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4CE-7CDE-44C5-8F38-EDC5374BC5D6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9D92-D0BF-4030-B9E3-ED19DC44E49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4CE-7CDE-44C5-8F38-EDC5374BC5D6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9D92-D0BF-4030-B9E3-ED19DC44E49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4CE-7CDE-44C5-8F38-EDC5374BC5D6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9D92-D0BF-4030-B9E3-ED19DC44E49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4CE-7CDE-44C5-8F38-EDC5374BC5D6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9D92-D0BF-4030-B9E3-ED19DC44E49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4CE-7CDE-44C5-8F38-EDC5374BC5D6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DFE9D92-D0BF-4030-B9E3-ED19DC44E49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4CE-7CDE-44C5-8F38-EDC5374BC5D6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9D92-D0BF-4030-B9E3-ED19DC44E49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4CE-7CDE-44C5-8F38-EDC5374BC5D6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9D92-D0BF-4030-B9E3-ED19DC44E49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4CE-7CDE-44C5-8F38-EDC5374BC5D6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9D92-D0BF-4030-B9E3-ED19DC44E49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4CE-7CDE-44C5-8F38-EDC5374BC5D6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9D92-D0BF-4030-B9E3-ED19DC44E49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4CE-7CDE-44C5-8F38-EDC5374BC5D6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9D92-D0BF-4030-B9E3-ED19DC44E49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04CE-7CDE-44C5-8F38-EDC5374BC5D6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9D92-D0BF-4030-B9E3-ED19DC44E49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F904CE-7CDE-44C5-8F38-EDC5374BC5D6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FE9D92-D0BF-4030-B9E3-ED19DC44E499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ماه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سارا تقی پور  </a:t>
            </a:r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ماه یا قمر</a:t>
            </a:r>
            <a:endParaRPr lang="fa-IR" dirty="0"/>
          </a:p>
        </p:txBody>
      </p:sp>
      <p:pic>
        <p:nvPicPr>
          <p:cNvPr id="4" name="Content Placeholder 3" descr="download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8012" y="3154362"/>
            <a:ext cx="2847975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ماه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قمر ها کره هایی هستند که به دور سیاره ها می چرخند . زمین فقط یک قمر دارد ماه به ان ماه می گویند  </a:t>
            </a:r>
          </a:p>
          <a:p>
            <a:endParaRPr lang="fa-IR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276600"/>
            <a:ext cx="38100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ماه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ماه نزدیکترین همسایه ی زمین است . و به همین دلیل نسبت به ستاره ها و سیاره های دیگر بزرگتر مشاهده می شود </a:t>
            </a:r>
            <a:endParaRPr lang="fa-IR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352800"/>
            <a:ext cx="4800600" cy="2971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ماه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fa-IR" dirty="0" smtClean="0"/>
              <a:t>ماه از خود نوری ندارد بلکه نور خورشید را بازتاب می کند مه به این نور مهتاب می گویند . </a:t>
            </a:r>
          </a:p>
          <a:p>
            <a:r>
              <a:rPr lang="fa-IR" dirty="0" smtClean="0"/>
              <a:t>در ون و روی ماه اب و هوایی وجود ندارد در نتیجه موجود زنده ای هم دران مشاهده نمی شود </a:t>
            </a:r>
            <a:endParaRPr lang="fa-I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اشکال مختلف ماه </a:t>
            </a:r>
            <a:endParaRPr lang="fa-IR" dirty="0"/>
          </a:p>
        </p:txBody>
      </p:sp>
      <p:pic>
        <p:nvPicPr>
          <p:cNvPr id="4" name="Content Placeholder 3" descr="im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9413" y="1600200"/>
            <a:ext cx="6985174" cy="4708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100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ماه </vt:lpstr>
      <vt:lpstr>ماه یا قمر</vt:lpstr>
      <vt:lpstr>ماه</vt:lpstr>
      <vt:lpstr>ماه </vt:lpstr>
      <vt:lpstr>ماه </vt:lpstr>
      <vt:lpstr>اشکال مختلف ماه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ماه</dc:title>
  <dc:creator>sara</dc:creator>
  <cp:lastModifiedBy>sara</cp:lastModifiedBy>
  <cp:revision>2</cp:revision>
  <dcterms:created xsi:type="dcterms:W3CDTF">2022-02-26T21:41:43Z</dcterms:created>
  <dcterms:modified xsi:type="dcterms:W3CDTF">2022-02-26T21:52:27Z</dcterms:modified>
</cp:coreProperties>
</file>