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D105"/>
    <a:srgbClr val="FF0066"/>
    <a:srgbClr val="006B6B"/>
    <a:srgbClr val="FD2A7F"/>
    <a:srgbClr val="FF0000"/>
    <a:srgbClr val="CC9900"/>
    <a:srgbClr val="FFFF00"/>
    <a:srgbClr val="33CC33"/>
    <a:srgbClr val="2FA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4D5C4-DB22-4C12-B947-136CCE290B4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36B32278-D243-47FC-8E1F-138C02E433CE}">
      <dgm:prSet phldrT="[Text]"/>
      <dgm:spPr/>
      <dgm:t>
        <a:bodyPr/>
        <a:lstStyle/>
        <a:p>
          <a:pPr rtl="1"/>
          <a:r>
            <a:rPr lang="fa-IR" dirty="0" smtClean="0"/>
            <a:t>تخم مرغ پخته</a:t>
          </a:r>
          <a:endParaRPr lang="fa-IR" dirty="0"/>
        </a:p>
      </dgm:t>
    </dgm:pt>
    <dgm:pt modelId="{7452A481-E89C-4F37-9386-F43A9E2FD9E8}" type="parTrans" cxnId="{97293042-0461-413D-B2E5-43272F833A1D}">
      <dgm:prSet/>
      <dgm:spPr/>
      <dgm:t>
        <a:bodyPr/>
        <a:lstStyle/>
        <a:p>
          <a:pPr rtl="1"/>
          <a:endParaRPr lang="fa-IR"/>
        </a:p>
      </dgm:t>
    </dgm:pt>
    <dgm:pt modelId="{53884776-884A-4852-AA2F-1138F40A1651}" type="sibTrans" cxnId="{97293042-0461-413D-B2E5-43272F833A1D}">
      <dgm:prSet/>
      <dgm:spPr/>
      <dgm:t>
        <a:bodyPr/>
        <a:lstStyle/>
        <a:p>
          <a:pPr rtl="1"/>
          <a:endParaRPr lang="fa-IR"/>
        </a:p>
      </dgm:t>
    </dgm:pt>
    <dgm:pt modelId="{A1ADEF1F-DC8A-4A43-B63D-15330AA8622C}">
      <dgm:prSet phldrT="[Text]"/>
      <dgm:spPr/>
      <dgm:t>
        <a:bodyPr/>
        <a:lstStyle/>
        <a:p>
          <a:pPr rtl="1"/>
          <a:r>
            <a:rPr lang="fa-IR" dirty="0" smtClean="0"/>
            <a:t>سنگین است و زیر </a:t>
          </a:r>
          <a:r>
            <a:rPr lang="fa-IR" dirty="0" err="1" smtClean="0"/>
            <a:t>اب</a:t>
          </a:r>
          <a:r>
            <a:rPr lang="fa-IR" dirty="0" smtClean="0"/>
            <a:t> می  رود</a:t>
          </a:r>
          <a:endParaRPr lang="fa-IR" dirty="0"/>
        </a:p>
      </dgm:t>
    </dgm:pt>
    <dgm:pt modelId="{DACF716E-C535-4CE9-8E6A-27EC8C017BC3}" type="parTrans" cxnId="{DD346A2F-DEB3-4D94-85BF-55CF94F24CA6}">
      <dgm:prSet/>
      <dgm:spPr/>
      <dgm:t>
        <a:bodyPr/>
        <a:lstStyle/>
        <a:p>
          <a:pPr rtl="1"/>
          <a:endParaRPr lang="fa-IR"/>
        </a:p>
      </dgm:t>
    </dgm:pt>
    <dgm:pt modelId="{0A2C5402-20C0-42E8-B439-0D813F09BA5C}" type="sibTrans" cxnId="{DD346A2F-DEB3-4D94-85BF-55CF94F24CA6}">
      <dgm:prSet/>
      <dgm:spPr/>
      <dgm:t>
        <a:bodyPr/>
        <a:lstStyle/>
        <a:p>
          <a:pPr rtl="1"/>
          <a:endParaRPr lang="fa-IR"/>
        </a:p>
      </dgm:t>
    </dgm:pt>
    <dgm:pt modelId="{378FADED-2542-4534-9533-E1AC36D160B4}">
      <dgm:prSet phldrT="[Text]"/>
      <dgm:spPr/>
      <dgm:t>
        <a:bodyPr/>
        <a:lstStyle/>
        <a:p>
          <a:pPr rtl="1"/>
          <a:r>
            <a:rPr lang="fa-IR" dirty="0" smtClean="0"/>
            <a:t>ولی اگر خام بود سبک بود</a:t>
          </a:r>
          <a:endParaRPr lang="fa-IR" dirty="0"/>
        </a:p>
      </dgm:t>
    </dgm:pt>
    <dgm:pt modelId="{9815B0C3-E093-4E43-BA6C-5D996905C7CD}" type="parTrans" cxnId="{532E56B3-CBEE-458D-AB9B-F0BA8F5F5BEB}">
      <dgm:prSet/>
      <dgm:spPr/>
      <dgm:t>
        <a:bodyPr/>
        <a:lstStyle/>
        <a:p>
          <a:pPr rtl="1"/>
          <a:endParaRPr lang="fa-IR"/>
        </a:p>
      </dgm:t>
    </dgm:pt>
    <dgm:pt modelId="{6A664544-5C6C-44B5-896E-8989EE552E4E}" type="sibTrans" cxnId="{532E56B3-CBEE-458D-AB9B-F0BA8F5F5BEB}">
      <dgm:prSet/>
      <dgm:spPr/>
      <dgm:t>
        <a:bodyPr/>
        <a:lstStyle/>
        <a:p>
          <a:pPr rtl="1"/>
          <a:endParaRPr lang="fa-IR"/>
        </a:p>
      </dgm:t>
    </dgm:pt>
    <dgm:pt modelId="{35C6CF16-C3A0-4714-B8DD-8106F42D4D83}">
      <dgm:prSet phldrT="[Text]"/>
      <dgm:spPr/>
      <dgm:t>
        <a:bodyPr/>
        <a:lstStyle/>
        <a:p>
          <a:pPr rtl="1"/>
          <a:r>
            <a:rPr lang="fa-IR" dirty="0" smtClean="0"/>
            <a:t>تخم مرغ خام </a:t>
          </a:r>
          <a:endParaRPr lang="fa-IR" dirty="0"/>
        </a:p>
      </dgm:t>
    </dgm:pt>
    <dgm:pt modelId="{D31E87E4-F409-4E00-9591-BB11C36BDFF8}" type="parTrans" cxnId="{4788D816-9AB9-4097-A9E8-7E9E4E7DF939}">
      <dgm:prSet/>
      <dgm:spPr/>
      <dgm:t>
        <a:bodyPr/>
        <a:lstStyle/>
        <a:p>
          <a:pPr rtl="1"/>
          <a:endParaRPr lang="fa-IR"/>
        </a:p>
      </dgm:t>
    </dgm:pt>
    <dgm:pt modelId="{7974927D-A475-49E2-9140-0C3A9A18EC6E}" type="sibTrans" cxnId="{4788D816-9AB9-4097-A9E8-7E9E4E7DF939}">
      <dgm:prSet/>
      <dgm:spPr/>
      <dgm:t>
        <a:bodyPr/>
        <a:lstStyle/>
        <a:p>
          <a:pPr rtl="1"/>
          <a:endParaRPr lang="fa-IR"/>
        </a:p>
      </dgm:t>
    </dgm:pt>
    <dgm:pt modelId="{59E53EC2-9673-449D-89CB-BD0166569D3B}">
      <dgm:prSet phldrT="[Text]"/>
      <dgm:spPr/>
      <dgm:t>
        <a:bodyPr/>
        <a:lstStyle/>
        <a:p>
          <a:pPr rtl="1"/>
          <a:r>
            <a:rPr lang="fa-IR" dirty="0" smtClean="0"/>
            <a:t>سبک است و روی </a:t>
          </a:r>
          <a:r>
            <a:rPr lang="fa-IR" dirty="0" err="1" smtClean="0"/>
            <a:t>اب</a:t>
          </a:r>
          <a:r>
            <a:rPr lang="fa-IR" dirty="0" smtClean="0"/>
            <a:t> میماند </a:t>
          </a:r>
          <a:endParaRPr lang="fa-IR" dirty="0"/>
        </a:p>
      </dgm:t>
    </dgm:pt>
    <dgm:pt modelId="{8FF44E86-FBC1-4053-8415-6D98AC204D5B}" type="parTrans" cxnId="{07BB29B1-B7FE-47FF-8FCD-F9FF465806BE}">
      <dgm:prSet/>
      <dgm:spPr/>
      <dgm:t>
        <a:bodyPr/>
        <a:lstStyle/>
        <a:p>
          <a:pPr rtl="1"/>
          <a:endParaRPr lang="fa-IR"/>
        </a:p>
      </dgm:t>
    </dgm:pt>
    <dgm:pt modelId="{B5AC429F-EAFB-48F9-89F9-B310C86771F4}" type="sibTrans" cxnId="{07BB29B1-B7FE-47FF-8FCD-F9FF465806BE}">
      <dgm:prSet/>
      <dgm:spPr/>
      <dgm:t>
        <a:bodyPr/>
        <a:lstStyle/>
        <a:p>
          <a:pPr rtl="1"/>
          <a:endParaRPr lang="fa-IR"/>
        </a:p>
      </dgm:t>
    </dgm:pt>
    <dgm:pt modelId="{DF8D1646-1456-4817-BADA-35595679FADD}">
      <dgm:prSet phldrT="[Text]"/>
      <dgm:spPr/>
      <dgm:t>
        <a:bodyPr/>
        <a:lstStyle/>
        <a:p>
          <a:pPr rtl="1"/>
          <a:r>
            <a:rPr lang="fa-IR" dirty="0" smtClean="0"/>
            <a:t>ولی اگر پخته شود سنگین میشود</a:t>
          </a:r>
          <a:endParaRPr lang="fa-IR" dirty="0"/>
        </a:p>
      </dgm:t>
    </dgm:pt>
    <dgm:pt modelId="{FE3C4663-9690-4602-814C-C00B36B75654}" type="parTrans" cxnId="{B3283659-C834-4590-A6BA-03DCC803526F}">
      <dgm:prSet/>
      <dgm:spPr/>
      <dgm:t>
        <a:bodyPr/>
        <a:lstStyle/>
        <a:p>
          <a:pPr rtl="1"/>
          <a:endParaRPr lang="fa-IR"/>
        </a:p>
      </dgm:t>
    </dgm:pt>
    <dgm:pt modelId="{B6FEADE9-F197-4911-A13B-06F7BAF2F346}" type="sibTrans" cxnId="{B3283659-C834-4590-A6BA-03DCC803526F}">
      <dgm:prSet/>
      <dgm:spPr/>
      <dgm:t>
        <a:bodyPr/>
        <a:lstStyle/>
        <a:p>
          <a:pPr rtl="1"/>
          <a:endParaRPr lang="fa-IR"/>
        </a:p>
      </dgm:t>
    </dgm:pt>
    <dgm:pt modelId="{FFEA6E9F-72A1-43D2-AD4C-C4D617DC49C3}" type="pres">
      <dgm:prSet presAssocID="{9894D5C4-DB22-4C12-B947-136CCE290B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E76C34F-AB3B-429B-9E63-0881C4D2AFEA}" type="pres">
      <dgm:prSet presAssocID="{36B32278-D243-47FC-8E1F-138C02E433CE}" presName="root" presStyleCnt="0"/>
      <dgm:spPr/>
    </dgm:pt>
    <dgm:pt modelId="{0C8AE081-95DB-43B8-98C4-E42895BDE3F3}" type="pres">
      <dgm:prSet presAssocID="{36B32278-D243-47FC-8E1F-138C02E433CE}" presName="rootComposite" presStyleCnt="0"/>
      <dgm:spPr/>
    </dgm:pt>
    <dgm:pt modelId="{B0A424E9-15B8-4E81-8079-3F4C11632EDF}" type="pres">
      <dgm:prSet presAssocID="{36B32278-D243-47FC-8E1F-138C02E433CE}" presName="rootText" presStyleLbl="node1" presStyleIdx="0" presStyleCnt="2"/>
      <dgm:spPr/>
      <dgm:t>
        <a:bodyPr/>
        <a:lstStyle/>
        <a:p>
          <a:pPr rtl="1"/>
          <a:endParaRPr lang="fa-IR"/>
        </a:p>
      </dgm:t>
    </dgm:pt>
    <dgm:pt modelId="{7E84AE9C-CB61-49A9-9B70-BD5B4B594DF7}" type="pres">
      <dgm:prSet presAssocID="{36B32278-D243-47FC-8E1F-138C02E433CE}" presName="rootConnector" presStyleLbl="node1" presStyleIdx="0" presStyleCnt="2"/>
      <dgm:spPr/>
      <dgm:t>
        <a:bodyPr/>
        <a:lstStyle/>
        <a:p>
          <a:pPr rtl="1"/>
          <a:endParaRPr lang="fa-IR"/>
        </a:p>
      </dgm:t>
    </dgm:pt>
    <dgm:pt modelId="{6A135D5F-2D8F-4D26-A8F4-A7A4E0E5D64F}" type="pres">
      <dgm:prSet presAssocID="{36B32278-D243-47FC-8E1F-138C02E433CE}" presName="childShape" presStyleCnt="0"/>
      <dgm:spPr/>
    </dgm:pt>
    <dgm:pt modelId="{FDE2AEA2-9A41-4C87-8C34-EC957804FF31}" type="pres">
      <dgm:prSet presAssocID="{DACF716E-C535-4CE9-8E6A-27EC8C017BC3}" presName="Name13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657E20D8-A009-4227-9832-BCB9F8C15625}" type="pres">
      <dgm:prSet presAssocID="{A1ADEF1F-DC8A-4A43-B63D-15330AA8622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612C42-F751-4014-8AD0-1B6A4085ADF4}" type="pres">
      <dgm:prSet presAssocID="{9815B0C3-E093-4E43-BA6C-5D996905C7CD}" presName="Name13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991A3E54-D190-459E-B870-6AD3B4EBCAED}" type="pres">
      <dgm:prSet presAssocID="{378FADED-2542-4534-9533-E1AC36D160B4}" presName="childText" presStyleLbl="bgAcc1" presStyleIdx="1" presStyleCnt="4" custLinFactNeighborX="2470" custLinFactNeighborY="-1703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4EBE6D2-8924-4238-94D4-081F4FAAE9D7}" type="pres">
      <dgm:prSet presAssocID="{35C6CF16-C3A0-4714-B8DD-8106F42D4D83}" presName="root" presStyleCnt="0"/>
      <dgm:spPr/>
    </dgm:pt>
    <dgm:pt modelId="{0A0608D7-80BD-42E2-8A6A-56E2BB05D2D2}" type="pres">
      <dgm:prSet presAssocID="{35C6CF16-C3A0-4714-B8DD-8106F42D4D83}" presName="rootComposite" presStyleCnt="0"/>
      <dgm:spPr/>
    </dgm:pt>
    <dgm:pt modelId="{0F8A6264-1D5A-4D75-BAFB-ADA4F69737EC}" type="pres">
      <dgm:prSet presAssocID="{35C6CF16-C3A0-4714-B8DD-8106F42D4D83}" presName="rootText" presStyleLbl="node1" presStyleIdx="1" presStyleCnt="2"/>
      <dgm:spPr/>
      <dgm:t>
        <a:bodyPr/>
        <a:lstStyle/>
        <a:p>
          <a:pPr rtl="1"/>
          <a:endParaRPr lang="fa-IR"/>
        </a:p>
      </dgm:t>
    </dgm:pt>
    <dgm:pt modelId="{300BBF16-E5B6-49D1-A2B2-74C6A316AEBF}" type="pres">
      <dgm:prSet presAssocID="{35C6CF16-C3A0-4714-B8DD-8106F42D4D83}" presName="rootConnector" presStyleLbl="node1" presStyleIdx="1" presStyleCnt="2"/>
      <dgm:spPr/>
      <dgm:t>
        <a:bodyPr/>
        <a:lstStyle/>
        <a:p>
          <a:pPr rtl="1"/>
          <a:endParaRPr lang="fa-IR"/>
        </a:p>
      </dgm:t>
    </dgm:pt>
    <dgm:pt modelId="{6815DB56-E6C4-4168-8F8C-137F1325FA72}" type="pres">
      <dgm:prSet presAssocID="{35C6CF16-C3A0-4714-B8DD-8106F42D4D83}" presName="childShape" presStyleCnt="0"/>
      <dgm:spPr/>
    </dgm:pt>
    <dgm:pt modelId="{9734DB09-2105-4FED-B4DA-D3866CFDCE5F}" type="pres">
      <dgm:prSet presAssocID="{8FF44E86-FBC1-4053-8415-6D98AC204D5B}" presName="Name13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1091131F-5A29-4B87-977E-4BF4437756C3}" type="pres">
      <dgm:prSet presAssocID="{59E53EC2-9673-449D-89CB-BD0166569D3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196A19-8978-4B77-B153-930A07013D06}" type="pres">
      <dgm:prSet presAssocID="{FE3C4663-9690-4602-814C-C00B36B75654}" presName="Name13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7615D4AF-31A8-43D3-BABE-A5B3E878B4AE}" type="pres">
      <dgm:prSet presAssocID="{DF8D1646-1456-4817-BADA-35595679FAD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BEA2C56-42E4-4EE0-B4BC-3122D2B3179C}" type="presOf" srcId="{59E53EC2-9673-449D-89CB-BD0166569D3B}" destId="{1091131F-5A29-4B87-977E-4BF4437756C3}" srcOrd="0" destOrd="0" presId="urn:microsoft.com/office/officeart/2005/8/layout/hierarchy3"/>
    <dgm:cxn modelId="{532E56B3-CBEE-458D-AB9B-F0BA8F5F5BEB}" srcId="{36B32278-D243-47FC-8E1F-138C02E433CE}" destId="{378FADED-2542-4534-9533-E1AC36D160B4}" srcOrd="1" destOrd="0" parTransId="{9815B0C3-E093-4E43-BA6C-5D996905C7CD}" sibTransId="{6A664544-5C6C-44B5-896E-8989EE552E4E}"/>
    <dgm:cxn modelId="{91A797EC-C407-49A7-8501-EAD9B7148D10}" type="presOf" srcId="{9815B0C3-E093-4E43-BA6C-5D996905C7CD}" destId="{ED612C42-F751-4014-8AD0-1B6A4085ADF4}" srcOrd="0" destOrd="0" presId="urn:microsoft.com/office/officeart/2005/8/layout/hierarchy3"/>
    <dgm:cxn modelId="{97293042-0461-413D-B2E5-43272F833A1D}" srcId="{9894D5C4-DB22-4C12-B947-136CCE290B4E}" destId="{36B32278-D243-47FC-8E1F-138C02E433CE}" srcOrd="0" destOrd="0" parTransId="{7452A481-E89C-4F37-9386-F43A9E2FD9E8}" sibTransId="{53884776-884A-4852-AA2F-1138F40A1651}"/>
    <dgm:cxn modelId="{6A6A6F5E-DE8B-43E6-8B93-CB6896AB0041}" type="presOf" srcId="{36B32278-D243-47FC-8E1F-138C02E433CE}" destId="{7E84AE9C-CB61-49A9-9B70-BD5B4B594DF7}" srcOrd="1" destOrd="0" presId="urn:microsoft.com/office/officeart/2005/8/layout/hierarchy3"/>
    <dgm:cxn modelId="{C1F5F9FF-FC0C-4291-A726-01A668C57790}" type="presOf" srcId="{FE3C4663-9690-4602-814C-C00B36B75654}" destId="{72196A19-8978-4B77-B153-930A07013D06}" srcOrd="0" destOrd="0" presId="urn:microsoft.com/office/officeart/2005/8/layout/hierarchy3"/>
    <dgm:cxn modelId="{07BB29B1-B7FE-47FF-8FCD-F9FF465806BE}" srcId="{35C6CF16-C3A0-4714-B8DD-8106F42D4D83}" destId="{59E53EC2-9673-449D-89CB-BD0166569D3B}" srcOrd="0" destOrd="0" parTransId="{8FF44E86-FBC1-4053-8415-6D98AC204D5B}" sibTransId="{B5AC429F-EAFB-48F9-89F9-B310C86771F4}"/>
    <dgm:cxn modelId="{176040C9-C9FB-4066-A931-40F52A5BA060}" type="presOf" srcId="{35C6CF16-C3A0-4714-B8DD-8106F42D4D83}" destId="{300BBF16-E5B6-49D1-A2B2-74C6A316AEBF}" srcOrd="1" destOrd="0" presId="urn:microsoft.com/office/officeart/2005/8/layout/hierarchy3"/>
    <dgm:cxn modelId="{D9E9771E-605C-4A58-8950-ADC6D240B680}" type="presOf" srcId="{36B32278-D243-47FC-8E1F-138C02E433CE}" destId="{B0A424E9-15B8-4E81-8079-3F4C11632EDF}" srcOrd="0" destOrd="0" presId="urn:microsoft.com/office/officeart/2005/8/layout/hierarchy3"/>
    <dgm:cxn modelId="{B26A15F6-2AED-4439-AC2E-0E1D69DB1D3F}" type="presOf" srcId="{378FADED-2542-4534-9533-E1AC36D160B4}" destId="{991A3E54-D190-459E-B870-6AD3B4EBCAED}" srcOrd="0" destOrd="0" presId="urn:microsoft.com/office/officeart/2005/8/layout/hierarchy3"/>
    <dgm:cxn modelId="{53DFCDFA-EF78-4F19-9023-430F69FD11EC}" type="presOf" srcId="{A1ADEF1F-DC8A-4A43-B63D-15330AA8622C}" destId="{657E20D8-A009-4227-9832-BCB9F8C15625}" srcOrd="0" destOrd="0" presId="urn:microsoft.com/office/officeart/2005/8/layout/hierarchy3"/>
    <dgm:cxn modelId="{0946F287-D27A-403A-9CBC-E30A2DEA40B5}" type="presOf" srcId="{8FF44E86-FBC1-4053-8415-6D98AC204D5B}" destId="{9734DB09-2105-4FED-B4DA-D3866CFDCE5F}" srcOrd="0" destOrd="0" presId="urn:microsoft.com/office/officeart/2005/8/layout/hierarchy3"/>
    <dgm:cxn modelId="{1FD6A45F-BFE4-4AC0-AF5D-BBA9A5639245}" type="presOf" srcId="{9894D5C4-DB22-4C12-B947-136CCE290B4E}" destId="{FFEA6E9F-72A1-43D2-AD4C-C4D617DC49C3}" srcOrd="0" destOrd="0" presId="urn:microsoft.com/office/officeart/2005/8/layout/hierarchy3"/>
    <dgm:cxn modelId="{DBB95C72-41CD-409C-9C63-F3052C00CDB0}" type="presOf" srcId="{35C6CF16-C3A0-4714-B8DD-8106F42D4D83}" destId="{0F8A6264-1D5A-4D75-BAFB-ADA4F69737EC}" srcOrd="0" destOrd="0" presId="urn:microsoft.com/office/officeart/2005/8/layout/hierarchy3"/>
    <dgm:cxn modelId="{1FDFC582-045D-44D2-8F97-49A86B17D8D8}" type="presOf" srcId="{DF8D1646-1456-4817-BADA-35595679FADD}" destId="{7615D4AF-31A8-43D3-BABE-A5B3E878B4AE}" srcOrd="0" destOrd="0" presId="urn:microsoft.com/office/officeart/2005/8/layout/hierarchy3"/>
    <dgm:cxn modelId="{0E692716-844A-41EE-BEF6-2911AAB8A5BA}" type="presOf" srcId="{DACF716E-C535-4CE9-8E6A-27EC8C017BC3}" destId="{FDE2AEA2-9A41-4C87-8C34-EC957804FF31}" srcOrd="0" destOrd="0" presId="urn:microsoft.com/office/officeart/2005/8/layout/hierarchy3"/>
    <dgm:cxn modelId="{DD346A2F-DEB3-4D94-85BF-55CF94F24CA6}" srcId="{36B32278-D243-47FC-8E1F-138C02E433CE}" destId="{A1ADEF1F-DC8A-4A43-B63D-15330AA8622C}" srcOrd="0" destOrd="0" parTransId="{DACF716E-C535-4CE9-8E6A-27EC8C017BC3}" sibTransId="{0A2C5402-20C0-42E8-B439-0D813F09BA5C}"/>
    <dgm:cxn modelId="{4788D816-9AB9-4097-A9E8-7E9E4E7DF939}" srcId="{9894D5C4-DB22-4C12-B947-136CCE290B4E}" destId="{35C6CF16-C3A0-4714-B8DD-8106F42D4D83}" srcOrd="1" destOrd="0" parTransId="{D31E87E4-F409-4E00-9591-BB11C36BDFF8}" sibTransId="{7974927D-A475-49E2-9140-0C3A9A18EC6E}"/>
    <dgm:cxn modelId="{B3283659-C834-4590-A6BA-03DCC803526F}" srcId="{35C6CF16-C3A0-4714-B8DD-8106F42D4D83}" destId="{DF8D1646-1456-4817-BADA-35595679FADD}" srcOrd="1" destOrd="0" parTransId="{FE3C4663-9690-4602-814C-C00B36B75654}" sibTransId="{B6FEADE9-F197-4911-A13B-06F7BAF2F346}"/>
    <dgm:cxn modelId="{022439BC-5004-49CE-ABCF-3F0037C88AA3}" type="presParOf" srcId="{FFEA6E9F-72A1-43D2-AD4C-C4D617DC49C3}" destId="{7E76C34F-AB3B-429B-9E63-0881C4D2AFEA}" srcOrd="0" destOrd="0" presId="urn:microsoft.com/office/officeart/2005/8/layout/hierarchy3"/>
    <dgm:cxn modelId="{7FB37D84-4BD9-435E-A1D2-4954CB5FB746}" type="presParOf" srcId="{7E76C34F-AB3B-429B-9E63-0881C4D2AFEA}" destId="{0C8AE081-95DB-43B8-98C4-E42895BDE3F3}" srcOrd="0" destOrd="0" presId="urn:microsoft.com/office/officeart/2005/8/layout/hierarchy3"/>
    <dgm:cxn modelId="{721321AC-F264-4803-8A67-3A058E35B50B}" type="presParOf" srcId="{0C8AE081-95DB-43B8-98C4-E42895BDE3F3}" destId="{B0A424E9-15B8-4E81-8079-3F4C11632EDF}" srcOrd="0" destOrd="0" presId="urn:microsoft.com/office/officeart/2005/8/layout/hierarchy3"/>
    <dgm:cxn modelId="{3D13668F-AAA7-4E48-B2CE-461EE921A9D9}" type="presParOf" srcId="{0C8AE081-95DB-43B8-98C4-E42895BDE3F3}" destId="{7E84AE9C-CB61-49A9-9B70-BD5B4B594DF7}" srcOrd="1" destOrd="0" presId="urn:microsoft.com/office/officeart/2005/8/layout/hierarchy3"/>
    <dgm:cxn modelId="{F44EFB5F-AC79-4655-883E-95AF0648C90D}" type="presParOf" srcId="{7E76C34F-AB3B-429B-9E63-0881C4D2AFEA}" destId="{6A135D5F-2D8F-4D26-A8F4-A7A4E0E5D64F}" srcOrd="1" destOrd="0" presId="urn:microsoft.com/office/officeart/2005/8/layout/hierarchy3"/>
    <dgm:cxn modelId="{CCB82ED8-78AF-4C48-9CD6-BE8B551FF43E}" type="presParOf" srcId="{6A135D5F-2D8F-4D26-A8F4-A7A4E0E5D64F}" destId="{FDE2AEA2-9A41-4C87-8C34-EC957804FF31}" srcOrd="0" destOrd="0" presId="urn:microsoft.com/office/officeart/2005/8/layout/hierarchy3"/>
    <dgm:cxn modelId="{1353B7BA-1F90-401D-A63B-E49A13523743}" type="presParOf" srcId="{6A135D5F-2D8F-4D26-A8F4-A7A4E0E5D64F}" destId="{657E20D8-A009-4227-9832-BCB9F8C15625}" srcOrd="1" destOrd="0" presId="urn:microsoft.com/office/officeart/2005/8/layout/hierarchy3"/>
    <dgm:cxn modelId="{78B59BE4-2130-461C-851C-E0D939EA5C97}" type="presParOf" srcId="{6A135D5F-2D8F-4D26-A8F4-A7A4E0E5D64F}" destId="{ED612C42-F751-4014-8AD0-1B6A4085ADF4}" srcOrd="2" destOrd="0" presId="urn:microsoft.com/office/officeart/2005/8/layout/hierarchy3"/>
    <dgm:cxn modelId="{3D13AD0F-EC50-4F71-A499-58EDF8C71F54}" type="presParOf" srcId="{6A135D5F-2D8F-4D26-A8F4-A7A4E0E5D64F}" destId="{991A3E54-D190-459E-B870-6AD3B4EBCAED}" srcOrd="3" destOrd="0" presId="urn:microsoft.com/office/officeart/2005/8/layout/hierarchy3"/>
    <dgm:cxn modelId="{B297AB72-6AD3-4F8B-9730-F749A4B4790E}" type="presParOf" srcId="{FFEA6E9F-72A1-43D2-AD4C-C4D617DC49C3}" destId="{14EBE6D2-8924-4238-94D4-081F4FAAE9D7}" srcOrd="1" destOrd="0" presId="urn:microsoft.com/office/officeart/2005/8/layout/hierarchy3"/>
    <dgm:cxn modelId="{C43D1EF6-9716-403E-9A5E-21E0829E3942}" type="presParOf" srcId="{14EBE6D2-8924-4238-94D4-081F4FAAE9D7}" destId="{0A0608D7-80BD-42E2-8A6A-56E2BB05D2D2}" srcOrd="0" destOrd="0" presId="urn:microsoft.com/office/officeart/2005/8/layout/hierarchy3"/>
    <dgm:cxn modelId="{972FAEDE-F6EC-4730-A92B-F8D5895CE6E3}" type="presParOf" srcId="{0A0608D7-80BD-42E2-8A6A-56E2BB05D2D2}" destId="{0F8A6264-1D5A-4D75-BAFB-ADA4F69737EC}" srcOrd="0" destOrd="0" presId="urn:microsoft.com/office/officeart/2005/8/layout/hierarchy3"/>
    <dgm:cxn modelId="{31069EC6-5ECB-4EA5-878B-FADD15521BC2}" type="presParOf" srcId="{0A0608D7-80BD-42E2-8A6A-56E2BB05D2D2}" destId="{300BBF16-E5B6-49D1-A2B2-74C6A316AEBF}" srcOrd="1" destOrd="0" presId="urn:microsoft.com/office/officeart/2005/8/layout/hierarchy3"/>
    <dgm:cxn modelId="{645C9D6D-6687-403E-AAAF-6E9BDAC6F55F}" type="presParOf" srcId="{14EBE6D2-8924-4238-94D4-081F4FAAE9D7}" destId="{6815DB56-E6C4-4168-8F8C-137F1325FA72}" srcOrd="1" destOrd="0" presId="urn:microsoft.com/office/officeart/2005/8/layout/hierarchy3"/>
    <dgm:cxn modelId="{E524B384-F255-437B-A035-597D1D395A62}" type="presParOf" srcId="{6815DB56-E6C4-4168-8F8C-137F1325FA72}" destId="{9734DB09-2105-4FED-B4DA-D3866CFDCE5F}" srcOrd="0" destOrd="0" presId="urn:microsoft.com/office/officeart/2005/8/layout/hierarchy3"/>
    <dgm:cxn modelId="{127FC551-4A45-423B-884C-DE37A9D68609}" type="presParOf" srcId="{6815DB56-E6C4-4168-8F8C-137F1325FA72}" destId="{1091131F-5A29-4B87-977E-4BF4437756C3}" srcOrd="1" destOrd="0" presId="urn:microsoft.com/office/officeart/2005/8/layout/hierarchy3"/>
    <dgm:cxn modelId="{57E8E1DA-6E65-4174-AEDC-1B95EC4AE296}" type="presParOf" srcId="{6815DB56-E6C4-4168-8F8C-137F1325FA72}" destId="{72196A19-8978-4B77-B153-930A07013D06}" srcOrd="2" destOrd="0" presId="urn:microsoft.com/office/officeart/2005/8/layout/hierarchy3"/>
    <dgm:cxn modelId="{E7CE1989-2FBC-404D-BE7F-BA9EDEB22636}" type="presParOf" srcId="{6815DB56-E6C4-4168-8F8C-137F1325FA72}" destId="{7615D4AF-31A8-43D3-BABE-A5B3E878B4A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424E9-15B8-4E81-8079-3F4C11632EDF}">
      <dsp:nvSpPr>
        <dsp:cNvPr id="0" name=""/>
        <dsp:cNvSpPr/>
      </dsp:nvSpPr>
      <dsp:spPr>
        <a:xfrm>
          <a:off x="2981380" y="836"/>
          <a:ext cx="1955750" cy="977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تخم مرغ پخته</a:t>
          </a:r>
          <a:endParaRPr lang="fa-IR" sz="3100" kern="1200" dirty="0"/>
        </a:p>
      </dsp:txBody>
      <dsp:txXfrm>
        <a:off x="3010021" y="29477"/>
        <a:ext cx="1898468" cy="920593"/>
      </dsp:txXfrm>
    </dsp:sp>
    <dsp:sp modelId="{FDE2AEA2-9A41-4C87-8C34-EC957804FF31}">
      <dsp:nvSpPr>
        <dsp:cNvPr id="0" name=""/>
        <dsp:cNvSpPr/>
      </dsp:nvSpPr>
      <dsp:spPr>
        <a:xfrm>
          <a:off x="3176955" y="978712"/>
          <a:ext cx="195575" cy="73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406"/>
              </a:lnTo>
              <a:lnTo>
                <a:pt x="195575" y="733406"/>
              </a:lnTo>
            </a:path>
          </a:pathLst>
        </a:custGeom>
        <a:noFill/>
        <a:ln w="1714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E20D8-A009-4227-9832-BCB9F8C15625}">
      <dsp:nvSpPr>
        <dsp:cNvPr id="0" name=""/>
        <dsp:cNvSpPr/>
      </dsp:nvSpPr>
      <dsp:spPr>
        <a:xfrm>
          <a:off x="3372530" y="1223180"/>
          <a:ext cx="1564600" cy="97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سنگین است و زیر </a:t>
          </a:r>
          <a:r>
            <a:rPr lang="fa-IR" sz="2100" kern="1200" dirty="0" err="1" smtClean="0"/>
            <a:t>اب</a:t>
          </a:r>
          <a:r>
            <a:rPr lang="fa-IR" sz="2100" kern="1200" dirty="0" smtClean="0"/>
            <a:t> می  رود</a:t>
          </a:r>
          <a:endParaRPr lang="fa-IR" sz="2100" kern="1200" dirty="0"/>
        </a:p>
      </dsp:txBody>
      <dsp:txXfrm>
        <a:off x="3401171" y="1251821"/>
        <a:ext cx="1507318" cy="920593"/>
      </dsp:txXfrm>
    </dsp:sp>
    <dsp:sp modelId="{ED612C42-F751-4014-8AD0-1B6A4085ADF4}">
      <dsp:nvSpPr>
        <dsp:cNvPr id="0" name=""/>
        <dsp:cNvSpPr/>
      </dsp:nvSpPr>
      <dsp:spPr>
        <a:xfrm>
          <a:off x="3176955" y="978712"/>
          <a:ext cx="234220" cy="178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159"/>
              </a:lnTo>
              <a:lnTo>
                <a:pt x="234220" y="1789159"/>
              </a:lnTo>
            </a:path>
          </a:pathLst>
        </a:custGeom>
        <a:noFill/>
        <a:ln w="1714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A3E54-D190-459E-B870-6AD3B4EBCAED}">
      <dsp:nvSpPr>
        <dsp:cNvPr id="0" name=""/>
        <dsp:cNvSpPr/>
      </dsp:nvSpPr>
      <dsp:spPr>
        <a:xfrm>
          <a:off x="3411176" y="2278934"/>
          <a:ext cx="1564600" cy="97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ولی اگر خام بود سبک بود</a:t>
          </a:r>
          <a:endParaRPr lang="fa-IR" sz="2100" kern="1200" dirty="0"/>
        </a:p>
      </dsp:txBody>
      <dsp:txXfrm>
        <a:off x="3439817" y="2307575"/>
        <a:ext cx="1507318" cy="920593"/>
      </dsp:txXfrm>
    </dsp:sp>
    <dsp:sp modelId="{0F8A6264-1D5A-4D75-BAFB-ADA4F69737EC}">
      <dsp:nvSpPr>
        <dsp:cNvPr id="0" name=""/>
        <dsp:cNvSpPr/>
      </dsp:nvSpPr>
      <dsp:spPr>
        <a:xfrm>
          <a:off x="5426068" y="836"/>
          <a:ext cx="1955750" cy="977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تخم مرغ خام </a:t>
          </a:r>
          <a:endParaRPr lang="fa-IR" sz="3100" kern="1200" dirty="0"/>
        </a:p>
      </dsp:txBody>
      <dsp:txXfrm>
        <a:off x="5454709" y="29477"/>
        <a:ext cx="1898468" cy="920593"/>
      </dsp:txXfrm>
    </dsp:sp>
    <dsp:sp modelId="{9734DB09-2105-4FED-B4DA-D3866CFDCE5F}">
      <dsp:nvSpPr>
        <dsp:cNvPr id="0" name=""/>
        <dsp:cNvSpPr/>
      </dsp:nvSpPr>
      <dsp:spPr>
        <a:xfrm>
          <a:off x="5621643" y="978712"/>
          <a:ext cx="195575" cy="73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406"/>
              </a:lnTo>
              <a:lnTo>
                <a:pt x="195575" y="733406"/>
              </a:lnTo>
            </a:path>
          </a:pathLst>
        </a:custGeom>
        <a:noFill/>
        <a:ln w="1714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1131F-5A29-4B87-977E-4BF4437756C3}">
      <dsp:nvSpPr>
        <dsp:cNvPr id="0" name=""/>
        <dsp:cNvSpPr/>
      </dsp:nvSpPr>
      <dsp:spPr>
        <a:xfrm>
          <a:off x="5817218" y="1223180"/>
          <a:ext cx="1564600" cy="97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سبک است و روی </a:t>
          </a:r>
          <a:r>
            <a:rPr lang="fa-IR" sz="2100" kern="1200" dirty="0" err="1" smtClean="0"/>
            <a:t>اب</a:t>
          </a:r>
          <a:r>
            <a:rPr lang="fa-IR" sz="2100" kern="1200" dirty="0" smtClean="0"/>
            <a:t> میماند </a:t>
          </a:r>
          <a:endParaRPr lang="fa-IR" sz="2100" kern="1200" dirty="0"/>
        </a:p>
      </dsp:txBody>
      <dsp:txXfrm>
        <a:off x="5845859" y="1251821"/>
        <a:ext cx="1507318" cy="920593"/>
      </dsp:txXfrm>
    </dsp:sp>
    <dsp:sp modelId="{72196A19-8978-4B77-B153-930A07013D06}">
      <dsp:nvSpPr>
        <dsp:cNvPr id="0" name=""/>
        <dsp:cNvSpPr/>
      </dsp:nvSpPr>
      <dsp:spPr>
        <a:xfrm>
          <a:off x="5621643" y="978712"/>
          <a:ext cx="195575" cy="1955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750"/>
              </a:lnTo>
              <a:lnTo>
                <a:pt x="195575" y="1955750"/>
              </a:lnTo>
            </a:path>
          </a:pathLst>
        </a:custGeom>
        <a:noFill/>
        <a:ln w="1714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5D4AF-31A8-43D3-BABE-A5B3E878B4AE}">
      <dsp:nvSpPr>
        <dsp:cNvPr id="0" name=""/>
        <dsp:cNvSpPr/>
      </dsp:nvSpPr>
      <dsp:spPr>
        <a:xfrm>
          <a:off x="5817218" y="2445524"/>
          <a:ext cx="1564600" cy="97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ولی اگر پخته شود سنگین میشود</a:t>
          </a:r>
          <a:endParaRPr lang="fa-IR" sz="2100" kern="1200" dirty="0"/>
        </a:p>
      </dsp:txBody>
      <dsp:txXfrm>
        <a:off x="5845859" y="2474165"/>
        <a:ext cx="1507318" cy="920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6.wma"/><Relationship Id="rId7" Type="http://schemas.openxmlformats.org/officeDocument/2006/relationships/diagramQuickStyle" Target="../diagrams/quickStyle1.xml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rgbClr val="FF0066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2099356"/>
          </a:xfr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a-IR" sz="9600" dirty="0" err="1" smtClean="0">
                <a:solidFill>
                  <a:srgbClr val="33CC33"/>
                </a:solidFill>
                <a:cs typeface="B Badkonak" panose="00000400000000000000" pitchFamily="2" charset="-78"/>
              </a:rPr>
              <a:t>ازمایش</a:t>
            </a:r>
            <a:r>
              <a:rPr lang="fa-IR" sz="9600" dirty="0" smtClean="0">
                <a:solidFill>
                  <a:srgbClr val="33CC33"/>
                </a:solidFill>
                <a:cs typeface="B Badkonak" panose="00000400000000000000" pitchFamily="2" charset="-78"/>
              </a:rPr>
              <a:t> </a:t>
            </a:r>
            <a:r>
              <a:rPr lang="fa-IR" sz="9600" dirty="0" smtClean="0">
                <a:solidFill>
                  <a:srgbClr val="FFFF00"/>
                </a:solidFill>
                <a:cs typeface="B Badkonak" panose="00000400000000000000" pitchFamily="2" charset="-78"/>
              </a:rPr>
              <a:t>درس</a:t>
            </a:r>
            <a:r>
              <a:rPr lang="fa-IR" sz="9600" dirty="0" smtClean="0">
                <a:solidFill>
                  <a:srgbClr val="FF0000"/>
                </a:solidFill>
                <a:cs typeface="B Badkonak" panose="00000400000000000000" pitchFamily="2" charset="-78"/>
              </a:rPr>
              <a:t> </a:t>
            </a:r>
            <a:r>
              <a:rPr lang="fa-IR" sz="9600" dirty="0" smtClean="0">
                <a:solidFill>
                  <a:srgbClr val="00FFFF"/>
                </a:solidFill>
                <a:cs typeface="B Badkonak" panose="00000400000000000000" pitchFamily="2" charset="-78"/>
              </a:rPr>
              <a:t>اول</a:t>
            </a:r>
            <a:r>
              <a:rPr lang="fa-IR" sz="9600" dirty="0" smtClean="0">
                <a:solidFill>
                  <a:srgbClr val="FF0000"/>
                </a:solidFill>
                <a:cs typeface="B Badkonak" panose="00000400000000000000" pitchFamily="2" charset="-78"/>
              </a:rPr>
              <a:t> علوم </a:t>
            </a:r>
            <a:endParaRPr lang="fa-IR" sz="9600" dirty="0">
              <a:solidFill>
                <a:srgbClr val="FF0000"/>
              </a:solidFill>
              <a:cs typeface="B Badkonak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fa-IR" dirty="0" smtClean="0">
                <a:solidFill>
                  <a:srgbClr val="00FFFF"/>
                </a:solidFill>
              </a:rPr>
              <a:t>مادر نازنین داشت تخم مرغ را </a:t>
            </a:r>
            <a:r>
              <a:rPr lang="fa-IR" dirty="0" err="1" smtClean="0">
                <a:solidFill>
                  <a:srgbClr val="00FFFF"/>
                </a:solidFill>
              </a:rPr>
              <a:t>اب</a:t>
            </a:r>
            <a:r>
              <a:rPr lang="fa-IR" dirty="0" smtClean="0">
                <a:solidFill>
                  <a:srgbClr val="00FFFF"/>
                </a:solidFill>
              </a:rPr>
              <a:t> پز میکرد و نازنین داشت از </a:t>
            </a:r>
            <a:r>
              <a:rPr lang="fa-IR" dirty="0" err="1" smtClean="0">
                <a:solidFill>
                  <a:srgbClr val="00FFFF"/>
                </a:solidFill>
              </a:rPr>
              <a:t>حوس</a:t>
            </a:r>
            <a:r>
              <a:rPr lang="fa-IR" dirty="0" smtClean="0">
                <a:solidFill>
                  <a:srgbClr val="00FFFF"/>
                </a:solidFill>
              </a:rPr>
              <a:t>  </a:t>
            </a:r>
            <a:r>
              <a:rPr lang="fa-IR" dirty="0" err="1" smtClean="0">
                <a:solidFill>
                  <a:srgbClr val="00FFFF"/>
                </a:solidFill>
              </a:rPr>
              <a:t>بیناییش</a:t>
            </a:r>
            <a:r>
              <a:rPr lang="fa-IR" dirty="0" smtClean="0">
                <a:solidFill>
                  <a:srgbClr val="00FFFF"/>
                </a:solidFill>
              </a:rPr>
              <a:t>  استفاده میکرد  و  یعنی اولین اقدام برای </a:t>
            </a:r>
            <a:r>
              <a:rPr lang="fa-IR" dirty="0" err="1" smtClean="0">
                <a:solidFill>
                  <a:srgbClr val="00FFFF"/>
                </a:solidFill>
              </a:rPr>
              <a:t>کاوشگری</a:t>
            </a:r>
            <a:r>
              <a:rPr lang="fa-IR" dirty="0" smtClean="0">
                <a:solidFill>
                  <a:srgbClr val="00FFFF"/>
                </a:solidFill>
              </a:rPr>
              <a:t> که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 نازنین با خود  گفت : چرا اوایل </a:t>
            </a:r>
            <a:r>
              <a:rPr lang="fa-IR" dirty="0" err="1" smtClean="0">
                <a:solidFill>
                  <a:schemeClr val="accent1">
                    <a:lumMod val="75000"/>
                  </a:schemeClr>
                </a:solidFill>
              </a:rPr>
              <a:t>اب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 پز کردن تخم مرغ ها / تخم مرغ  روی </a:t>
            </a:r>
            <a:r>
              <a:rPr lang="fa-IR" dirty="0" err="1" smtClean="0">
                <a:solidFill>
                  <a:schemeClr val="accent1">
                    <a:lumMod val="75000"/>
                  </a:schemeClr>
                </a:solidFill>
              </a:rPr>
              <a:t>اب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 می ماند   </a:t>
            </a:r>
            <a:r>
              <a:rPr lang="fa-IR" dirty="0" err="1" smtClean="0">
                <a:solidFill>
                  <a:schemeClr val="accent1">
                    <a:lumMod val="75000"/>
                  </a:schemeClr>
                </a:solidFill>
              </a:rPr>
              <a:t>اواخرش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 زیر </a:t>
            </a:r>
            <a:r>
              <a:rPr lang="fa-IR" dirty="0" err="1" smtClean="0">
                <a:solidFill>
                  <a:schemeClr val="accent1">
                    <a:lumMod val="75000"/>
                  </a:schemeClr>
                </a:solidFill>
              </a:rPr>
              <a:t>اب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 میروند؟؟؟؟ </a:t>
            </a:r>
          </a:p>
          <a:p>
            <a:pPr marL="457200" lvl="1" indent="0">
              <a:buNone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او دومین  اقدام  کاوش گری را کنار گذاشت یعنی  طرح سوال </a:t>
            </a:r>
          </a:p>
          <a:p>
            <a:pPr marL="457200" lvl="1" indent="0">
              <a:buNone/>
            </a:pPr>
            <a:r>
              <a:rPr lang="fa-IR" dirty="0" smtClean="0">
                <a:solidFill>
                  <a:srgbClr val="006B6B"/>
                </a:solidFill>
              </a:rPr>
              <a:t>او فرضیه ساخت که اگر تخم مرغ خام باشد  به  روی </a:t>
            </a:r>
            <a:r>
              <a:rPr lang="fa-IR" dirty="0" err="1" smtClean="0">
                <a:solidFill>
                  <a:srgbClr val="006B6B"/>
                </a:solidFill>
              </a:rPr>
              <a:t>اب</a:t>
            </a:r>
            <a:r>
              <a:rPr lang="fa-IR" dirty="0" smtClean="0">
                <a:solidFill>
                  <a:srgbClr val="006B6B"/>
                </a:solidFill>
              </a:rPr>
              <a:t> میرود و </a:t>
            </a:r>
            <a:r>
              <a:rPr lang="fa-IR" dirty="0" smtClean="0">
                <a:solidFill>
                  <a:srgbClr val="006B6B"/>
                </a:solidFill>
              </a:rPr>
              <a:t>وقتی </a:t>
            </a:r>
            <a:r>
              <a:rPr lang="fa-IR" dirty="0">
                <a:solidFill>
                  <a:srgbClr val="006B6B"/>
                </a:solidFill>
              </a:rPr>
              <a:t>پ</a:t>
            </a:r>
            <a:r>
              <a:rPr lang="fa-IR" dirty="0" smtClean="0">
                <a:solidFill>
                  <a:srgbClr val="006B6B"/>
                </a:solidFill>
              </a:rPr>
              <a:t>خته </a:t>
            </a:r>
            <a:r>
              <a:rPr lang="fa-IR" dirty="0" smtClean="0">
                <a:solidFill>
                  <a:srgbClr val="006B6B"/>
                </a:solidFill>
              </a:rPr>
              <a:t>میشود  و زیر </a:t>
            </a:r>
            <a:r>
              <a:rPr lang="fa-IR" dirty="0" err="1" smtClean="0">
                <a:solidFill>
                  <a:srgbClr val="006B6B"/>
                </a:solidFill>
              </a:rPr>
              <a:t>اب</a:t>
            </a:r>
            <a:r>
              <a:rPr lang="fa-IR" dirty="0" smtClean="0">
                <a:solidFill>
                  <a:srgbClr val="006B6B"/>
                </a:solidFill>
              </a:rPr>
              <a:t> میرود</a:t>
            </a:r>
          </a:p>
          <a:p>
            <a:pPr marL="457200" lvl="1" indent="0">
              <a:buNone/>
            </a:pPr>
            <a:endParaRPr lang="fa-IR" dirty="0">
              <a:solidFill>
                <a:srgbClr val="FD2A7F"/>
              </a:solidFill>
            </a:endParaRPr>
          </a:p>
          <a:p>
            <a:pPr marL="457200" lvl="1" indent="0">
              <a:buNone/>
            </a:pPr>
            <a:endParaRPr lang="fa-IR" dirty="0" smtClean="0">
              <a:solidFill>
                <a:srgbClr val="FD2A7F"/>
              </a:solidFill>
            </a:endParaRPr>
          </a:p>
          <a:p>
            <a:pPr marL="457200" lvl="1" indent="0">
              <a:buNone/>
            </a:pPr>
            <a:endParaRPr lang="fa-IR" dirty="0">
              <a:solidFill>
                <a:srgbClr val="FD2A7F"/>
              </a:solidFill>
            </a:endParaRPr>
          </a:p>
          <a:p>
            <a:pPr marL="457200" lvl="1" indent="0">
              <a:buNone/>
            </a:pPr>
            <a:r>
              <a:rPr lang="fa-IR" sz="2800" dirty="0" smtClean="0">
                <a:solidFill>
                  <a:srgbClr val="FD2A7F"/>
                </a:solidFill>
                <a:latin typeface="IPT.Kamran" panose="00000400000000000000" pitchFamily="2" charset="2"/>
                <a:cs typeface="B Bardiya" panose="00000400000000000000" pitchFamily="2" charset="-78"/>
              </a:rPr>
              <a:t>                              مواد  لازم:   1  عدد   لیوان //   1 عدد   تخم   مرغ خام  //  1 عدد    تخم  مرغ   پخته //   </a:t>
            </a:r>
            <a:r>
              <a:rPr lang="fa-IR" sz="2800" dirty="0" err="1" smtClean="0">
                <a:solidFill>
                  <a:srgbClr val="FD2A7F"/>
                </a:solidFill>
                <a:latin typeface="IPT.Kamran" panose="00000400000000000000" pitchFamily="2" charset="2"/>
                <a:cs typeface="B Bardiya" panose="00000400000000000000" pitchFamily="2" charset="-78"/>
              </a:rPr>
              <a:t>اب</a:t>
            </a:r>
            <a:endParaRPr lang="fa-IR" sz="2800" dirty="0">
              <a:solidFill>
                <a:srgbClr val="FD2A7F"/>
              </a:solidFill>
              <a:latin typeface="IPT.Kamran" panose="00000400000000000000" pitchFamily="2" charset="2"/>
              <a:cs typeface="B Bardiya" panose="00000400000000000000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74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0918">
        <p14:reveal/>
      </p:transition>
    </mc:Choice>
    <mc:Fallback>
      <p:transition spd="slow" advTm="709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D4D4D4"/>
            </a:gs>
            <a:gs pos="100000">
              <a:srgbClr val="DCDCDC"/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bg1">
                <a:tint val="90000"/>
                <a:lumMod val="110000"/>
              </a:schemeClr>
            </a:gs>
            <a:gs pos="82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اول نازنین در لیوان </a:t>
            </a:r>
            <a:r>
              <a:rPr lang="fa-IR" dirty="0" err="1" smtClean="0"/>
              <a:t>اب</a:t>
            </a:r>
            <a:r>
              <a:rPr lang="fa-IR" dirty="0" smtClean="0"/>
              <a:t>  ریخت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134708" y="1927724"/>
            <a:ext cx="2715064" cy="4754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reeform 4"/>
          <p:cNvSpPr/>
          <p:nvPr/>
        </p:nvSpPr>
        <p:spPr>
          <a:xfrm>
            <a:off x="5064369" y="2376368"/>
            <a:ext cx="2701011" cy="592327"/>
          </a:xfrm>
          <a:custGeom>
            <a:avLst/>
            <a:gdLst>
              <a:gd name="connsiteX0" fmla="*/ 0 w 2701011"/>
              <a:gd name="connsiteY0" fmla="*/ 479374 h 592327"/>
              <a:gd name="connsiteX1" fmla="*/ 393896 w 2701011"/>
              <a:gd name="connsiteY1" fmla="*/ 240223 h 592327"/>
              <a:gd name="connsiteX2" fmla="*/ 633046 w 2701011"/>
              <a:gd name="connsiteY2" fmla="*/ 423103 h 592327"/>
              <a:gd name="connsiteX3" fmla="*/ 844062 w 2701011"/>
              <a:gd name="connsiteY3" fmla="*/ 198020 h 592327"/>
              <a:gd name="connsiteX4" fmla="*/ 1097280 w 2701011"/>
              <a:gd name="connsiteY4" fmla="*/ 409035 h 592327"/>
              <a:gd name="connsiteX5" fmla="*/ 1308296 w 2701011"/>
              <a:gd name="connsiteY5" fmla="*/ 99546 h 592327"/>
              <a:gd name="connsiteX6" fmla="*/ 1899139 w 2701011"/>
              <a:gd name="connsiteY6" fmla="*/ 591915 h 592327"/>
              <a:gd name="connsiteX7" fmla="*/ 2053883 w 2701011"/>
              <a:gd name="connsiteY7" fmla="*/ 1072 h 592327"/>
              <a:gd name="connsiteX8" fmla="*/ 2504049 w 2701011"/>
              <a:gd name="connsiteY8" fmla="*/ 437170 h 592327"/>
              <a:gd name="connsiteX9" fmla="*/ 2686929 w 2701011"/>
              <a:gd name="connsiteY9" fmla="*/ 85478 h 592327"/>
              <a:gd name="connsiteX10" fmla="*/ 2686929 w 2701011"/>
              <a:gd name="connsiteY10" fmla="*/ 57343 h 592327"/>
              <a:gd name="connsiteX11" fmla="*/ 2672862 w 2701011"/>
              <a:gd name="connsiteY11" fmla="*/ 1072 h 5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1011" h="592327">
                <a:moveTo>
                  <a:pt x="0" y="479374"/>
                </a:moveTo>
                <a:cubicBezTo>
                  <a:pt x="144194" y="364487"/>
                  <a:pt x="288388" y="249601"/>
                  <a:pt x="393896" y="240223"/>
                </a:cubicBezTo>
                <a:cubicBezTo>
                  <a:pt x="499404" y="230845"/>
                  <a:pt x="558018" y="430137"/>
                  <a:pt x="633046" y="423103"/>
                </a:cubicBezTo>
                <a:cubicBezTo>
                  <a:pt x="708074" y="416069"/>
                  <a:pt x="766690" y="200365"/>
                  <a:pt x="844062" y="198020"/>
                </a:cubicBezTo>
                <a:cubicBezTo>
                  <a:pt x="921434" y="195675"/>
                  <a:pt x="1019908" y="425447"/>
                  <a:pt x="1097280" y="409035"/>
                </a:cubicBezTo>
                <a:cubicBezTo>
                  <a:pt x="1174652" y="392623"/>
                  <a:pt x="1174653" y="69066"/>
                  <a:pt x="1308296" y="99546"/>
                </a:cubicBezTo>
                <a:cubicBezTo>
                  <a:pt x="1441939" y="130026"/>
                  <a:pt x="1774875" y="608327"/>
                  <a:pt x="1899139" y="591915"/>
                </a:cubicBezTo>
                <a:cubicBezTo>
                  <a:pt x="2023403" y="575503"/>
                  <a:pt x="1953065" y="26863"/>
                  <a:pt x="2053883" y="1072"/>
                </a:cubicBezTo>
                <a:cubicBezTo>
                  <a:pt x="2154701" y="-24719"/>
                  <a:pt x="2398541" y="423102"/>
                  <a:pt x="2504049" y="437170"/>
                </a:cubicBezTo>
                <a:cubicBezTo>
                  <a:pt x="2609557" y="451238"/>
                  <a:pt x="2656449" y="148782"/>
                  <a:pt x="2686929" y="85478"/>
                </a:cubicBezTo>
                <a:cubicBezTo>
                  <a:pt x="2717409" y="22174"/>
                  <a:pt x="2689274" y="71411"/>
                  <a:pt x="2686929" y="57343"/>
                </a:cubicBezTo>
                <a:cubicBezTo>
                  <a:pt x="2684585" y="43275"/>
                  <a:pt x="2678723" y="22173"/>
                  <a:pt x="2672862" y="1072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50302" y="3008643"/>
            <a:ext cx="2743200" cy="846368"/>
          </a:xfrm>
          <a:custGeom>
            <a:avLst/>
            <a:gdLst>
              <a:gd name="connsiteX0" fmla="*/ 0 w 2743200"/>
              <a:gd name="connsiteY0" fmla="*/ 564551 h 846368"/>
              <a:gd name="connsiteX1" fmla="*/ 182880 w 2743200"/>
              <a:gd name="connsiteY1" fmla="*/ 226926 h 846368"/>
              <a:gd name="connsiteX2" fmla="*/ 633046 w 2743200"/>
              <a:gd name="connsiteY2" fmla="*/ 592686 h 846368"/>
              <a:gd name="connsiteX3" fmla="*/ 1125415 w 2743200"/>
              <a:gd name="connsiteY3" fmla="*/ 1843 h 846368"/>
              <a:gd name="connsiteX4" fmla="*/ 1223889 w 2743200"/>
              <a:gd name="connsiteY4" fmla="*/ 409806 h 846368"/>
              <a:gd name="connsiteX5" fmla="*/ 1266092 w 2743200"/>
              <a:gd name="connsiteY5" fmla="*/ 494212 h 846368"/>
              <a:gd name="connsiteX6" fmla="*/ 1589649 w 2743200"/>
              <a:gd name="connsiteY6" fmla="*/ 212859 h 846368"/>
              <a:gd name="connsiteX7" fmla="*/ 1828800 w 2743200"/>
              <a:gd name="connsiteY7" fmla="*/ 606754 h 846368"/>
              <a:gd name="connsiteX8" fmla="*/ 2194560 w 2743200"/>
              <a:gd name="connsiteY8" fmla="*/ 255062 h 846368"/>
              <a:gd name="connsiteX9" fmla="*/ 2475913 w 2743200"/>
              <a:gd name="connsiteY9" fmla="*/ 845905 h 846368"/>
              <a:gd name="connsiteX10" fmla="*/ 2686929 w 2743200"/>
              <a:gd name="connsiteY10" fmla="*/ 353535 h 846368"/>
              <a:gd name="connsiteX11" fmla="*/ 2743200 w 2743200"/>
              <a:gd name="connsiteY11" fmla="*/ 339468 h 846368"/>
              <a:gd name="connsiteX12" fmla="*/ 2686929 w 2743200"/>
              <a:gd name="connsiteY12" fmla="*/ 198791 h 84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3200" h="846368">
                <a:moveTo>
                  <a:pt x="0" y="564551"/>
                </a:moveTo>
                <a:cubicBezTo>
                  <a:pt x="38686" y="393394"/>
                  <a:pt x="77372" y="222237"/>
                  <a:pt x="182880" y="226926"/>
                </a:cubicBezTo>
                <a:cubicBezTo>
                  <a:pt x="288388" y="231615"/>
                  <a:pt x="475957" y="630200"/>
                  <a:pt x="633046" y="592686"/>
                </a:cubicBezTo>
                <a:cubicBezTo>
                  <a:pt x="790135" y="555172"/>
                  <a:pt x="1026941" y="32323"/>
                  <a:pt x="1125415" y="1843"/>
                </a:cubicBezTo>
                <a:cubicBezTo>
                  <a:pt x="1223889" y="-28637"/>
                  <a:pt x="1200443" y="327744"/>
                  <a:pt x="1223889" y="409806"/>
                </a:cubicBezTo>
                <a:cubicBezTo>
                  <a:pt x="1247335" y="491867"/>
                  <a:pt x="1205132" y="527036"/>
                  <a:pt x="1266092" y="494212"/>
                </a:cubicBezTo>
                <a:cubicBezTo>
                  <a:pt x="1327052" y="461387"/>
                  <a:pt x="1495864" y="194102"/>
                  <a:pt x="1589649" y="212859"/>
                </a:cubicBezTo>
                <a:cubicBezTo>
                  <a:pt x="1683434" y="231616"/>
                  <a:pt x="1727982" y="599720"/>
                  <a:pt x="1828800" y="606754"/>
                </a:cubicBezTo>
                <a:cubicBezTo>
                  <a:pt x="1929619" y="613788"/>
                  <a:pt x="2086708" y="215204"/>
                  <a:pt x="2194560" y="255062"/>
                </a:cubicBezTo>
                <a:cubicBezTo>
                  <a:pt x="2302412" y="294920"/>
                  <a:pt x="2393852" y="829493"/>
                  <a:pt x="2475913" y="845905"/>
                </a:cubicBezTo>
                <a:cubicBezTo>
                  <a:pt x="2557974" y="862317"/>
                  <a:pt x="2642381" y="437941"/>
                  <a:pt x="2686929" y="353535"/>
                </a:cubicBezTo>
                <a:cubicBezTo>
                  <a:pt x="2731477" y="269129"/>
                  <a:pt x="2743200" y="365259"/>
                  <a:pt x="2743200" y="339468"/>
                </a:cubicBezTo>
                <a:cubicBezTo>
                  <a:pt x="2743200" y="313677"/>
                  <a:pt x="2715064" y="256234"/>
                  <a:pt x="2686929" y="1987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reeform 6"/>
          <p:cNvSpPr/>
          <p:nvPr/>
        </p:nvSpPr>
        <p:spPr>
          <a:xfrm>
            <a:off x="5106572" y="3699228"/>
            <a:ext cx="2691485" cy="605937"/>
          </a:xfrm>
          <a:custGeom>
            <a:avLst/>
            <a:gdLst>
              <a:gd name="connsiteX0" fmla="*/ 0 w 2691485"/>
              <a:gd name="connsiteY0" fmla="*/ 422606 h 605937"/>
              <a:gd name="connsiteX1" fmla="*/ 506437 w 2691485"/>
              <a:gd name="connsiteY1" fmla="*/ 155320 h 605937"/>
              <a:gd name="connsiteX2" fmla="*/ 604911 w 2691485"/>
              <a:gd name="connsiteY2" fmla="*/ 605486 h 605937"/>
              <a:gd name="connsiteX3" fmla="*/ 1026942 w 2691485"/>
              <a:gd name="connsiteY3" fmla="*/ 56846 h 605937"/>
              <a:gd name="connsiteX4" fmla="*/ 1181686 w 2691485"/>
              <a:gd name="connsiteY4" fmla="*/ 366335 h 605937"/>
              <a:gd name="connsiteX5" fmla="*/ 1505243 w 2691485"/>
              <a:gd name="connsiteY5" fmla="*/ 155320 h 605937"/>
              <a:gd name="connsiteX6" fmla="*/ 1772530 w 2691485"/>
              <a:gd name="connsiteY6" fmla="*/ 338200 h 605937"/>
              <a:gd name="connsiteX7" fmla="*/ 2335237 w 2691485"/>
              <a:gd name="connsiteY7" fmla="*/ 575 h 605937"/>
              <a:gd name="connsiteX8" fmla="*/ 2574388 w 2691485"/>
              <a:gd name="connsiteY8" fmla="*/ 253794 h 605937"/>
              <a:gd name="connsiteX9" fmla="*/ 2686930 w 2691485"/>
              <a:gd name="connsiteY9" fmla="*/ 113117 h 605937"/>
              <a:gd name="connsiteX10" fmla="*/ 2658794 w 2691485"/>
              <a:gd name="connsiteY10" fmla="*/ 28710 h 60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485" h="605937">
                <a:moveTo>
                  <a:pt x="0" y="422606"/>
                </a:moveTo>
                <a:cubicBezTo>
                  <a:pt x="202809" y="273723"/>
                  <a:pt x="405619" y="124840"/>
                  <a:pt x="506437" y="155320"/>
                </a:cubicBezTo>
                <a:cubicBezTo>
                  <a:pt x="607256" y="185800"/>
                  <a:pt x="518160" y="621898"/>
                  <a:pt x="604911" y="605486"/>
                </a:cubicBezTo>
                <a:cubicBezTo>
                  <a:pt x="691662" y="589074"/>
                  <a:pt x="930813" y="96704"/>
                  <a:pt x="1026942" y="56846"/>
                </a:cubicBezTo>
                <a:cubicBezTo>
                  <a:pt x="1123071" y="16988"/>
                  <a:pt x="1101969" y="349923"/>
                  <a:pt x="1181686" y="366335"/>
                </a:cubicBezTo>
                <a:cubicBezTo>
                  <a:pt x="1261403" y="382747"/>
                  <a:pt x="1406769" y="160009"/>
                  <a:pt x="1505243" y="155320"/>
                </a:cubicBezTo>
                <a:cubicBezTo>
                  <a:pt x="1603717" y="150631"/>
                  <a:pt x="1634198" y="363991"/>
                  <a:pt x="1772530" y="338200"/>
                </a:cubicBezTo>
                <a:cubicBezTo>
                  <a:pt x="1910862" y="312409"/>
                  <a:pt x="2201594" y="14643"/>
                  <a:pt x="2335237" y="575"/>
                </a:cubicBezTo>
                <a:cubicBezTo>
                  <a:pt x="2468880" y="-13493"/>
                  <a:pt x="2515773" y="235037"/>
                  <a:pt x="2574388" y="253794"/>
                </a:cubicBezTo>
                <a:cubicBezTo>
                  <a:pt x="2633003" y="272551"/>
                  <a:pt x="2672862" y="150631"/>
                  <a:pt x="2686930" y="113117"/>
                </a:cubicBezTo>
                <a:cubicBezTo>
                  <a:pt x="2700998" y="75603"/>
                  <a:pt x="2679896" y="52156"/>
                  <a:pt x="2658794" y="2871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Freeform 9"/>
          <p:cNvSpPr/>
          <p:nvPr/>
        </p:nvSpPr>
        <p:spPr>
          <a:xfrm>
            <a:off x="5267459" y="4262892"/>
            <a:ext cx="2619966" cy="928380"/>
          </a:xfrm>
          <a:custGeom>
            <a:avLst/>
            <a:gdLst>
              <a:gd name="connsiteX0" fmla="*/ 0 w 2619966"/>
              <a:gd name="connsiteY0" fmla="*/ 489412 h 928380"/>
              <a:gd name="connsiteX1" fmla="*/ 270456 w 2619966"/>
              <a:gd name="connsiteY1" fmla="*/ 193198 h 928380"/>
              <a:gd name="connsiteX2" fmla="*/ 1171978 w 2619966"/>
              <a:gd name="connsiteY2" fmla="*/ 927294 h 928380"/>
              <a:gd name="connsiteX3" fmla="*/ 1352282 w 2619966"/>
              <a:gd name="connsiteY3" fmla="*/ 15 h 928380"/>
              <a:gd name="connsiteX4" fmla="*/ 2125014 w 2619966"/>
              <a:gd name="connsiteY4" fmla="*/ 901536 h 928380"/>
              <a:gd name="connsiteX5" fmla="*/ 2562896 w 2619966"/>
              <a:gd name="connsiteY5" fmla="*/ 64409 h 928380"/>
              <a:gd name="connsiteX6" fmla="*/ 2601533 w 2619966"/>
              <a:gd name="connsiteY6" fmla="*/ 180319 h 9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9966" h="928380">
                <a:moveTo>
                  <a:pt x="0" y="489412"/>
                </a:moveTo>
                <a:cubicBezTo>
                  <a:pt x="37563" y="304815"/>
                  <a:pt x="75126" y="120218"/>
                  <a:pt x="270456" y="193198"/>
                </a:cubicBezTo>
                <a:cubicBezTo>
                  <a:pt x="465786" y="266178"/>
                  <a:pt x="991674" y="959491"/>
                  <a:pt x="1171978" y="927294"/>
                </a:cubicBezTo>
                <a:cubicBezTo>
                  <a:pt x="1352282" y="895097"/>
                  <a:pt x="1193443" y="4308"/>
                  <a:pt x="1352282" y="15"/>
                </a:cubicBezTo>
                <a:cubicBezTo>
                  <a:pt x="1511121" y="-4278"/>
                  <a:pt x="1923245" y="890804"/>
                  <a:pt x="2125014" y="901536"/>
                </a:cubicBezTo>
                <a:cubicBezTo>
                  <a:pt x="2326783" y="912268"/>
                  <a:pt x="2483476" y="184612"/>
                  <a:pt x="2562896" y="64409"/>
                </a:cubicBezTo>
                <a:cubicBezTo>
                  <a:pt x="2642316" y="-55794"/>
                  <a:pt x="2621924" y="62262"/>
                  <a:pt x="2601533" y="18031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15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250" advTm="7693">
        <p15:prstTrans prst="prestige"/>
      </p:transition>
    </mc:Choice>
    <mc:Fallback>
      <p:transition advTm="7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352" y="573346"/>
            <a:ext cx="10364451" cy="1596177"/>
          </a:xfrm>
        </p:spPr>
        <p:txBody>
          <a:bodyPr/>
          <a:lstStyle/>
          <a:p>
            <a:r>
              <a:rPr lang="fa-IR" dirty="0" smtClean="0"/>
              <a:t>                       </a:t>
            </a:r>
            <a:r>
              <a:rPr lang="fa-IR" dirty="0" err="1" smtClean="0"/>
              <a:t>وسپس</a:t>
            </a:r>
            <a:r>
              <a:rPr lang="fa-IR" dirty="0" smtClean="0"/>
              <a:t> تخم مرغ های خام </a:t>
            </a:r>
            <a:r>
              <a:rPr lang="fa-IR" dirty="0" err="1" smtClean="0"/>
              <a:t>وپخته</a:t>
            </a:r>
            <a:r>
              <a:rPr lang="fa-IR" dirty="0" smtClean="0"/>
              <a:t>  را در لیوان انداخت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521520" y="2201839"/>
            <a:ext cx="3769217" cy="4589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8706119" y="961596"/>
            <a:ext cx="1712890" cy="101035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پخته</a:t>
            </a:r>
            <a:endParaRPr lang="fa-IR" dirty="0"/>
          </a:p>
        </p:txBody>
      </p:sp>
      <p:sp>
        <p:nvSpPr>
          <p:cNvPr id="8" name="Oval 7"/>
          <p:cNvSpPr/>
          <p:nvPr/>
        </p:nvSpPr>
        <p:spPr>
          <a:xfrm>
            <a:off x="10541358" y="955077"/>
            <a:ext cx="1712890" cy="101035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خام</a:t>
            </a:r>
            <a:endParaRPr lang="fa-IR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8847786" y="102125"/>
            <a:ext cx="624625" cy="760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122794" y="0"/>
            <a:ext cx="0" cy="96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689465" y="0"/>
            <a:ext cx="850005" cy="862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539470" y="231820"/>
            <a:ext cx="759854" cy="631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8564451" y="2839900"/>
            <a:ext cx="3683357" cy="1178531"/>
          </a:xfrm>
          <a:custGeom>
            <a:avLst/>
            <a:gdLst>
              <a:gd name="connsiteX0" fmla="*/ 0 w 3683357"/>
              <a:gd name="connsiteY0" fmla="*/ 650275 h 1178531"/>
              <a:gd name="connsiteX1" fmla="*/ 283335 w 3683357"/>
              <a:gd name="connsiteY1" fmla="*/ 83604 h 1178531"/>
              <a:gd name="connsiteX2" fmla="*/ 1197735 w 3683357"/>
              <a:gd name="connsiteY2" fmla="*/ 740427 h 1178531"/>
              <a:gd name="connsiteX3" fmla="*/ 1609859 w 3683357"/>
              <a:gd name="connsiteY3" fmla="*/ 70725 h 1178531"/>
              <a:gd name="connsiteX4" fmla="*/ 2421228 w 3683357"/>
              <a:gd name="connsiteY4" fmla="*/ 1178308 h 1178531"/>
              <a:gd name="connsiteX5" fmla="*/ 2717442 w 3683357"/>
              <a:gd name="connsiteY5" fmla="*/ 173756 h 1178531"/>
              <a:gd name="connsiteX6" fmla="*/ 3232597 w 3683357"/>
              <a:gd name="connsiteY6" fmla="*/ 920731 h 1178531"/>
              <a:gd name="connsiteX7" fmla="*/ 3567448 w 3683357"/>
              <a:gd name="connsiteY7" fmla="*/ 135120 h 1178531"/>
              <a:gd name="connsiteX8" fmla="*/ 3683357 w 3683357"/>
              <a:gd name="connsiteY8" fmla="*/ 6331 h 11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3357" h="1178531">
                <a:moveTo>
                  <a:pt x="0" y="650275"/>
                </a:moveTo>
                <a:cubicBezTo>
                  <a:pt x="41856" y="359427"/>
                  <a:pt x="83713" y="68579"/>
                  <a:pt x="283335" y="83604"/>
                </a:cubicBezTo>
                <a:cubicBezTo>
                  <a:pt x="482957" y="98629"/>
                  <a:pt x="976648" y="742574"/>
                  <a:pt x="1197735" y="740427"/>
                </a:cubicBezTo>
                <a:cubicBezTo>
                  <a:pt x="1418822" y="738281"/>
                  <a:pt x="1405944" y="-2255"/>
                  <a:pt x="1609859" y="70725"/>
                </a:cubicBezTo>
                <a:cubicBezTo>
                  <a:pt x="1813774" y="143705"/>
                  <a:pt x="2236631" y="1161136"/>
                  <a:pt x="2421228" y="1178308"/>
                </a:cubicBezTo>
                <a:cubicBezTo>
                  <a:pt x="2605825" y="1195480"/>
                  <a:pt x="2582214" y="216685"/>
                  <a:pt x="2717442" y="173756"/>
                </a:cubicBezTo>
                <a:cubicBezTo>
                  <a:pt x="2852670" y="130826"/>
                  <a:pt x="3090929" y="927170"/>
                  <a:pt x="3232597" y="920731"/>
                </a:cubicBezTo>
                <a:cubicBezTo>
                  <a:pt x="3374265" y="914292"/>
                  <a:pt x="3492321" y="287520"/>
                  <a:pt x="3567448" y="135120"/>
                </a:cubicBezTo>
                <a:cubicBezTo>
                  <a:pt x="3642575" y="-17280"/>
                  <a:pt x="3662966" y="-5475"/>
                  <a:pt x="3683357" y="6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8706119" y="3821979"/>
            <a:ext cx="3735200" cy="890423"/>
          </a:xfrm>
          <a:custGeom>
            <a:avLst/>
            <a:gdLst>
              <a:gd name="connsiteX0" fmla="*/ 0 w 3735200"/>
              <a:gd name="connsiteY0" fmla="*/ 529662 h 890423"/>
              <a:gd name="connsiteX1" fmla="*/ 373487 w 3735200"/>
              <a:gd name="connsiteY1" fmla="*/ 53144 h 890423"/>
              <a:gd name="connsiteX2" fmla="*/ 850005 w 3735200"/>
              <a:gd name="connsiteY2" fmla="*/ 632693 h 890423"/>
              <a:gd name="connsiteX3" fmla="*/ 1455312 w 3735200"/>
              <a:gd name="connsiteY3" fmla="*/ 1629 h 890423"/>
              <a:gd name="connsiteX4" fmla="*/ 1996225 w 3735200"/>
              <a:gd name="connsiteY4" fmla="*/ 864513 h 890423"/>
              <a:gd name="connsiteX5" fmla="*/ 2691684 w 3735200"/>
              <a:gd name="connsiteY5" fmla="*/ 336479 h 890423"/>
              <a:gd name="connsiteX6" fmla="*/ 2987898 w 3735200"/>
              <a:gd name="connsiteY6" fmla="*/ 890271 h 890423"/>
              <a:gd name="connsiteX7" fmla="*/ 3258354 w 3735200"/>
              <a:gd name="connsiteY7" fmla="*/ 272085 h 890423"/>
              <a:gd name="connsiteX8" fmla="*/ 3528811 w 3735200"/>
              <a:gd name="connsiteY8" fmla="*/ 774361 h 890423"/>
              <a:gd name="connsiteX9" fmla="*/ 3734873 w 3735200"/>
              <a:gd name="connsiteY9" fmla="*/ 375116 h 890423"/>
              <a:gd name="connsiteX10" fmla="*/ 3580326 w 3735200"/>
              <a:gd name="connsiteY10" fmla="*/ 323600 h 890423"/>
              <a:gd name="connsiteX11" fmla="*/ 3580326 w 3735200"/>
              <a:gd name="connsiteY11" fmla="*/ 323600 h 890423"/>
              <a:gd name="connsiteX12" fmla="*/ 3580326 w 3735200"/>
              <a:gd name="connsiteY12" fmla="*/ 336479 h 89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5200" h="890423">
                <a:moveTo>
                  <a:pt x="0" y="529662"/>
                </a:moveTo>
                <a:cubicBezTo>
                  <a:pt x="115909" y="282817"/>
                  <a:pt x="231819" y="35972"/>
                  <a:pt x="373487" y="53144"/>
                </a:cubicBezTo>
                <a:cubicBezTo>
                  <a:pt x="515155" y="70316"/>
                  <a:pt x="669701" y="641279"/>
                  <a:pt x="850005" y="632693"/>
                </a:cubicBezTo>
                <a:cubicBezTo>
                  <a:pt x="1030309" y="624107"/>
                  <a:pt x="1264275" y="-37008"/>
                  <a:pt x="1455312" y="1629"/>
                </a:cubicBezTo>
                <a:cubicBezTo>
                  <a:pt x="1646349" y="40266"/>
                  <a:pt x="1790163" y="808705"/>
                  <a:pt x="1996225" y="864513"/>
                </a:cubicBezTo>
                <a:cubicBezTo>
                  <a:pt x="2202287" y="920321"/>
                  <a:pt x="2526405" y="332186"/>
                  <a:pt x="2691684" y="336479"/>
                </a:cubicBezTo>
                <a:cubicBezTo>
                  <a:pt x="2856963" y="340772"/>
                  <a:pt x="2893453" y="901003"/>
                  <a:pt x="2987898" y="890271"/>
                </a:cubicBezTo>
                <a:cubicBezTo>
                  <a:pt x="3082343" y="879539"/>
                  <a:pt x="3168202" y="291403"/>
                  <a:pt x="3258354" y="272085"/>
                </a:cubicBezTo>
                <a:cubicBezTo>
                  <a:pt x="3348506" y="252767"/>
                  <a:pt x="3449391" y="757189"/>
                  <a:pt x="3528811" y="774361"/>
                </a:cubicBezTo>
                <a:cubicBezTo>
                  <a:pt x="3608231" y="791533"/>
                  <a:pt x="3726287" y="450243"/>
                  <a:pt x="3734873" y="375116"/>
                </a:cubicBezTo>
                <a:cubicBezTo>
                  <a:pt x="3743459" y="299989"/>
                  <a:pt x="3580326" y="323600"/>
                  <a:pt x="3580326" y="323600"/>
                </a:cubicBezTo>
                <a:lnTo>
                  <a:pt x="3580326" y="323600"/>
                </a:lnTo>
                <a:lnTo>
                  <a:pt x="3580326" y="336479"/>
                </a:ln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Freeform 21"/>
          <p:cNvSpPr/>
          <p:nvPr/>
        </p:nvSpPr>
        <p:spPr>
          <a:xfrm>
            <a:off x="8654603" y="4382298"/>
            <a:ext cx="3698657" cy="1273706"/>
          </a:xfrm>
          <a:custGeom>
            <a:avLst/>
            <a:gdLst>
              <a:gd name="connsiteX0" fmla="*/ 0 w 3698657"/>
              <a:gd name="connsiteY0" fmla="*/ 769251 h 1273706"/>
              <a:gd name="connsiteX1" fmla="*/ 218941 w 3698657"/>
              <a:gd name="connsiteY1" fmla="*/ 357127 h 1273706"/>
              <a:gd name="connsiteX2" fmla="*/ 515155 w 3698657"/>
              <a:gd name="connsiteY2" fmla="*/ 679099 h 1273706"/>
              <a:gd name="connsiteX3" fmla="*/ 862884 w 3698657"/>
              <a:gd name="connsiteY3" fmla="*/ 9398 h 1273706"/>
              <a:gd name="connsiteX4" fmla="*/ 1313645 w 3698657"/>
              <a:gd name="connsiteY4" fmla="*/ 1271527 h 1273706"/>
              <a:gd name="connsiteX5" fmla="*/ 1596980 w 3698657"/>
              <a:gd name="connsiteY5" fmla="*/ 279854 h 1273706"/>
              <a:gd name="connsiteX6" fmla="*/ 2305318 w 3698657"/>
              <a:gd name="connsiteY6" fmla="*/ 1220012 h 1273706"/>
              <a:gd name="connsiteX7" fmla="*/ 2704563 w 3698657"/>
              <a:gd name="connsiteY7" fmla="*/ 370006 h 1273706"/>
              <a:gd name="connsiteX8" fmla="*/ 3155324 w 3698657"/>
              <a:gd name="connsiteY8" fmla="*/ 1271527 h 1273706"/>
              <a:gd name="connsiteX9" fmla="*/ 3451538 w 3698657"/>
              <a:gd name="connsiteY9" fmla="*/ 614705 h 1273706"/>
              <a:gd name="connsiteX10" fmla="*/ 3683358 w 3698657"/>
              <a:gd name="connsiteY10" fmla="*/ 344248 h 1273706"/>
              <a:gd name="connsiteX11" fmla="*/ 3657600 w 3698657"/>
              <a:gd name="connsiteY11" fmla="*/ 318491 h 127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8657" h="1273706">
                <a:moveTo>
                  <a:pt x="0" y="769251"/>
                </a:moveTo>
                <a:cubicBezTo>
                  <a:pt x="66541" y="570701"/>
                  <a:pt x="133082" y="372152"/>
                  <a:pt x="218941" y="357127"/>
                </a:cubicBezTo>
                <a:cubicBezTo>
                  <a:pt x="304800" y="342102"/>
                  <a:pt x="407831" y="737054"/>
                  <a:pt x="515155" y="679099"/>
                </a:cubicBezTo>
                <a:cubicBezTo>
                  <a:pt x="622479" y="621144"/>
                  <a:pt x="729802" y="-89340"/>
                  <a:pt x="862884" y="9398"/>
                </a:cubicBezTo>
                <a:cubicBezTo>
                  <a:pt x="995966" y="108136"/>
                  <a:pt x="1191296" y="1226451"/>
                  <a:pt x="1313645" y="1271527"/>
                </a:cubicBezTo>
                <a:cubicBezTo>
                  <a:pt x="1435994" y="1316603"/>
                  <a:pt x="1431701" y="288440"/>
                  <a:pt x="1596980" y="279854"/>
                </a:cubicBezTo>
                <a:cubicBezTo>
                  <a:pt x="1762259" y="271268"/>
                  <a:pt x="2120721" y="1204987"/>
                  <a:pt x="2305318" y="1220012"/>
                </a:cubicBezTo>
                <a:cubicBezTo>
                  <a:pt x="2489915" y="1235037"/>
                  <a:pt x="2562895" y="361420"/>
                  <a:pt x="2704563" y="370006"/>
                </a:cubicBezTo>
                <a:cubicBezTo>
                  <a:pt x="2846231" y="378592"/>
                  <a:pt x="3030828" y="1230744"/>
                  <a:pt x="3155324" y="1271527"/>
                </a:cubicBezTo>
                <a:cubicBezTo>
                  <a:pt x="3279820" y="1312310"/>
                  <a:pt x="3363532" y="769251"/>
                  <a:pt x="3451538" y="614705"/>
                </a:cubicBezTo>
                <a:cubicBezTo>
                  <a:pt x="3539544" y="460159"/>
                  <a:pt x="3649014" y="393617"/>
                  <a:pt x="3683358" y="344248"/>
                </a:cubicBezTo>
                <a:cubicBezTo>
                  <a:pt x="3717702" y="294879"/>
                  <a:pt x="3687651" y="306685"/>
                  <a:pt x="3657600" y="318491"/>
                </a:cubicBezTo>
              </a:path>
            </a:pathLst>
          </a:cu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63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0951">
        <p:split orient="vert"/>
      </p:transition>
    </mc:Choice>
    <mc:Fallback>
      <p:transition advTm="1095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0">
              <a:srgbClr val="CCD10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  <a:r>
              <a:rPr lang="fa-IR" dirty="0" smtClean="0"/>
              <a:t>                                            او با این صحنه مواجه شد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424107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6651937" y="700088"/>
            <a:ext cx="5344733" cy="6239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7746" y="1570750"/>
            <a:ext cx="3457510" cy="67996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605234" y="466119"/>
            <a:ext cx="2264535" cy="14159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خام</a:t>
            </a:r>
            <a:endParaRPr lang="fa-IR" dirty="0"/>
          </a:p>
        </p:txBody>
      </p:sp>
      <p:sp>
        <p:nvSpPr>
          <p:cNvPr id="10" name="Oval 9"/>
          <p:cNvSpPr/>
          <p:nvPr/>
        </p:nvSpPr>
        <p:spPr>
          <a:xfrm>
            <a:off x="8448541" y="5406981"/>
            <a:ext cx="2421228" cy="145101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پخته</a:t>
            </a:r>
            <a:endParaRPr lang="fa-I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221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250" advTm="10076">
        <p15:prstTrans prst="drape"/>
      </p:transition>
    </mc:Choice>
    <mc:Fallback>
      <p:transition advTm="10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60200">
              <a:srgbClr val="B184CF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او   سومین اقدام بر داشت یعنی </a:t>
            </a:r>
            <a:r>
              <a:rPr lang="fa-IR" dirty="0" err="1" smtClean="0"/>
              <a:t>ازمایش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7434467" y="1974573"/>
            <a:ext cx="662609" cy="1895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isometricOffAxis1Right"/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Pentagon 7"/>
          <p:cNvSpPr/>
          <p:nvPr/>
        </p:nvSpPr>
        <p:spPr>
          <a:xfrm rot="16470654">
            <a:off x="6891129" y="2928729"/>
            <a:ext cx="1987825" cy="188180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isometricOffAxis1Right"/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71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8653">
        <p14:switch dir="r"/>
      </p:transition>
    </mc:Choice>
    <mc:Fallback>
      <p:transition advTm="8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0">
              <a:srgbClr val="00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 او نتیجه گرفت</a:t>
            </a:r>
            <a:endParaRPr lang="fa-I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195600"/>
              </p:ext>
            </p:extLst>
          </p:nvPr>
        </p:nvGraphicFramePr>
        <p:xfrm>
          <a:off x="759853" y="2006355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27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330">
        <p:cut/>
      </p:transition>
    </mc:Choice>
    <mc:Fallback>
      <p:transition advTm="2033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>
                                            <p:graphicEl>
                                              <a:dgm id="{B0A424E9-15B8-4E81-8079-3F4C11632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>
                                            <p:graphicEl>
                                              <a:dgm id="{B0A424E9-15B8-4E81-8079-3F4C11632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graphicEl>
                                              <a:dgm id="{B0A424E9-15B8-4E81-8079-3F4C11632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graphicEl>
                                              <a:dgm id="{B0A424E9-15B8-4E81-8079-3F4C11632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6">
                                            <p:graphicEl>
                                              <a:dgm id="{FDE2AEA2-9A41-4C87-8C34-EC957804F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graphicEl>
                                              <a:dgm id="{FDE2AEA2-9A41-4C87-8C34-EC957804F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graphicEl>
                                              <a:dgm id="{FDE2AEA2-9A41-4C87-8C34-EC957804F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graphicEl>
                                              <a:dgm id="{FDE2AEA2-9A41-4C87-8C34-EC957804F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>
                                            <p:graphicEl>
                                              <a:dgm id="{657E20D8-A009-4227-9832-BCB9F8C1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graphicEl>
                                              <a:dgm id="{657E20D8-A009-4227-9832-BCB9F8C1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>
                                            <p:graphicEl>
                                              <a:dgm id="{657E20D8-A009-4227-9832-BCB9F8C1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>
                                            <p:graphicEl>
                                              <a:dgm id="{657E20D8-A009-4227-9832-BCB9F8C1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>
                                            <p:graphicEl>
                                              <a:dgm id="{ED612C42-F751-4014-8AD0-1B6A4085A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>
                                            <p:graphicEl>
                                              <a:dgm id="{ED612C42-F751-4014-8AD0-1B6A4085A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>
                                            <p:graphicEl>
                                              <a:dgm id="{ED612C42-F751-4014-8AD0-1B6A4085A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>
                                            <p:graphicEl>
                                              <a:dgm id="{ED612C42-F751-4014-8AD0-1B6A4085A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6">
                                            <p:graphicEl>
                                              <a:dgm id="{991A3E54-D190-459E-B870-6AD3B4EBC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991A3E54-D190-459E-B870-6AD3B4EBC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991A3E54-D190-459E-B870-6AD3B4EBC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991A3E54-D190-459E-B870-6AD3B4EBC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6">
                                            <p:graphicEl>
                                              <a:dgm id="{0F8A6264-1D5A-4D75-BAFB-ADA4F697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0F8A6264-1D5A-4D75-BAFB-ADA4F697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0F8A6264-1D5A-4D75-BAFB-ADA4F697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0F8A6264-1D5A-4D75-BAFB-ADA4F697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6">
                                            <p:graphicEl>
                                              <a:dgm id="{9734DB09-2105-4FED-B4DA-D3866CFD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6">
                                            <p:graphicEl>
                                              <a:dgm id="{9734DB09-2105-4FED-B4DA-D3866CFD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9734DB09-2105-4FED-B4DA-D3866CFD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9734DB09-2105-4FED-B4DA-D3866CFD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6">
                                            <p:graphicEl>
                                              <a:dgm id="{1091131F-5A29-4B87-977E-4BF443775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6">
                                            <p:graphicEl>
                                              <a:dgm id="{1091131F-5A29-4B87-977E-4BF443775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6">
                                            <p:graphicEl>
                                              <a:dgm id="{1091131F-5A29-4B87-977E-4BF443775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>
                                            <p:graphicEl>
                                              <a:dgm id="{1091131F-5A29-4B87-977E-4BF443775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6">
                                            <p:graphicEl>
                                              <a:dgm id="{72196A19-8978-4B77-B153-930A0701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6">
                                            <p:graphicEl>
                                              <a:dgm id="{72196A19-8978-4B77-B153-930A0701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>
                                            <p:graphicEl>
                                              <a:dgm id="{72196A19-8978-4B77-B153-930A0701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">
                                            <p:graphicEl>
                                              <a:dgm id="{72196A19-8978-4B77-B153-930A0701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6">
                                            <p:graphicEl>
                                              <a:dgm id="{7615D4AF-31A8-43D3-BABE-A5B3E878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6">
                                            <p:graphicEl>
                                              <a:dgm id="{7615D4AF-31A8-43D3-BABE-A5B3E878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6">
                                            <p:graphicEl>
                                              <a:dgm id="{7615D4AF-31A8-43D3-BABE-A5B3E878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6">
                                            <p:graphicEl>
                                              <a:dgm id="{7615D4AF-31A8-43D3-BABE-A5B3E878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Graphic spid="6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-2038350" ty="139700" sx="100000" sy="100000" flip="y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کاری از زهرا شیشه گر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گرفته از صفحه ی 7سوال </a:t>
            </a:r>
            <a:r>
              <a:rPr lang="fa-IR" dirty="0" err="1" smtClean="0"/>
              <a:t>اخر</a:t>
            </a:r>
            <a:r>
              <a:rPr lang="fa-IR" dirty="0"/>
              <a:t> </a:t>
            </a:r>
            <a:r>
              <a:rPr lang="fa-IR" dirty="0" smtClean="0"/>
              <a:t>کتاب </a:t>
            </a:r>
            <a:r>
              <a:rPr lang="fa-IR" dirty="0" err="1" smtClean="0"/>
              <a:t>کارگاج</a:t>
            </a:r>
            <a:r>
              <a:rPr lang="fa-IR" dirty="0" smtClean="0"/>
              <a:t>  کا </a:t>
            </a:r>
            <a:r>
              <a:rPr lang="fa-IR" dirty="0" err="1" smtClean="0"/>
              <a:t>رپجینو</a:t>
            </a:r>
            <a:r>
              <a:rPr lang="fa-IR" dirty="0" smtClean="0"/>
              <a:t> علوم پنجم </a:t>
            </a:r>
            <a:r>
              <a:rPr lang="fa-IR" dirty="0" err="1" smtClean="0"/>
              <a:t>دبسان</a:t>
            </a:r>
            <a:r>
              <a:rPr lang="fa-IR" dirty="0" smtClean="0"/>
              <a:t> </a:t>
            </a:r>
          </a:p>
          <a:p>
            <a:r>
              <a:rPr lang="fa-IR" dirty="0" smtClean="0"/>
              <a:t>مدرسه /</a:t>
            </a:r>
            <a:r>
              <a:rPr lang="fa-IR" dirty="0" err="1" smtClean="0"/>
              <a:t>مشکوه</a:t>
            </a:r>
            <a:r>
              <a:rPr lang="fa-IR" dirty="0" smtClean="0"/>
              <a:t> </a:t>
            </a:r>
          </a:p>
          <a:p>
            <a:r>
              <a:rPr lang="fa-IR" dirty="0" smtClean="0"/>
              <a:t>معلم /خانم نقی پور </a:t>
            </a:r>
            <a:endParaRPr lang="fa-I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531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250" advTm="24464">
        <p15:prstTrans prst="crush"/>
      </p:transition>
    </mc:Choice>
    <mc:Fallback>
      <p:transition advTm="24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3.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0.8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1.4|1.8|2.2|2.9|2.6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237</TotalTime>
  <Words>204</Words>
  <Application>Microsoft Office PowerPoint</Application>
  <PresentationFormat>Widescreen</PresentationFormat>
  <Paragraphs>27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 Badkonak</vt:lpstr>
      <vt:lpstr>B Bardiya</vt:lpstr>
      <vt:lpstr>IPT.Kamran</vt:lpstr>
      <vt:lpstr>Times New Roman</vt:lpstr>
      <vt:lpstr>Tw Cen MT</vt:lpstr>
      <vt:lpstr>Droplet</vt:lpstr>
      <vt:lpstr>ازمایش درس اول علوم </vt:lpstr>
      <vt:lpstr>اول نازنین در لیوان اب  ریخت </vt:lpstr>
      <vt:lpstr>                       وسپس تخم مرغ های خام وپخته  را در لیوان انداخت</vt:lpstr>
      <vt:lpstr>                                             او با این صحنه مواجه شد</vt:lpstr>
      <vt:lpstr>او   سومین اقدام بر داشت یعنی ازمایش</vt:lpstr>
      <vt:lpstr>و او نتیجه گرفت</vt:lpstr>
      <vt:lpstr>کاری از زهرا شیشه گر ها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hadi</cp:lastModifiedBy>
  <cp:revision>17</cp:revision>
  <dcterms:created xsi:type="dcterms:W3CDTF">2021-10-26T10:47:44Z</dcterms:created>
  <dcterms:modified xsi:type="dcterms:W3CDTF">2021-10-27T12:19:18Z</dcterms:modified>
</cp:coreProperties>
</file>