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1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84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7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7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2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8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4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2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9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72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24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6E14E6E-5F31-4694-897A-786B0845916E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EAEBB0-649F-41B3-A7A6-DCF877601A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6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55223"/>
            <a:ext cx="9068586" cy="2626840"/>
          </a:xfrm>
        </p:spPr>
        <p:txBody>
          <a:bodyPr/>
          <a:lstStyle/>
          <a:p>
            <a:pPr rtl="1">
              <a:lnSpc>
                <a:spcPct val="150000"/>
              </a:lnSpc>
            </a:pPr>
            <a:r>
              <a:rPr lang="fa-IR" dirty="0" smtClean="0">
                <a:latin typeface="IranNastaliq" panose="02000503000000020003" pitchFamily="2" charset="0"/>
                <a:cs typeface="B Titr" panose="00000700000000000000" pitchFamily="2" charset="-78"/>
              </a:rPr>
              <a:t>درس یازدهم</a:t>
            </a:r>
            <a:br>
              <a:rPr lang="fa-IR" dirty="0" smtClean="0">
                <a:latin typeface="IranNastaliq" panose="02000503000000020003" pitchFamily="2" charset="0"/>
                <a:cs typeface="B Titr" panose="00000700000000000000" pitchFamily="2" charset="-78"/>
              </a:rPr>
            </a:br>
            <a:r>
              <a:rPr lang="fa-IR" dirty="0" smtClean="0">
                <a:latin typeface="IranNastaliq" panose="02000503000000020003" pitchFamily="2" charset="0"/>
                <a:cs typeface="B Titr" panose="00000700000000000000" pitchFamily="2" charset="-78"/>
              </a:rPr>
              <a:t>بی مهره ها</a:t>
            </a:r>
            <a:endParaRPr lang="en-US" dirty="0">
              <a:latin typeface="IranNastaliq" panose="02000503000000020003" pitchFamily="2" charset="0"/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2189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00400" y="267786"/>
            <a:ext cx="5573486" cy="1184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cs typeface="B Titr" panose="00000700000000000000" pitchFamily="2" charset="-78"/>
              </a:rPr>
              <a:t>جانوران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2366" y="1587136"/>
            <a:ext cx="5573486" cy="11843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cs typeface="B Titr" panose="00000700000000000000" pitchFamily="2" charset="-78"/>
              </a:rPr>
              <a:t>بی مهره ها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296299" y="1587136"/>
            <a:ext cx="5573486" cy="11843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cs typeface="B Titr" panose="00000700000000000000" pitchFamily="2" charset="-78"/>
              </a:rPr>
              <a:t>مهرداران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59040" y="2906486"/>
            <a:ext cx="2952204" cy="566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خزندگان</a:t>
            </a:r>
            <a:endParaRPr lang="en-US" sz="1100" b="1" dirty="0">
              <a:cs typeface="B Titr" panose="000007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559040" y="3559630"/>
            <a:ext cx="2952204" cy="566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پرندگان</a:t>
            </a:r>
            <a:endParaRPr lang="en-US" sz="2800" b="1" dirty="0">
              <a:cs typeface="B Titr" panose="000007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59040" y="4260671"/>
            <a:ext cx="2952204" cy="566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ماهی ها</a:t>
            </a:r>
            <a:endParaRPr lang="en-US" sz="2800" b="1" dirty="0">
              <a:cs typeface="B Titr" panose="000007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59040" y="4961711"/>
            <a:ext cx="2952204" cy="566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پستان داران</a:t>
            </a:r>
            <a:endParaRPr lang="en-US" sz="2800" b="1" dirty="0">
              <a:cs typeface="B Titr" panose="00000700000000000000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559040" y="5662751"/>
            <a:ext cx="2952204" cy="566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دوزیستان</a:t>
            </a:r>
            <a:endParaRPr lang="en-US" sz="2800" b="1" dirty="0">
              <a:cs typeface="B Titr" panose="000007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87931" y="5379723"/>
            <a:ext cx="1889762" cy="566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کرم ها</a:t>
            </a:r>
            <a:endParaRPr lang="en-US" sz="1100" b="1" dirty="0">
              <a:cs typeface="B Titr" panose="000007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587931" y="2993574"/>
            <a:ext cx="1889762" cy="566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بند پایان</a:t>
            </a:r>
            <a:endParaRPr lang="en-US" sz="1100" b="1" dirty="0">
              <a:cs typeface="B Titr" panose="00000700000000000000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685107" y="2815046"/>
            <a:ext cx="1502230" cy="4499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حشرات</a:t>
            </a:r>
            <a:endParaRPr lang="en-US" sz="1000" b="1" dirty="0">
              <a:cs typeface="B Titr" panose="00000700000000000000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706879" y="3308565"/>
            <a:ext cx="1502230" cy="4499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عنکبوتیان</a:t>
            </a:r>
            <a:endParaRPr lang="en-US" sz="1000" b="1" dirty="0">
              <a:cs typeface="B Titr" panose="000007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698170" y="3825192"/>
            <a:ext cx="1502230" cy="4499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سخت پوستان</a:t>
            </a:r>
            <a:endParaRPr lang="en-US" sz="1000" b="1" dirty="0">
              <a:cs typeface="B Titr" panose="000007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98170" y="4318711"/>
            <a:ext cx="1502230" cy="4499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هزارپایان</a:t>
            </a:r>
            <a:endParaRPr lang="en-US" sz="1000" b="1" dirty="0">
              <a:cs typeface="B Titr" panose="000007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698170" y="6228807"/>
            <a:ext cx="1502230" cy="4499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کرم پهن</a:t>
            </a:r>
            <a:endParaRPr lang="en-US" sz="1000" b="1" dirty="0">
              <a:cs typeface="B Titr" panose="000007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98170" y="5169231"/>
            <a:ext cx="1502230" cy="4499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کرم لوله ای</a:t>
            </a:r>
            <a:endParaRPr lang="en-US" sz="1000" b="1" dirty="0">
              <a:cs typeface="B Titr" panose="00000700000000000000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698170" y="5699019"/>
            <a:ext cx="1502230" cy="44997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کرم حلقوی</a:t>
            </a:r>
            <a:endParaRPr lang="en-US" sz="1000" b="1" dirty="0">
              <a:cs typeface="B Titr" panose="00000700000000000000" pitchFamily="2" charset="-78"/>
            </a:endParaRPr>
          </a:p>
        </p:txBody>
      </p:sp>
      <p:cxnSp>
        <p:nvCxnSpPr>
          <p:cNvPr id="24" name="Elbow Connector 23"/>
          <p:cNvCxnSpPr>
            <a:endCxn id="9" idx="3"/>
          </p:cNvCxnSpPr>
          <p:nvPr/>
        </p:nvCxnSpPr>
        <p:spPr>
          <a:xfrm rot="5400000">
            <a:off x="10498182" y="2784565"/>
            <a:ext cx="418012" cy="391887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endCxn id="10" idx="3"/>
          </p:cNvCxnSpPr>
          <p:nvPr/>
        </p:nvCxnSpPr>
        <p:spPr>
          <a:xfrm rot="5400000">
            <a:off x="10175964" y="3106781"/>
            <a:ext cx="1071157" cy="400596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11" idx="3"/>
          </p:cNvCxnSpPr>
          <p:nvPr/>
        </p:nvCxnSpPr>
        <p:spPr>
          <a:xfrm rot="5400000">
            <a:off x="9821090" y="3461656"/>
            <a:ext cx="1772197" cy="391888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endCxn id="12" idx="3"/>
          </p:cNvCxnSpPr>
          <p:nvPr/>
        </p:nvCxnSpPr>
        <p:spPr>
          <a:xfrm rot="5400000">
            <a:off x="9474924" y="3807821"/>
            <a:ext cx="2473239" cy="400597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endCxn id="13" idx="3"/>
          </p:cNvCxnSpPr>
          <p:nvPr/>
        </p:nvCxnSpPr>
        <p:spPr>
          <a:xfrm rot="5400000">
            <a:off x="9124404" y="4158341"/>
            <a:ext cx="3174279" cy="400597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15" idx="3"/>
          </p:cNvCxnSpPr>
          <p:nvPr/>
        </p:nvCxnSpPr>
        <p:spPr>
          <a:xfrm rot="5400000">
            <a:off x="5333999" y="2915195"/>
            <a:ext cx="505102" cy="217713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14" idx="3"/>
          </p:cNvCxnSpPr>
          <p:nvPr/>
        </p:nvCxnSpPr>
        <p:spPr>
          <a:xfrm rot="5400000">
            <a:off x="4140925" y="4108269"/>
            <a:ext cx="2891251" cy="217713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5" idx="1"/>
            <a:endCxn id="16" idx="3"/>
          </p:cNvCxnSpPr>
          <p:nvPr/>
        </p:nvCxnSpPr>
        <p:spPr>
          <a:xfrm rot="10800000">
            <a:off x="3187337" y="3040034"/>
            <a:ext cx="400594" cy="236568"/>
          </a:xfrm>
          <a:prstGeom prst="bentConnector3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5" idx="1"/>
            <a:endCxn id="17" idx="3"/>
          </p:cNvCxnSpPr>
          <p:nvPr/>
        </p:nvCxnSpPr>
        <p:spPr>
          <a:xfrm rot="10800000" flipV="1">
            <a:off x="3209109" y="3276601"/>
            <a:ext cx="378822" cy="256951"/>
          </a:xfrm>
          <a:prstGeom prst="bentConnector3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endCxn id="18" idx="3"/>
          </p:cNvCxnSpPr>
          <p:nvPr/>
        </p:nvCxnSpPr>
        <p:spPr>
          <a:xfrm rot="5400000">
            <a:off x="2988476" y="3640136"/>
            <a:ext cx="621968" cy="198120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endCxn id="19" idx="3"/>
          </p:cNvCxnSpPr>
          <p:nvPr/>
        </p:nvCxnSpPr>
        <p:spPr>
          <a:xfrm rot="5400000">
            <a:off x="2748977" y="3882181"/>
            <a:ext cx="1112942" cy="210095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14" idx="1"/>
            <a:endCxn id="21" idx="3"/>
          </p:cNvCxnSpPr>
          <p:nvPr/>
        </p:nvCxnSpPr>
        <p:spPr>
          <a:xfrm rot="10800000">
            <a:off x="3200401" y="5394219"/>
            <a:ext cx="387531" cy="268532"/>
          </a:xfrm>
          <a:prstGeom prst="bentConnector3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endCxn id="22" idx="3"/>
          </p:cNvCxnSpPr>
          <p:nvPr/>
        </p:nvCxnSpPr>
        <p:spPr>
          <a:xfrm rot="5400000">
            <a:off x="3105868" y="5619379"/>
            <a:ext cx="399160" cy="210096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20" idx="3"/>
          </p:cNvCxnSpPr>
          <p:nvPr/>
        </p:nvCxnSpPr>
        <p:spPr>
          <a:xfrm rot="5400000">
            <a:off x="2859121" y="5902419"/>
            <a:ext cx="892655" cy="210096"/>
          </a:xfrm>
          <a:prstGeom prst="bentConnector2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19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62400" y="246016"/>
            <a:ext cx="4402184" cy="9354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cs typeface="B Titr" panose="00000700000000000000" pitchFamily="2" charset="-78"/>
              </a:rPr>
              <a:t>کرم ها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024520" y="1394066"/>
            <a:ext cx="2745114" cy="8222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کرم لوله ای</a:t>
            </a:r>
            <a:endParaRPr lang="en-US" sz="1000" b="1" dirty="0"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901012" y="1394066"/>
            <a:ext cx="2745114" cy="8222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کرم </a:t>
            </a:r>
            <a:r>
              <a:rPr lang="fa-IR" sz="2000" b="1" dirty="0">
                <a:cs typeface="B Titr" panose="00000700000000000000" pitchFamily="2" charset="-78"/>
              </a:rPr>
              <a:t>حلقوی</a:t>
            </a:r>
            <a:endParaRPr lang="en-US" sz="1000" b="1" dirty="0"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77504" y="1394066"/>
            <a:ext cx="2745114" cy="8222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cs typeface="B Titr" panose="00000700000000000000" pitchFamily="2" charset="-78"/>
              </a:rPr>
              <a:t>کرم </a:t>
            </a:r>
            <a:r>
              <a:rPr lang="fa-IR" sz="2000" b="1" dirty="0">
                <a:cs typeface="B Titr" panose="00000700000000000000" pitchFamily="2" charset="-78"/>
              </a:rPr>
              <a:t>پهن</a:t>
            </a:r>
            <a:endParaRPr lang="en-US" sz="1000" b="1" dirty="0"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794" y="2321331"/>
            <a:ext cx="2495550" cy="1828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44" y="2312126"/>
            <a:ext cx="2495550" cy="1828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86" y="2312126"/>
            <a:ext cx="2495550" cy="18472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161417" y="4284617"/>
            <a:ext cx="25167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کرمک نوعی کرم لوله ای است. که در روده انسان و به خصوص کودکان زندگی می کند.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این کرم انگل است زیرا غذای خود را از بدن انسان به دست می آورد.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7504" y="4284617"/>
            <a:ext cx="2516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کرم کدوی گاوی و گوسفندی نوعی کرم پهن هستند این کرم ها در بدن حیوانات اهلی زندگی میکند و برای انسان و حیوان مضر است.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7131" y="4284617"/>
            <a:ext cx="25167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کرم خاکی نوعی کرم حلقوی است زیرا بدنش حلقه های زیادی داردکرم خاکی در خاک زندگی میکند و مواد موجود در خاک را میخورد.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000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450080" y="276500"/>
            <a:ext cx="2508069" cy="48985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بند پایان</a:t>
            </a:r>
            <a:endParaRPr lang="en-US" sz="1100" b="1" dirty="0">
              <a:cs typeface="B Titr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3474" y="951414"/>
            <a:ext cx="1889762" cy="566056"/>
          </a:xfrm>
          <a:prstGeom prst="roundRect">
            <a:avLst/>
          </a:prstGeom>
          <a:solidFill>
            <a:srgbClr val="A010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هزارپایان</a:t>
            </a:r>
            <a:endParaRPr lang="en-US" sz="1100" b="1" dirty="0">
              <a:cs typeface="B Titr" panose="000007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94313" y="951414"/>
            <a:ext cx="1889762" cy="566056"/>
          </a:xfrm>
          <a:prstGeom prst="roundRect">
            <a:avLst/>
          </a:prstGeom>
          <a:solidFill>
            <a:srgbClr val="A010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سخت پوستان</a:t>
            </a:r>
            <a:endParaRPr lang="en-US" sz="1100" b="1" dirty="0">
              <a:cs typeface="B Titr" panose="000007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97189" y="951414"/>
            <a:ext cx="1889762" cy="566056"/>
          </a:xfrm>
          <a:prstGeom prst="roundRect">
            <a:avLst/>
          </a:prstGeom>
          <a:solidFill>
            <a:srgbClr val="A010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عنکبوتیان</a:t>
            </a:r>
            <a:endParaRPr lang="en-US" sz="1100" b="1" dirty="0">
              <a:cs typeface="B Titr" panose="000007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734006" y="951414"/>
            <a:ext cx="1889762" cy="566056"/>
          </a:xfrm>
          <a:prstGeom prst="roundRect">
            <a:avLst/>
          </a:prstGeom>
          <a:solidFill>
            <a:srgbClr val="A010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cs typeface="B Titr" panose="00000700000000000000" pitchFamily="2" charset="-78"/>
              </a:rPr>
              <a:t>حشرات</a:t>
            </a:r>
            <a:endParaRPr lang="en-US" sz="1100" b="1" dirty="0"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596" y="1602105"/>
            <a:ext cx="2268583" cy="12760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416144" y="2962818"/>
            <a:ext cx="2525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1_فراوان ترین گروه بند پایان روی زمین هستند که دارای بدن سه قسمتی میباشند.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2_فواید:تولید نخ در پارچه ی ابریشمی توسط کرم ابریشم و تولید عسل توسط زنبور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3_مضرات:مکیدن خون انسان و ایجاد بیماری توسط شپش و پشه و انتقال میکروب توسط پشه و مگس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02428" y="3141344"/>
            <a:ext cx="2525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1_دارای بدن بند بند هستند.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2_پوشش سخت و محکمی دارند.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3_ شاخک دارند.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4_برخی از سخت پوستان دو بازو ی بزرگ دارند.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5_خرخاکی،خرچنگ و میگو در این دسته قرار دارند.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778" y="1602105"/>
            <a:ext cx="2268583" cy="127607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579326" y="3141344"/>
            <a:ext cx="2525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1_دارای بدن دو قسمتی هستند.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2_چهار جفت پا دارند.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3_ شاخک ندارند.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4_عنکبوت،رتیل و کنه در این دسته قرار میگیرند.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5_عنکبون ها حشره خوار هستند یعنی از بدن مورچه،شته و... تغذیه میکنند.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5610" y="3141344"/>
            <a:ext cx="2525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1_دارای بدن بند بند هستند.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2_تعداد زیادی پا دارند.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3_ در جاهای تاریک و نمناک زندگی میکنند.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4_گروهی گوشت خوار و گروهی گیاه خوار هستند.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5_برخی از انواع گوشت خوار انان سمی هستند 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صد پا و هزار پا در این دسته هستند.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788" y="1631494"/>
            <a:ext cx="2268583" cy="132669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61" y="1651364"/>
            <a:ext cx="2268583" cy="135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1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76</TotalTime>
  <Words>302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 Titr</vt:lpstr>
      <vt:lpstr>Century Gothic</vt:lpstr>
      <vt:lpstr>Garamond</vt:lpstr>
      <vt:lpstr>IranNastaliq</vt:lpstr>
      <vt:lpstr>Savon</vt:lpstr>
      <vt:lpstr>درس یازدهم بی مهره ها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یازدهم بی مهره ها</dc:title>
  <dc:creator>s61</dc:creator>
  <cp:lastModifiedBy>s61</cp:lastModifiedBy>
  <cp:revision>11</cp:revision>
  <dcterms:created xsi:type="dcterms:W3CDTF">2022-04-14T09:10:49Z</dcterms:created>
  <dcterms:modified xsi:type="dcterms:W3CDTF">2022-04-14T10:27:24Z</dcterms:modified>
</cp:coreProperties>
</file>