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23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95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2B6D-9F06-49AE-AF8C-1D414DBC9DE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3A195A-C2AF-4EB2-A2C2-966563C8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29CE-5EA8-404D-A2A8-CFF6E2FB5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45705"/>
            <a:ext cx="8915399" cy="1948070"/>
          </a:xfrm>
        </p:spPr>
        <p:txBody>
          <a:bodyPr>
            <a:normAutofit/>
          </a:bodyPr>
          <a:lstStyle/>
          <a:p>
            <a:pPr algn="r" rtl="1"/>
            <a:r>
              <a:rPr lang="fa-IR" sz="6600" dirty="0">
                <a:cs typeface="B Arash" panose="00000400000000000000" pitchFamily="2" charset="-78"/>
              </a:rPr>
              <a:t>انواع انرژی </a:t>
            </a:r>
            <a:endParaRPr lang="en-US" sz="6600" dirty="0">
              <a:cs typeface="B Arash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C6117-B6B6-4C29-B47F-0814F4363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346713"/>
            <a:ext cx="8915399" cy="1556949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نویسنده: مرضیه کاظمی زاده</a:t>
            </a:r>
          </a:p>
          <a:p>
            <a:pPr algn="r" rtl="1"/>
            <a:r>
              <a:rPr lang="fa-IR" sz="2400" dirty="0"/>
              <a:t>معلم: خانم نقی پور</a:t>
            </a:r>
            <a:endParaRPr lang="en-US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7EA9F98-7D92-4A2B-9601-BE6A11B66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3127"/>
      </p:ext>
    </p:extLst>
  </p:cSld>
  <p:clrMapOvr>
    <a:masterClrMapping/>
  </p:clrMapOvr>
  <p:transition spd="slow" advTm="80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B5F-8B15-47CD-B852-EB82852D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انواع انرژی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426965-BF5B-4900-B880-D161B0753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2925" y="1282017"/>
            <a:ext cx="7823284" cy="550935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167988-1696-49EC-9392-35E04F61A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6700">
        <p14:switch dir="r"/>
      </p:transition>
    </mc:Choice>
    <mc:Fallback>
      <p:transition spd="slow" advTm="16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A1B9-96BF-403B-85B3-49DF8F1B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90" y="210294"/>
            <a:ext cx="8911687" cy="1280890"/>
          </a:xfrm>
        </p:spPr>
        <p:txBody>
          <a:bodyPr/>
          <a:lstStyle/>
          <a:p>
            <a:pPr algn="r" rtl="1"/>
            <a:r>
              <a:rPr lang="fa-IR" dirty="0"/>
              <a:t>تبدیل انرژی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104E8A-9821-4E2E-B39A-92666603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5078" y="1491184"/>
            <a:ext cx="6899633" cy="51710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399A74E-09D3-41A9-833F-70C6FD32B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17"/>
    </mc:Choice>
    <mc:Fallback>
      <p:transition spd="slow" advTm="6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BB3C-23DC-4A0E-9F40-1344F3C6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907" y="306333"/>
            <a:ext cx="8911687" cy="1280890"/>
          </a:xfrm>
        </p:spPr>
        <p:txBody>
          <a:bodyPr/>
          <a:lstStyle/>
          <a:p>
            <a:pPr algn="r" rtl="1"/>
            <a:r>
              <a:rPr lang="fa-IR" dirty="0"/>
              <a:t>انرژی صوتی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715-4327-49C6-8101-E03079E5E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221" y="1587224"/>
            <a:ext cx="8915400" cy="1500534"/>
          </a:xfrm>
        </p:spPr>
        <p:txBody>
          <a:bodyPr>
            <a:normAutofit/>
          </a:bodyPr>
          <a:lstStyle/>
          <a:p>
            <a:pPr algn="just" rtl="1"/>
            <a:r>
              <a:rPr lang="fa-IR" sz="2400" b="0" i="0" dirty="0">
                <a:solidFill>
                  <a:srgbClr val="212529"/>
                </a:solidFill>
                <a:effectLst/>
                <a:latin typeface="IRANSans"/>
              </a:rPr>
              <a:t>صدا نوعی</a:t>
            </a:r>
            <a:r>
              <a:rPr lang="fa-IR" sz="2400" dirty="0">
                <a:solidFill>
                  <a:srgbClr val="212529"/>
                </a:solidFill>
                <a:latin typeface="IRANSans"/>
              </a:rPr>
              <a:t> انرژی است </a:t>
            </a:r>
            <a:r>
              <a:rPr lang="fa-IR" sz="2400" b="0" i="0" dirty="0">
                <a:solidFill>
                  <a:srgbClr val="212529"/>
                </a:solidFill>
                <a:effectLst/>
                <a:latin typeface="IRANSans"/>
              </a:rPr>
              <a:t>که اجسام هنگام لرزش تولید می‌کنند.</a:t>
            </a:r>
            <a:endParaRPr lang="fa-IR" sz="2400" dirty="0">
              <a:solidFill>
                <a:srgbClr val="212529"/>
              </a:solidFill>
              <a:latin typeface="IRANSans"/>
            </a:endParaRPr>
          </a:p>
          <a:p>
            <a:pPr algn="just" rtl="1"/>
            <a:r>
              <a:rPr lang="fa-IR" sz="2400" b="0" i="0" dirty="0">
                <a:solidFill>
                  <a:srgbClr val="212529"/>
                </a:solidFill>
                <a:effectLst/>
                <a:latin typeface="IRANSans"/>
              </a:rPr>
              <a:t>امواج صوتی می‌توانند از طریق ارتعاش مولکولهای هوا، آب و مواد دیگر منتقل می شوند.</a:t>
            </a:r>
            <a:endParaRPr lang="fa-IR" sz="2400" b="0" i="0" dirty="0">
              <a:solidFill>
                <a:srgbClr val="212529"/>
              </a:solidFill>
              <a:effectLst/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9FE7B-A095-4DC9-86FD-C0B990AB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531" y="3102209"/>
            <a:ext cx="7529503" cy="367063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F50048F-3427-4955-A028-88171C452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4202">
        <p14:doors dir="vert"/>
      </p:transition>
    </mc:Choice>
    <mc:Fallback>
      <p:transition spd="slow" advTm="24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015B-12A7-46B3-BE1A-D32B3F62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4800"/>
            <a:ext cx="8915400" cy="3710610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rgbClr val="212529"/>
                </a:solidFill>
                <a:latin typeface="IRANSans"/>
              </a:rPr>
              <a:t>اگر به یک طبل ضربه بزنید باعث می‌شوید که پوسته طبل با سرعت بالایی حرکت کند و در نتیجه هوای اطراف آن را نیز مجبور به لرزش می‌کنید.</a:t>
            </a:r>
          </a:p>
          <a:p>
            <a:pPr algn="r" rtl="1"/>
            <a:endParaRPr lang="fa-IR" sz="2400" dirty="0">
              <a:solidFill>
                <a:srgbClr val="212529"/>
              </a:solidFill>
              <a:latin typeface="IRANSans"/>
            </a:endParaRPr>
          </a:p>
          <a:p>
            <a:pPr algn="r" rtl="1"/>
            <a:r>
              <a:rPr lang="fa-IR" sz="2400" dirty="0">
                <a:solidFill>
                  <a:srgbClr val="212529"/>
                </a:solidFill>
                <a:latin typeface="IRANSans"/>
              </a:rPr>
              <a:t>با حرکت هوا انرژی از طبل به تمام جهات منتقل می‌شود. در نهایت حتی هوای داخل گوش‌های شما شروع به ارتعاش می‌کند.</a:t>
            </a:r>
            <a:endParaRPr lang="en-US" sz="2400" dirty="0">
              <a:solidFill>
                <a:srgbClr val="212529"/>
              </a:solidFill>
              <a:latin typeface="IRA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C4879-A2DF-4230-8639-A6A591D0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87" y="3667125"/>
            <a:ext cx="4762500" cy="31908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F1CA4E-078E-4DDF-8510-85B897753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667">
        <p15:prstTrans prst="airplane"/>
      </p:transition>
    </mc:Choice>
    <mc:Fallback>
      <p:transition spd="slow" advTm="25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B38C-4616-4256-A33F-F66C3BC4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9" y="108710"/>
            <a:ext cx="8911687" cy="1280890"/>
          </a:xfrm>
        </p:spPr>
        <p:txBody>
          <a:bodyPr/>
          <a:lstStyle/>
          <a:p>
            <a:pPr algn="r" rtl="1"/>
            <a:r>
              <a:rPr lang="fa-IR" dirty="0"/>
              <a:t>انواع انرژی صوتی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4D58A-5D53-41DC-B74D-FBD6F801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113" y="1471237"/>
            <a:ext cx="8176591" cy="52780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A30F54-F365-4FB5-ADC3-3854D3FB3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79"/>
    </mc:Choice>
    <mc:Fallback>
      <p:transition spd="slow" advTm="22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E23D-B6FC-432F-9D2A-43C6779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461" y="120528"/>
            <a:ext cx="8911687" cy="1280890"/>
          </a:xfrm>
        </p:spPr>
        <p:txBody>
          <a:bodyPr/>
          <a:lstStyle/>
          <a:p>
            <a:pPr algn="r" rtl="1"/>
            <a:r>
              <a:rPr lang="fa-IR" dirty="0"/>
              <a:t>انواع انرژی صوتی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16CAF-6D9A-46DA-8ED9-1C045CCF3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506" y="1282186"/>
            <a:ext cx="8207598" cy="557581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398B39-7F0D-43BA-9C9B-2A4491753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75"/>
    </mc:Choice>
    <mc:Fallback>
      <p:transition spd="slow" advTm="18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0049-4A96-4D5E-B92E-DB039F48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446B9-105D-46B8-9A97-6E46C7BB9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399" y="566339"/>
            <a:ext cx="8004313" cy="600323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51AD75A-50B2-4837-A367-EA0CC93F3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7"/>
    </mc:Choice>
    <mc:Fallback>
      <p:transition spd="slow" advTm="31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20B6-4D7D-40BE-9D5D-A7C4F0C0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462" y="2756452"/>
            <a:ext cx="6387548" cy="2637182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از توجه شما ممنونم.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C57DC0-BA86-494E-B3B5-4C8F16133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2"/>
    </mc:Choice>
    <mc:Fallback>
      <p:transition spd="slow" advTm="5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110</Words>
  <Application>Microsoft Office PowerPoint</Application>
  <PresentationFormat>Widescreen</PresentationFormat>
  <Paragraphs>14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IRANSans</vt:lpstr>
      <vt:lpstr>Wingdings 3</vt:lpstr>
      <vt:lpstr>Wisp</vt:lpstr>
      <vt:lpstr>انواع انرژی </vt:lpstr>
      <vt:lpstr>انواع انرژی</vt:lpstr>
      <vt:lpstr>تبدیل انرژی</vt:lpstr>
      <vt:lpstr>انرژی صوتی</vt:lpstr>
      <vt:lpstr>PowerPoint Presentation</vt:lpstr>
      <vt:lpstr>انواع انرژی صوتی</vt:lpstr>
      <vt:lpstr>انواع انرژی صوتی</vt:lpstr>
      <vt:lpstr>PowerPoint Presentation</vt:lpstr>
      <vt:lpstr>از توجه شما ممنونم.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انرژی</dc:title>
  <dc:creator>Elham Jafari</dc:creator>
  <cp:lastModifiedBy>Elham Jafari</cp:lastModifiedBy>
  <cp:revision>14</cp:revision>
  <dcterms:created xsi:type="dcterms:W3CDTF">2021-11-15T18:28:26Z</dcterms:created>
  <dcterms:modified xsi:type="dcterms:W3CDTF">2021-11-16T19:03:18Z</dcterms:modified>
</cp:coreProperties>
</file>