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01" r:id="rId4"/>
  </p:sldMasterIdLst>
  <p:notesMasterIdLst>
    <p:notesMasterId r:id="rId13"/>
  </p:notesMasterIdLst>
  <p:handoutMasterIdLst>
    <p:handoutMasterId r:id="rId14"/>
  </p:handoutMasterIdLst>
  <p:sldIdLst>
    <p:sldId id="268" r:id="rId5"/>
    <p:sldId id="269" r:id="rId6"/>
    <p:sldId id="270" r:id="rId7"/>
    <p:sldId id="271" r:id="rId8"/>
    <p:sldId id="272" r:id="rId9"/>
    <p:sldId id="273" r:id="rId10"/>
    <p:sldId id="274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5" autoAdjust="0"/>
  </p:normalViewPr>
  <p:slideViewPr>
    <p:cSldViewPr snapToGrid="0" snapToObjects="1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2592" y="-84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73E014-A6AA-472C-8E12-1D9B2DEC57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A60B8-51CB-4CEB-8F1F-B3D7B7F00C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2B26F-7429-404A-9C5E-0E429E02A42E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84C44-A5E4-4BDA-B29B-03462F0688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CB09A-41E4-4E88-82E6-007D826251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AED79-B44F-46F7-9A9D-EC94587FA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31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A0E3A-0C98-4EA0-AAC9-F2996360A90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AE1FE-786B-4B83-86A4-F53D629261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9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AE1FE-786B-4B83-86A4-F53D629261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2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8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827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7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2532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66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82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7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5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6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8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0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9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9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3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02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Koodak" panose="00000700000000000000" pitchFamily="2" charset="-78"/>
              </a:rPr>
              <a:t>به نام خدا </a:t>
            </a: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Koodak" panose="00000700000000000000" pitchFamily="2" charset="-78"/>
              </a:rPr>
              <a:t>نیروها</a:t>
            </a:r>
            <a:endParaRPr lang="en-US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68880" y="1071154"/>
            <a:ext cx="8556171" cy="1658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Koodak" panose="00000700000000000000" pitchFamily="2" charset="-78"/>
              </a:rPr>
              <a:t>زمین به همه اجسام نزدیک خود نیرو وارد میکنه و انها را به طرف خود میکشد . این نیرو نیروی گرانشی و یا  نیروی جاذبه زمین نام دارد . نیروی جاذبه ای که زمین به هر جسم وارد میکند وزن جسم نامیده میشود </a:t>
            </a:r>
            <a:endParaRPr lang="en-US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202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60766" y="1750423"/>
            <a:ext cx="6374674" cy="1306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Koodak" panose="00000700000000000000" pitchFamily="2" charset="-78"/>
              </a:rPr>
              <a:t>نیرویی که یک اهن ربا به اهن ربای دیگر وارد میکند نیروی مغناطیسی نامیده میشود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802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61211" y="1358537"/>
            <a:ext cx="8778240" cy="1463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Koodak" panose="00000700000000000000" pitchFamily="2" charset="-78"/>
              </a:rPr>
              <a:t>نیرویی که باعث جذب خرده های کاغذ به شانه میشود نیروی الکتریکی نامیده میشود </a:t>
            </a:r>
            <a:endParaRPr lang="en-US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164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18410" y="1332411"/>
            <a:ext cx="8451669" cy="1567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Koodak" panose="00000700000000000000" pitchFamily="2" charset="-78"/>
              </a:rPr>
              <a:t>نیرویی که سبب کند شدن حرکت میشود نیروی اصطحکاک نامیده میشود . معمولا نیروی اصطحکاک در خلاف جهت حرکت بر جسم اثر میگذارد. برای کاهش اصطحکاک در زمستان از زنجیر چرخ استفاده میکنیم  و روغن کاری میکنیم</a:t>
            </a:r>
            <a:endParaRPr lang="en-US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352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77886" y="1201783"/>
            <a:ext cx="9261565" cy="1567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Koodak" panose="00000700000000000000" pitchFamily="2" charset="-78"/>
              </a:rPr>
              <a:t>وقتی هواپیمایی در اسمان حرکت میکند علاوه بر نیروی جاذبه زمین و مقاومت هوا نیروی روبه بالایی نیز وارد میشود که به ان نیروی بالا بری گفته میشود </a:t>
            </a:r>
            <a:endParaRPr lang="en-US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205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49486" y="1397726"/>
            <a:ext cx="7236823" cy="2416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Koodak" panose="00000700000000000000" pitchFamily="2" charset="-78"/>
              </a:rPr>
              <a:t>وقتی جسمی در اسمان حرکت میکند نیرویی خلاف جهت به جسم وارد میشود که به ان نیروی مقاومت هوا میگویند </a:t>
            </a: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31920" y="3918857"/>
            <a:ext cx="7615646" cy="2312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Koodak" panose="00000700000000000000" pitchFamily="2" charset="-78"/>
              </a:rPr>
              <a:t>وقتی جسمی در اب حرکت میکند نیرویی خلاف جهت به جسم وارد میشود که به ان نیروی مقاومت اب میگویند</a:t>
            </a:r>
            <a:endParaRPr lang="en-US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255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2978331" y="313508"/>
            <a:ext cx="6936378" cy="6008915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Koodak" panose="00000700000000000000" pitchFamily="2" charset="-78"/>
              </a:rPr>
              <a:t>امیدوارم لذت برده باشید </a:t>
            </a:r>
          </a:p>
          <a:p>
            <a:pPr algn="ctr"/>
            <a:r>
              <a:rPr lang="fa-IR" sz="2000" dirty="0" smtClean="0">
                <a:cs typeface="B Koodak" panose="00000700000000000000" pitchFamily="2" charset="-78"/>
              </a:rPr>
              <a:t>باتشکر</a:t>
            </a:r>
          </a:p>
          <a:p>
            <a:pPr algn="ctr"/>
            <a:r>
              <a:rPr lang="fa-IR" sz="2000" smtClean="0">
                <a:cs typeface="B Koodak" panose="00000700000000000000" pitchFamily="2" charset="-78"/>
              </a:rPr>
              <a:t>مهدیا نوربخش</a:t>
            </a:r>
            <a:endParaRPr lang="en-US" sz="200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28491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76428C60-BADF-461E-ACB1-6AC412BA55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7010E9-D0D4-4763-90A3-DBAE37445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791FE0-E525-44F5-B24B-E8E5757CF5F2}">
  <ds:schemaRefs>
    <ds:schemaRef ds:uri="http://purl.org/dc/terms/"/>
    <ds:schemaRef ds:uri="http://schemas.microsoft.com/office/2006/documentManagement/typ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</Words>
  <Application>Microsoft Office PowerPoint</Application>
  <PresentationFormat>Widescreen</PresentationFormat>
  <Paragraphs>13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Koodak</vt:lpstr>
      <vt:lpstr>Calibri</vt:lpstr>
      <vt:lpstr>Century Gothic</vt:lpstr>
      <vt:lpstr>Wingdings 3</vt:lpstr>
      <vt:lpstr>Wisp</vt:lpstr>
      <vt:lpstr>به نام خدا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2020-12-03T07:36:20Z</dcterms:created>
  <dcterms:modified xsi:type="dcterms:W3CDTF">2020-12-03T08:06:38Z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