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5" r:id="rId7"/>
    <p:sldId id="263" r:id="rId8"/>
    <p:sldId id="258" r:id="rId9"/>
    <p:sldId id="25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4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CF07-E3D9-4087-9409-DABE8A45A6F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BD3A-C811-49E2-9739-6B60CA49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paper clips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calculator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09"/>
            <a:ext cx="4637745" cy="660177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highlighter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globe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9" y="1600200"/>
            <a:ext cx="3584562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Protractor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4" y="1600200"/>
            <a:ext cx="7767671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Magnifying glass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876925" cy="4704062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ballpoint pen 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651151" cy="527663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Set square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75" y="1600200"/>
            <a:ext cx="6032450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compass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stapler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30" y="1600200"/>
            <a:ext cx="5845339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On-screen Show (4:3)</PresentationFormat>
  <Paragraphs>10</Paragraphs>
  <Slides>10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paper clips</vt:lpstr>
      <vt:lpstr>highlighter</vt:lpstr>
      <vt:lpstr>globe</vt:lpstr>
      <vt:lpstr>Protractor</vt:lpstr>
      <vt:lpstr>Magnifying glass</vt:lpstr>
      <vt:lpstr>ballpoint pen </vt:lpstr>
      <vt:lpstr>Set square</vt:lpstr>
      <vt:lpstr>compass</vt:lpstr>
      <vt:lpstr>stapler</vt:lpstr>
      <vt:lpstr>calculator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clips</dc:title>
  <dc:creator>MRT Pack 20 DVDs</dc:creator>
  <cp:lastModifiedBy>nima.khdp@gmail.com</cp:lastModifiedBy>
  <cp:revision>2</cp:revision>
  <dcterms:created xsi:type="dcterms:W3CDTF">2018-12-01T19:47:58Z</dcterms:created>
  <dcterms:modified xsi:type="dcterms:W3CDTF">2020-04-04T12:43:38Z</dcterms:modified>
</cp:coreProperties>
</file>