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98" r:id="rId3"/>
    <p:sldId id="270" r:id="rId4"/>
    <p:sldId id="302" r:id="rId5"/>
    <p:sldId id="308" r:id="rId6"/>
    <p:sldId id="301" r:id="rId7"/>
    <p:sldId id="310" r:id="rId8"/>
    <p:sldId id="264" r:id="rId9"/>
    <p:sldId id="300" r:id="rId10"/>
    <p:sldId id="311" r:id="rId11"/>
    <p:sldId id="306" r:id="rId12"/>
    <p:sldId id="299" r:id="rId13"/>
    <p:sldId id="304" r:id="rId14"/>
    <p:sldId id="303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412"/>
    <a:srgbClr val="000000"/>
    <a:srgbClr val="D5FDD9"/>
    <a:srgbClr val="E0F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B942B1-F0D0-4317-B8D9-9298FFABC361}">
  <a:tblStyle styleId="{F3B942B1-F0D0-4317-B8D9-9298FFABC3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1715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9163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3039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714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657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74ed90e5f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74ed90e5f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93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903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2292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801101eb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801101eb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0547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659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718809" y="544092"/>
            <a:ext cx="8051006" cy="989495"/>
            <a:chOff x="-21177300" y="1273350"/>
            <a:chExt cx="6267325" cy="770275"/>
          </a:xfrm>
        </p:grpSpPr>
        <p:sp>
          <p:nvSpPr>
            <p:cNvPr id="67" name="Google Shape;67;p6"/>
            <p:cNvSpPr/>
            <p:nvPr/>
          </p:nvSpPr>
          <p:spPr>
            <a:xfrm>
              <a:off x="-21172675" y="1664650"/>
              <a:ext cx="142650" cy="117700"/>
            </a:xfrm>
            <a:custGeom>
              <a:avLst/>
              <a:gdLst/>
              <a:ahLst/>
              <a:cxnLst/>
              <a:rect l="l" t="t" r="r" b="b"/>
              <a:pathLst>
                <a:path w="5706" h="4708" extrusionOk="0">
                  <a:moveTo>
                    <a:pt x="2711" y="1"/>
                  </a:moveTo>
                  <a:cubicBezTo>
                    <a:pt x="2409" y="1"/>
                    <a:pt x="2105" y="45"/>
                    <a:pt x="1811" y="131"/>
                  </a:cubicBezTo>
                  <a:lnTo>
                    <a:pt x="1747" y="131"/>
                  </a:lnTo>
                  <a:cubicBezTo>
                    <a:pt x="1747" y="194"/>
                    <a:pt x="1747" y="289"/>
                    <a:pt x="1684" y="321"/>
                  </a:cubicBezTo>
                  <a:cubicBezTo>
                    <a:pt x="0" y="1756"/>
                    <a:pt x="794" y="4708"/>
                    <a:pt x="2809" y="4708"/>
                  </a:cubicBezTo>
                  <a:cubicBezTo>
                    <a:pt x="3105" y="4708"/>
                    <a:pt x="3429" y="4644"/>
                    <a:pt x="3774" y="4501"/>
                  </a:cubicBezTo>
                  <a:cubicBezTo>
                    <a:pt x="4882" y="4026"/>
                    <a:pt x="5706" y="2823"/>
                    <a:pt x="5199" y="1588"/>
                  </a:cubicBezTo>
                  <a:cubicBezTo>
                    <a:pt x="4734" y="510"/>
                    <a:pt x="3739" y="1"/>
                    <a:pt x="2711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21177300" y="1649525"/>
              <a:ext cx="160750" cy="146750"/>
            </a:xfrm>
            <a:custGeom>
              <a:avLst/>
              <a:gdLst/>
              <a:ahLst/>
              <a:cxnLst/>
              <a:rect l="l" t="t" r="r" b="b"/>
              <a:pathLst>
                <a:path w="6430" h="5870" extrusionOk="0">
                  <a:moveTo>
                    <a:pt x="2773" y="672"/>
                  </a:moveTo>
                  <a:cubicBezTo>
                    <a:pt x="3800" y="672"/>
                    <a:pt x="4857" y="1103"/>
                    <a:pt x="5352" y="2193"/>
                  </a:cubicBezTo>
                  <a:cubicBezTo>
                    <a:pt x="5542" y="2668"/>
                    <a:pt x="5542" y="3175"/>
                    <a:pt x="5352" y="3650"/>
                  </a:cubicBezTo>
                  <a:cubicBezTo>
                    <a:pt x="5099" y="4251"/>
                    <a:pt x="4561" y="4758"/>
                    <a:pt x="3927" y="5043"/>
                  </a:cubicBezTo>
                  <a:cubicBezTo>
                    <a:pt x="3593" y="5181"/>
                    <a:pt x="3271" y="5248"/>
                    <a:pt x="2969" y="5248"/>
                  </a:cubicBezTo>
                  <a:cubicBezTo>
                    <a:pt x="2300" y="5248"/>
                    <a:pt x="1733" y="4916"/>
                    <a:pt x="1362" y="4283"/>
                  </a:cubicBezTo>
                  <a:cubicBezTo>
                    <a:pt x="792" y="3365"/>
                    <a:pt x="792" y="1876"/>
                    <a:pt x="1869" y="958"/>
                  </a:cubicBezTo>
                  <a:cubicBezTo>
                    <a:pt x="1901" y="926"/>
                    <a:pt x="1932" y="831"/>
                    <a:pt x="1932" y="768"/>
                  </a:cubicBezTo>
                  <a:cubicBezTo>
                    <a:pt x="2202" y="706"/>
                    <a:pt x="2486" y="672"/>
                    <a:pt x="2773" y="672"/>
                  </a:cubicBezTo>
                  <a:close/>
                  <a:moveTo>
                    <a:pt x="3085" y="0"/>
                  </a:moveTo>
                  <a:cubicBezTo>
                    <a:pt x="2639" y="0"/>
                    <a:pt x="2221" y="126"/>
                    <a:pt x="1837" y="356"/>
                  </a:cubicBezTo>
                  <a:cubicBezTo>
                    <a:pt x="1774" y="356"/>
                    <a:pt x="1774" y="419"/>
                    <a:pt x="1774" y="419"/>
                  </a:cubicBezTo>
                  <a:cubicBezTo>
                    <a:pt x="1742" y="388"/>
                    <a:pt x="1695" y="372"/>
                    <a:pt x="1647" y="372"/>
                  </a:cubicBezTo>
                  <a:cubicBezTo>
                    <a:pt x="1600" y="372"/>
                    <a:pt x="1552" y="388"/>
                    <a:pt x="1521" y="419"/>
                  </a:cubicBezTo>
                  <a:cubicBezTo>
                    <a:pt x="1489" y="451"/>
                    <a:pt x="1426" y="451"/>
                    <a:pt x="1394" y="483"/>
                  </a:cubicBezTo>
                  <a:cubicBezTo>
                    <a:pt x="159" y="1369"/>
                    <a:pt x="0" y="3048"/>
                    <a:pt x="507" y="4283"/>
                  </a:cubicBezTo>
                  <a:cubicBezTo>
                    <a:pt x="973" y="5307"/>
                    <a:pt x="1934" y="5869"/>
                    <a:pt x="2989" y="5869"/>
                  </a:cubicBezTo>
                  <a:cubicBezTo>
                    <a:pt x="3370" y="5869"/>
                    <a:pt x="3763" y="5796"/>
                    <a:pt x="4149" y="5645"/>
                  </a:cubicBezTo>
                  <a:cubicBezTo>
                    <a:pt x="4402" y="5550"/>
                    <a:pt x="4592" y="5423"/>
                    <a:pt x="4782" y="5265"/>
                  </a:cubicBezTo>
                  <a:cubicBezTo>
                    <a:pt x="5733" y="4600"/>
                    <a:pt x="6429" y="3365"/>
                    <a:pt x="5986" y="2098"/>
                  </a:cubicBezTo>
                  <a:cubicBezTo>
                    <a:pt x="5733" y="1274"/>
                    <a:pt x="4941" y="514"/>
                    <a:pt x="3991" y="166"/>
                  </a:cubicBezTo>
                  <a:cubicBezTo>
                    <a:pt x="3678" y="54"/>
                    <a:pt x="3376" y="0"/>
                    <a:pt x="308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21132975" y="1685050"/>
              <a:ext cx="34875" cy="50475"/>
            </a:xfrm>
            <a:custGeom>
              <a:avLst/>
              <a:gdLst/>
              <a:ahLst/>
              <a:cxnLst/>
              <a:rect l="l" t="t" r="r" b="b"/>
              <a:pathLst>
                <a:path w="1395" h="2019" extrusionOk="0">
                  <a:moveTo>
                    <a:pt x="1176" y="0"/>
                  </a:moveTo>
                  <a:cubicBezTo>
                    <a:pt x="1154" y="0"/>
                    <a:pt x="1132" y="4"/>
                    <a:pt x="1109" y="12"/>
                  </a:cubicBezTo>
                  <a:cubicBezTo>
                    <a:pt x="729" y="138"/>
                    <a:pt x="381" y="423"/>
                    <a:pt x="159" y="835"/>
                  </a:cubicBezTo>
                  <a:cubicBezTo>
                    <a:pt x="1" y="1215"/>
                    <a:pt x="64" y="1595"/>
                    <a:pt x="254" y="1912"/>
                  </a:cubicBezTo>
                  <a:cubicBezTo>
                    <a:pt x="278" y="1983"/>
                    <a:pt x="355" y="2019"/>
                    <a:pt x="419" y="2019"/>
                  </a:cubicBezTo>
                  <a:cubicBezTo>
                    <a:pt x="440" y="2019"/>
                    <a:pt x="460" y="2015"/>
                    <a:pt x="476" y="2007"/>
                  </a:cubicBezTo>
                  <a:lnTo>
                    <a:pt x="539" y="2007"/>
                  </a:lnTo>
                  <a:cubicBezTo>
                    <a:pt x="571" y="1944"/>
                    <a:pt x="603" y="1880"/>
                    <a:pt x="603" y="1785"/>
                  </a:cubicBezTo>
                  <a:cubicBezTo>
                    <a:pt x="476" y="1532"/>
                    <a:pt x="539" y="1215"/>
                    <a:pt x="634" y="962"/>
                  </a:cubicBezTo>
                  <a:cubicBezTo>
                    <a:pt x="761" y="740"/>
                    <a:pt x="951" y="582"/>
                    <a:pt x="1204" y="487"/>
                  </a:cubicBezTo>
                  <a:cubicBezTo>
                    <a:pt x="1363" y="455"/>
                    <a:pt x="1394" y="328"/>
                    <a:pt x="1363" y="202"/>
                  </a:cubicBezTo>
                  <a:cubicBezTo>
                    <a:pt x="1363" y="170"/>
                    <a:pt x="1363" y="170"/>
                    <a:pt x="1331" y="138"/>
                  </a:cubicBezTo>
                  <a:cubicBezTo>
                    <a:pt x="1307" y="42"/>
                    <a:pt x="1246" y="0"/>
                    <a:pt x="117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20884500" y="1912100"/>
              <a:ext cx="142675" cy="118050"/>
            </a:xfrm>
            <a:custGeom>
              <a:avLst/>
              <a:gdLst/>
              <a:ahLst/>
              <a:cxnLst/>
              <a:rect l="l" t="t" r="r" b="b"/>
              <a:pathLst>
                <a:path w="5707" h="4722" extrusionOk="0">
                  <a:moveTo>
                    <a:pt x="2654" y="0"/>
                  </a:moveTo>
                  <a:cubicBezTo>
                    <a:pt x="2362" y="0"/>
                    <a:pt x="2067" y="38"/>
                    <a:pt x="1779" y="114"/>
                  </a:cubicBezTo>
                  <a:lnTo>
                    <a:pt x="1748" y="114"/>
                  </a:lnTo>
                  <a:cubicBezTo>
                    <a:pt x="1748" y="209"/>
                    <a:pt x="1748" y="272"/>
                    <a:pt x="1684" y="304"/>
                  </a:cubicBezTo>
                  <a:cubicBezTo>
                    <a:pt x="0" y="1767"/>
                    <a:pt x="795" y="4722"/>
                    <a:pt x="2810" y="4722"/>
                  </a:cubicBezTo>
                  <a:cubicBezTo>
                    <a:pt x="3106" y="4722"/>
                    <a:pt x="3429" y="4658"/>
                    <a:pt x="3775" y="4516"/>
                  </a:cubicBezTo>
                  <a:cubicBezTo>
                    <a:pt x="4883" y="4041"/>
                    <a:pt x="5706" y="2806"/>
                    <a:pt x="5200" y="1570"/>
                  </a:cubicBezTo>
                  <a:cubicBezTo>
                    <a:pt x="4728" y="503"/>
                    <a:pt x="3712" y="0"/>
                    <a:pt x="2654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20889125" y="1897100"/>
              <a:ext cx="159975" cy="146525"/>
            </a:xfrm>
            <a:custGeom>
              <a:avLst/>
              <a:gdLst/>
              <a:ahLst/>
              <a:cxnLst/>
              <a:rect l="l" t="t" r="r" b="b"/>
              <a:pathLst>
                <a:path w="6399" h="5861" extrusionOk="0">
                  <a:moveTo>
                    <a:pt x="2721" y="666"/>
                  </a:moveTo>
                  <a:cubicBezTo>
                    <a:pt x="3765" y="666"/>
                    <a:pt x="4849" y="1088"/>
                    <a:pt x="5353" y="2170"/>
                  </a:cubicBezTo>
                  <a:cubicBezTo>
                    <a:pt x="5543" y="2645"/>
                    <a:pt x="5543" y="3184"/>
                    <a:pt x="5353" y="3659"/>
                  </a:cubicBezTo>
                  <a:cubicBezTo>
                    <a:pt x="5100" y="4229"/>
                    <a:pt x="4561" y="4767"/>
                    <a:pt x="3928" y="5021"/>
                  </a:cubicBezTo>
                  <a:cubicBezTo>
                    <a:pt x="3591" y="5159"/>
                    <a:pt x="3267" y="5227"/>
                    <a:pt x="2962" y="5227"/>
                  </a:cubicBezTo>
                  <a:cubicBezTo>
                    <a:pt x="2294" y="5227"/>
                    <a:pt x="1723" y="4902"/>
                    <a:pt x="1331" y="4292"/>
                  </a:cubicBezTo>
                  <a:cubicBezTo>
                    <a:pt x="793" y="3374"/>
                    <a:pt x="793" y="1854"/>
                    <a:pt x="1869" y="967"/>
                  </a:cubicBezTo>
                  <a:cubicBezTo>
                    <a:pt x="1901" y="904"/>
                    <a:pt x="1933" y="840"/>
                    <a:pt x="1933" y="745"/>
                  </a:cubicBezTo>
                  <a:cubicBezTo>
                    <a:pt x="2186" y="693"/>
                    <a:pt x="2452" y="666"/>
                    <a:pt x="2721" y="666"/>
                  </a:cubicBezTo>
                  <a:close/>
                  <a:moveTo>
                    <a:pt x="3044" y="0"/>
                  </a:moveTo>
                  <a:cubicBezTo>
                    <a:pt x="2604" y="0"/>
                    <a:pt x="2193" y="122"/>
                    <a:pt x="1838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3" y="381"/>
                    <a:pt x="1695" y="373"/>
                    <a:pt x="1648" y="373"/>
                  </a:cubicBezTo>
                  <a:cubicBezTo>
                    <a:pt x="1600" y="373"/>
                    <a:pt x="1553" y="381"/>
                    <a:pt x="1521" y="397"/>
                  </a:cubicBezTo>
                  <a:cubicBezTo>
                    <a:pt x="1458" y="429"/>
                    <a:pt x="1426" y="429"/>
                    <a:pt x="1394" y="492"/>
                  </a:cubicBezTo>
                  <a:cubicBezTo>
                    <a:pt x="159" y="1347"/>
                    <a:pt x="1" y="3057"/>
                    <a:pt x="508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1" y="5861"/>
                    <a:pt x="3759" y="5784"/>
                    <a:pt x="4150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4"/>
                    <a:pt x="5986" y="2107"/>
                  </a:cubicBezTo>
                  <a:cubicBezTo>
                    <a:pt x="5733" y="1284"/>
                    <a:pt x="4941" y="492"/>
                    <a:pt x="3991" y="175"/>
                  </a:cubicBezTo>
                  <a:cubicBezTo>
                    <a:pt x="3667" y="59"/>
                    <a:pt x="3349" y="0"/>
                    <a:pt x="304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0844775" y="1932500"/>
              <a:ext cx="34850" cy="50050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1181" y="1"/>
                  </a:moveTo>
                  <a:cubicBezTo>
                    <a:pt x="1159" y="1"/>
                    <a:pt x="1135" y="8"/>
                    <a:pt x="1109" y="26"/>
                  </a:cubicBezTo>
                  <a:cubicBezTo>
                    <a:pt x="729" y="121"/>
                    <a:pt x="349" y="406"/>
                    <a:pt x="159" y="849"/>
                  </a:cubicBezTo>
                  <a:cubicBezTo>
                    <a:pt x="0" y="1198"/>
                    <a:pt x="32" y="1610"/>
                    <a:pt x="254" y="1926"/>
                  </a:cubicBezTo>
                  <a:cubicBezTo>
                    <a:pt x="277" y="1973"/>
                    <a:pt x="351" y="2002"/>
                    <a:pt x="414" y="2002"/>
                  </a:cubicBezTo>
                  <a:cubicBezTo>
                    <a:pt x="437" y="2002"/>
                    <a:pt x="458" y="1998"/>
                    <a:pt x="475" y="1990"/>
                  </a:cubicBezTo>
                  <a:lnTo>
                    <a:pt x="507" y="1990"/>
                  </a:lnTo>
                  <a:cubicBezTo>
                    <a:pt x="570" y="1958"/>
                    <a:pt x="602" y="1863"/>
                    <a:pt x="602" y="1800"/>
                  </a:cubicBezTo>
                  <a:cubicBezTo>
                    <a:pt x="475" y="1515"/>
                    <a:pt x="507" y="1198"/>
                    <a:pt x="634" y="976"/>
                  </a:cubicBezTo>
                  <a:cubicBezTo>
                    <a:pt x="760" y="723"/>
                    <a:pt x="950" y="564"/>
                    <a:pt x="1204" y="501"/>
                  </a:cubicBezTo>
                  <a:cubicBezTo>
                    <a:pt x="1362" y="438"/>
                    <a:pt x="1394" y="343"/>
                    <a:pt x="1362" y="216"/>
                  </a:cubicBezTo>
                  <a:cubicBezTo>
                    <a:pt x="1362" y="184"/>
                    <a:pt x="1362" y="184"/>
                    <a:pt x="1299" y="121"/>
                  </a:cubicBezTo>
                  <a:cubicBezTo>
                    <a:pt x="1276" y="53"/>
                    <a:pt x="1237" y="1"/>
                    <a:pt x="118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-15066000" y="1532450"/>
              <a:ext cx="143350" cy="117675"/>
            </a:xfrm>
            <a:custGeom>
              <a:avLst/>
              <a:gdLst/>
              <a:ahLst/>
              <a:cxnLst/>
              <a:rect l="l" t="t" r="r" b="b"/>
              <a:pathLst>
                <a:path w="5734" h="4707" extrusionOk="0">
                  <a:moveTo>
                    <a:pt x="2648" y="1"/>
                  </a:moveTo>
                  <a:cubicBezTo>
                    <a:pt x="2369" y="1"/>
                    <a:pt x="2086" y="34"/>
                    <a:pt x="1807" y="99"/>
                  </a:cubicBezTo>
                  <a:lnTo>
                    <a:pt x="1775" y="99"/>
                  </a:lnTo>
                  <a:cubicBezTo>
                    <a:pt x="1775" y="194"/>
                    <a:pt x="1775" y="257"/>
                    <a:pt x="1712" y="289"/>
                  </a:cubicBezTo>
                  <a:cubicBezTo>
                    <a:pt x="1" y="1752"/>
                    <a:pt x="816" y="4707"/>
                    <a:pt x="2836" y="4707"/>
                  </a:cubicBezTo>
                  <a:cubicBezTo>
                    <a:pt x="3133" y="4707"/>
                    <a:pt x="3457" y="4643"/>
                    <a:pt x="3802" y="4501"/>
                  </a:cubicBezTo>
                  <a:cubicBezTo>
                    <a:pt x="4911" y="4026"/>
                    <a:pt x="5734" y="2790"/>
                    <a:pt x="5227" y="1555"/>
                  </a:cubicBezTo>
                  <a:cubicBezTo>
                    <a:pt x="4749" y="498"/>
                    <a:pt x="3730" y="1"/>
                    <a:pt x="2648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-15069925" y="1517875"/>
              <a:ext cx="159950" cy="146525"/>
            </a:xfrm>
            <a:custGeom>
              <a:avLst/>
              <a:gdLst/>
              <a:ahLst/>
              <a:cxnLst/>
              <a:rect l="l" t="t" r="r" b="b"/>
              <a:pathLst>
                <a:path w="6398" h="5861" extrusionOk="0">
                  <a:moveTo>
                    <a:pt x="2798" y="646"/>
                  </a:moveTo>
                  <a:cubicBezTo>
                    <a:pt x="3827" y="646"/>
                    <a:pt x="4886" y="1071"/>
                    <a:pt x="5353" y="2202"/>
                  </a:cubicBezTo>
                  <a:cubicBezTo>
                    <a:pt x="5543" y="2677"/>
                    <a:pt x="5543" y="3183"/>
                    <a:pt x="5353" y="3658"/>
                  </a:cubicBezTo>
                  <a:cubicBezTo>
                    <a:pt x="5099" y="4260"/>
                    <a:pt x="4561" y="4767"/>
                    <a:pt x="3928" y="5052"/>
                  </a:cubicBezTo>
                  <a:cubicBezTo>
                    <a:pt x="3594" y="5179"/>
                    <a:pt x="3273" y="5243"/>
                    <a:pt x="2972" y="5243"/>
                  </a:cubicBezTo>
                  <a:cubicBezTo>
                    <a:pt x="2299" y="5243"/>
                    <a:pt x="1724" y="4926"/>
                    <a:pt x="1331" y="4292"/>
                  </a:cubicBezTo>
                  <a:cubicBezTo>
                    <a:pt x="792" y="3373"/>
                    <a:pt x="792" y="1885"/>
                    <a:pt x="1869" y="967"/>
                  </a:cubicBezTo>
                  <a:cubicBezTo>
                    <a:pt x="1901" y="935"/>
                    <a:pt x="1932" y="840"/>
                    <a:pt x="1932" y="745"/>
                  </a:cubicBezTo>
                  <a:cubicBezTo>
                    <a:pt x="2209" y="681"/>
                    <a:pt x="2502" y="646"/>
                    <a:pt x="2798" y="646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3" y="373"/>
                  </a:cubicBezTo>
                  <a:cubicBezTo>
                    <a:pt x="1592" y="373"/>
                    <a:pt x="1537" y="381"/>
                    <a:pt x="1489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0" y="5861"/>
                    <a:pt x="3758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33" y="1252"/>
                    <a:pt x="4941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15025575" y="1553125"/>
              <a:ext cx="34850" cy="49400"/>
            </a:xfrm>
            <a:custGeom>
              <a:avLst/>
              <a:gdLst/>
              <a:ahLst/>
              <a:cxnLst/>
              <a:rect l="l" t="t" r="r" b="b"/>
              <a:pathLst>
                <a:path w="1394" h="1976" extrusionOk="0">
                  <a:moveTo>
                    <a:pt x="1108" y="0"/>
                  </a:moveTo>
                  <a:cubicBezTo>
                    <a:pt x="728" y="95"/>
                    <a:pt x="348" y="380"/>
                    <a:pt x="158" y="823"/>
                  </a:cubicBezTo>
                  <a:cubicBezTo>
                    <a:pt x="0" y="1172"/>
                    <a:pt x="32" y="1583"/>
                    <a:pt x="253" y="1900"/>
                  </a:cubicBezTo>
                  <a:cubicBezTo>
                    <a:pt x="277" y="1947"/>
                    <a:pt x="351" y="1976"/>
                    <a:pt x="414" y="1976"/>
                  </a:cubicBezTo>
                  <a:cubicBezTo>
                    <a:pt x="437" y="1976"/>
                    <a:pt x="458" y="1972"/>
                    <a:pt x="475" y="1963"/>
                  </a:cubicBezTo>
                  <a:lnTo>
                    <a:pt x="507" y="1963"/>
                  </a:lnTo>
                  <a:cubicBezTo>
                    <a:pt x="570" y="1932"/>
                    <a:pt x="602" y="1837"/>
                    <a:pt x="602" y="1773"/>
                  </a:cubicBezTo>
                  <a:cubicBezTo>
                    <a:pt x="475" y="1488"/>
                    <a:pt x="507" y="1172"/>
                    <a:pt x="633" y="950"/>
                  </a:cubicBezTo>
                  <a:cubicBezTo>
                    <a:pt x="760" y="697"/>
                    <a:pt x="950" y="538"/>
                    <a:pt x="1203" y="475"/>
                  </a:cubicBezTo>
                  <a:cubicBezTo>
                    <a:pt x="1362" y="412"/>
                    <a:pt x="1394" y="317"/>
                    <a:pt x="1362" y="190"/>
                  </a:cubicBezTo>
                  <a:cubicBezTo>
                    <a:pt x="1362" y="158"/>
                    <a:pt x="1362" y="158"/>
                    <a:pt x="1299" y="95"/>
                  </a:cubicBezTo>
                  <a:cubicBezTo>
                    <a:pt x="1267" y="32"/>
                    <a:pt x="1235" y="0"/>
                    <a:pt x="110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15288450" y="1273350"/>
              <a:ext cx="203500" cy="194300"/>
            </a:xfrm>
            <a:custGeom>
              <a:avLst/>
              <a:gdLst/>
              <a:ahLst/>
              <a:cxnLst/>
              <a:rect l="l" t="t" r="r" b="b"/>
              <a:pathLst>
                <a:path w="8140" h="7772" extrusionOk="0">
                  <a:moveTo>
                    <a:pt x="3677" y="689"/>
                  </a:moveTo>
                  <a:cubicBezTo>
                    <a:pt x="5454" y="689"/>
                    <a:pt x="7344" y="2297"/>
                    <a:pt x="7285" y="4477"/>
                  </a:cubicBezTo>
                  <a:cubicBezTo>
                    <a:pt x="7285" y="4604"/>
                    <a:pt x="7348" y="4699"/>
                    <a:pt x="7443" y="4762"/>
                  </a:cubicBezTo>
                  <a:cubicBezTo>
                    <a:pt x="7443" y="4762"/>
                    <a:pt x="7412" y="4762"/>
                    <a:pt x="7412" y="4794"/>
                  </a:cubicBezTo>
                  <a:cubicBezTo>
                    <a:pt x="6669" y="6151"/>
                    <a:pt x="5326" y="7156"/>
                    <a:pt x="3817" y="7156"/>
                  </a:cubicBezTo>
                  <a:cubicBezTo>
                    <a:pt x="3460" y="7156"/>
                    <a:pt x="3094" y="7100"/>
                    <a:pt x="2724" y="6979"/>
                  </a:cubicBezTo>
                  <a:cubicBezTo>
                    <a:pt x="951" y="6377"/>
                    <a:pt x="413" y="4319"/>
                    <a:pt x="1014" y="2735"/>
                  </a:cubicBezTo>
                  <a:cubicBezTo>
                    <a:pt x="1544" y="1292"/>
                    <a:pt x="2589" y="689"/>
                    <a:pt x="3677" y="689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54" y="2894"/>
                    <a:pt x="223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708" y="7675"/>
                    <a:pt x="3236" y="7772"/>
                    <a:pt x="3779" y="7772"/>
                  </a:cubicBezTo>
                  <a:cubicBezTo>
                    <a:pt x="4510" y="7772"/>
                    <a:pt x="5269" y="7596"/>
                    <a:pt x="5923" y="7232"/>
                  </a:cubicBezTo>
                  <a:cubicBezTo>
                    <a:pt x="6873" y="6694"/>
                    <a:pt x="7507" y="5871"/>
                    <a:pt x="7633" y="4921"/>
                  </a:cubicBezTo>
                  <a:lnTo>
                    <a:pt x="7633" y="4857"/>
                  </a:lnTo>
                  <a:cubicBezTo>
                    <a:pt x="7760" y="4794"/>
                    <a:pt x="7823" y="4699"/>
                    <a:pt x="7855" y="4572"/>
                  </a:cubicBezTo>
                  <a:cubicBezTo>
                    <a:pt x="7855" y="4477"/>
                    <a:pt x="7918" y="4446"/>
                    <a:pt x="7918" y="4382"/>
                  </a:cubicBezTo>
                  <a:cubicBezTo>
                    <a:pt x="8140" y="2387"/>
                    <a:pt x="6588" y="677"/>
                    <a:pt x="4941" y="170"/>
                  </a:cubicBezTo>
                  <a:cubicBezTo>
                    <a:pt x="4579" y="55"/>
                    <a:pt x="4215" y="1"/>
                    <a:pt x="385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15176025" y="1329050"/>
              <a:ext cx="46750" cy="77625"/>
            </a:xfrm>
            <a:custGeom>
              <a:avLst/>
              <a:gdLst/>
              <a:ahLst/>
              <a:cxnLst/>
              <a:rect l="l" t="t" r="r" b="b"/>
              <a:pathLst>
                <a:path w="1870" h="3105" extrusionOk="0">
                  <a:moveTo>
                    <a:pt x="159" y="1"/>
                  </a:moveTo>
                  <a:cubicBezTo>
                    <a:pt x="33" y="96"/>
                    <a:pt x="1" y="317"/>
                    <a:pt x="191" y="412"/>
                  </a:cubicBezTo>
                  <a:cubicBezTo>
                    <a:pt x="1078" y="729"/>
                    <a:pt x="1584" y="1774"/>
                    <a:pt x="1109" y="2661"/>
                  </a:cubicBezTo>
                  <a:cubicBezTo>
                    <a:pt x="983" y="2851"/>
                    <a:pt x="1204" y="3041"/>
                    <a:pt x="1363" y="3104"/>
                  </a:cubicBezTo>
                  <a:cubicBezTo>
                    <a:pt x="1426" y="3041"/>
                    <a:pt x="1521" y="3009"/>
                    <a:pt x="1553" y="2946"/>
                  </a:cubicBezTo>
                  <a:cubicBezTo>
                    <a:pt x="1869" y="2376"/>
                    <a:pt x="1869" y="1616"/>
                    <a:pt x="1584" y="1046"/>
                  </a:cubicBezTo>
                  <a:cubicBezTo>
                    <a:pt x="1299" y="476"/>
                    <a:pt x="888" y="127"/>
                    <a:pt x="31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15278950" y="1290575"/>
              <a:ext cx="175000" cy="161275"/>
            </a:xfrm>
            <a:custGeom>
              <a:avLst/>
              <a:gdLst/>
              <a:ahLst/>
              <a:cxnLst/>
              <a:rect l="l" t="t" r="r" b="b"/>
              <a:pathLst>
                <a:path w="7000" h="6451" extrusionOk="0">
                  <a:moveTo>
                    <a:pt x="4435" y="1508"/>
                  </a:moveTo>
                  <a:cubicBezTo>
                    <a:pt x="5733" y="1793"/>
                    <a:pt x="6335" y="3408"/>
                    <a:pt x="5701" y="4517"/>
                  </a:cubicBezTo>
                  <a:cubicBezTo>
                    <a:pt x="5670" y="4643"/>
                    <a:pt x="5543" y="4643"/>
                    <a:pt x="5480" y="4643"/>
                  </a:cubicBezTo>
                  <a:cubicBezTo>
                    <a:pt x="5258" y="4643"/>
                    <a:pt x="5100" y="4422"/>
                    <a:pt x="5226" y="4200"/>
                  </a:cubicBezTo>
                  <a:cubicBezTo>
                    <a:pt x="5701" y="3377"/>
                    <a:pt x="5195" y="2300"/>
                    <a:pt x="4340" y="1920"/>
                  </a:cubicBezTo>
                  <a:cubicBezTo>
                    <a:pt x="4118" y="1856"/>
                    <a:pt x="4150" y="1666"/>
                    <a:pt x="4276" y="1540"/>
                  </a:cubicBezTo>
                  <a:cubicBezTo>
                    <a:pt x="4340" y="1508"/>
                    <a:pt x="4403" y="1508"/>
                    <a:pt x="4435" y="1508"/>
                  </a:cubicBezTo>
                  <a:close/>
                  <a:moveTo>
                    <a:pt x="3255" y="0"/>
                  </a:moveTo>
                  <a:cubicBezTo>
                    <a:pt x="2173" y="0"/>
                    <a:pt x="1132" y="603"/>
                    <a:pt x="603" y="2046"/>
                  </a:cubicBezTo>
                  <a:cubicBezTo>
                    <a:pt x="1" y="3630"/>
                    <a:pt x="508" y="5688"/>
                    <a:pt x="2313" y="6258"/>
                  </a:cubicBezTo>
                  <a:cubicBezTo>
                    <a:pt x="2695" y="6390"/>
                    <a:pt x="3075" y="6451"/>
                    <a:pt x="3445" y="6451"/>
                  </a:cubicBezTo>
                  <a:cubicBezTo>
                    <a:pt x="4945" y="6451"/>
                    <a:pt x="6282" y="5451"/>
                    <a:pt x="6968" y="4105"/>
                  </a:cubicBezTo>
                  <a:cubicBezTo>
                    <a:pt x="6968" y="4073"/>
                    <a:pt x="7000" y="4073"/>
                    <a:pt x="7000" y="4073"/>
                  </a:cubicBezTo>
                  <a:cubicBezTo>
                    <a:pt x="6936" y="4010"/>
                    <a:pt x="6841" y="3915"/>
                    <a:pt x="6841" y="3788"/>
                  </a:cubicBezTo>
                  <a:cubicBezTo>
                    <a:pt x="6900" y="1608"/>
                    <a:pt x="5022" y="0"/>
                    <a:pt x="3255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6062750" y="758063"/>
            <a:ext cx="2460300" cy="247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206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293"/>
            <a:ext cx="9144003" cy="51369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8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074578" y="444967"/>
            <a:ext cx="59358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Titr" panose="00000700000000000000" pitchFamily="2" charset="-78"/>
              </a:rPr>
              <a:t>جداسازی مخلوط ها</a:t>
            </a:r>
            <a:endParaRPr dirty="0">
              <a:cs typeface="B Titr" panose="00000700000000000000" pitchFamily="2" charset="-78"/>
            </a:endParaRPr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bg2">
                    <a:lumMod val="60000"/>
                    <a:lumOff val="40000"/>
                  </a:schemeClr>
                </a:solidFill>
                <a:cs typeface="B Homa" panose="00000400000000000000" pitchFamily="2" charset="-78"/>
              </a:rPr>
              <a:t>فاطمه شکیبافر – علوم چهارم دبستان</a:t>
            </a:r>
            <a:endParaRPr sz="1800" b="1" dirty="0">
              <a:solidFill>
                <a:schemeClr val="bg2">
                  <a:lumMod val="60000"/>
                  <a:lumOff val="40000"/>
                </a:schemeClr>
              </a:solidFill>
              <a:cs typeface="B Homa" panose="00000400000000000000" pitchFamily="2" charset="-78"/>
            </a:endParaRPr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216332" y="1993513"/>
            <a:ext cx="9538011" cy="3520333"/>
            <a:chOff x="-216332" y="1993513"/>
            <a:chExt cx="9538011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rgbClr val="F49432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rgbClr val="F49432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rgbClr val="55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6FE5F1B-110D-4924-8601-AE859CBDB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1033" cy="772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EE54BE-A268-47B1-9784-F141FADA5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182" y="-46149"/>
            <a:ext cx="2271422" cy="1850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F8EEFC-319E-43E1-A352-FCAC32CF7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0838" cy="7742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25B62C-3CE0-43A6-9730-13E9E21F0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38" y="1632358"/>
            <a:ext cx="1362075" cy="335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892257-7E3C-4E49-84E0-314C7A5B8983}"/>
              </a:ext>
            </a:extLst>
          </p:cNvPr>
          <p:cNvSpPr txBox="1"/>
          <p:nvPr/>
        </p:nvSpPr>
        <p:spPr>
          <a:xfrm>
            <a:off x="2567940" y="472440"/>
            <a:ext cx="52425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جداسازی مایع در مایع نا محلول </a:t>
            </a:r>
          </a:p>
          <a:p>
            <a:pPr algn="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مثل روغن در آب</a:t>
            </a:r>
            <a:endParaRPr lang="fa-IR" sz="24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73121556-3539-4FC2-ABED-97D26F02708A}"/>
              </a:ext>
            </a:extLst>
          </p:cNvPr>
          <p:cNvSpPr/>
          <p:nvPr/>
        </p:nvSpPr>
        <p:spPr>
          <a:xfrm>
            <a:off x="3740543" y="1798320"/>
            <a:ext cx="4458577" cy="2421029"/>
          </a:xfrm>
          <a:prstGeom prst="cloudCallout">
            <a:avLst>
              <a:gd name="adj1" fmla="val 53990"/>
              <a:gd name="adj2" fmla="val 47300"/>
            </a:avLst>
          </a:prstGeom>
          <a:solidFill>
            <a:schemeClr val="tx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Homa" panose="00000400000000000000" pitchFamily="2" charset="-78"/>
              </a:rPr>
              <a:t>یک روش علمی باید:</a:t>
            </a:r>
          </a:p>
          <a:p>
            <a:pPr algn="ctr"/>
            <a:endParaRPr lang="fa-IR" sz="2400" b="1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algn="ctr"/>
            <a:r>
              <a:rPr lang="fa-IR" sz="1600" b="1" dirty="0">
                <a:solidFill>
                  <a:srgbClr val="C00000"/>
                </a:solidFill>
                <a:cs typeface="B Homa" panose="00000400000000000000" pitchFamily="2" charset="-78"/>
              </a:rPr>
              <a:t>دقیق باشد</a:t>
            </a:r>
            <a:r>
              <a:rPr lang="fa-IR" sz="1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</a:p>
          <a:p>
            <a:pPr algn="ctr"/>
            <a:r>
              <a:rPr lang="fa-IR" sz="1600" b="1" dirty="0">
                <a:solidFill>
                  <a:srgbClr val="7030A0"/>
                </a:solidFill>
                <a:cs typeface="B Homa" panose="00000400000000000000" pitchFamily="2" charset="-78"/>
              </a:rPr>
              <a:t>راحت باشد </a:t>
            </a:r>
          </a:p>
          <a:p>
            <a:pPr algn="ctr"/>
            <a:r>
              <a:rPr lang="fa-IR" sz="1600" b="1" dirty="0">
                <a:solidFill>
                  <a:srgbClr val="92D050"/>
                </a:solidFill>
                <a:cs typeface="B Homa" panose="00000400000000000000" pitchFamily="2" charset="-78"/>
              </a:rPr>
              <a:t>به صرفه باشد</a:t>
            </a:r>
            <a:r>
              <a:rPr lang="fa-IR" sz="1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</a:p>
          <a:p>
            <a:pPr algn="ctr"/>
            <a:r>
              <a:rPr lang="fa-IR" sz="1600" b="1" dirty="0">
                <a:solidFill>
                  <a:srgbClr val="FFFF00"/>
                </a:solidFill>
                <a:cs typeface="B Homa" panose="00000400000000000000" pitchFamily="2" charset="-78"/>
              </a:rPr>
              <a:t>سریع باشد</a:t>
            </a:r>
          </a:p>
        </p:txBody>
      </p:sp>
    </p:spTree>
    <p:extLst>
      <p:ext uri="{BB962C8B-B14F-4D97-AF65-F5344CB8AC3E}">
        <p14:creationId xmlns:p14="http://schemas.microsoft.com/office/powerpoint/2010/main" val="403057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B3FB-070D-441A-8D26-03E32ED9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358140"/>
            <a:ext cx="6967787" cy="1330103"/>
          </a:xfrm>
        </p:spPr>
        <p:txBody>
          <a:bodyPr/>
          <a:lstStyle/>
          <a:p>
            <a:r>
              <a:rPr lang="fa-IR" sz="4000" dirty="0">
                <a:solidFill>
                  <a:srgbClr val="FFFF00"/>
                </a:solidFill>
                <a:cs typeface="B Titr" panose="00000700000000000000" pitchFamily="2" charset="-78"/>
              </a:rPr>
              <a:t>قیف جدا کننده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6F124-4123-408D-A58B-296CF5641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80" y="900304"/>
            <a:ext cx="787939" cy="787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C37A32-2B76-4B71-8AB4-04293041B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1033" cy="772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FACA0A-0333-4565-9904-CDCC9152C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032" y="1798320"/>
            <a:ext cx="3798323" cy="2285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FC088A-1A86-4F4B-B8B1-9F0184CE3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317" y="1638300"/>
            <a:ext cx="13049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1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46A4-7750-4F0F-B757-EF6A5BFC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190925"/>
            <a:ext cx="6575422" cy="1162177"/>
          </a:xfrm>
        </p:spPr>
        <p:txBody>
          <a:bodyPr/>
          <a:lstStyle/>
          <a:p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 جداسازی مایع در مایع محلول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مثل الکل در آب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09684-C707-4A71-ACF3-DE976B2AC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1033" cy="772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44EAC3F-DA72-49A6-9652-3B79AFAF2A3A}"/>
              </a:ext>
            </a:extLst>
          </p:cNvPr>
          <p:cNvSpPr/>
          <p:nvPr/>
        </p:nvSpPr>
        <p:spPr>
          <a:xfrm>
            <a:off x="67703" y="1160371"/>
            <a:ext cx="3442725" cy="1504498"/>
          </a:xfrm>
          <a:prstGeom prst="cloudCallout">
            <a:avLst>
              <a:gd name="adj1" fmla="val 53990"/>
              <a:gd name="adj2" fmla="val 47300"/>
            </a:avLst>
          </a:prstGeom>
          <a:solidFill>
            <a:schemeClr val="tx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Homa" panose="00000400000000000000" pitchFamily="2" charset="-78"/>
              </a:rPr>
              <a:t>تقطیر</a:t>
            </a:r>
            <a:r>
              <a:rPr lang="fa-IR" sz="1100" b="1" dirty="0">
                <a:solidFill>
                  <a:srgbClr val="FF0000"/>
                </a:solidFill>
                <a:cs typeface="B Homa" panose="00000400000000000000" pitchFamily="2" charset="-78"/>
              </a:rPr>
              <a:t>( اول تبخیر بعد میعان)</a:t>
            </a:r>
          </a:p>
          <a:p>
            <a:pPr algn="ctr"/>
            <a:r>
              <a:rPr lang="fa-IR" sz="1600" b="1" dirty="0">
                <a:solidFill>
                  <a:srgbClr val="FFFF00"/>
                </a:solidFill>
              </a:rPr>
              <a:t>با استفاده از اختلاف نقطه ی جوش</a:t>
            </a:r>
          </a:p>
          <a:p>
            <a:pPr algn="ctr"/>
            <a:endParaRPr lang="fa-IR" sz="2400" b="1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F3605F-15F9-454B-A57F-DD873704F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28292"/>
            <a:ext cx="2793868" cy="3324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FAD462-868F-4F43-8EF2-3405DA1B4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853464"/>
            <a:ext cx="2209800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529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09FAFD-7A4D-45A8-B207-1944AF806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548" y="-45849"/>
            <a:ext cx="2362691" cy="2639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F04C8B-E83D-4B40-8E17-7014D18C8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1033" cy="772014"/>
          </a:xfrm>
          <a:prstGeom prst="rect">
            <a:avLst/>
          </a:prstGeom>
        </p:spPr>
      </p:pic>
      <p:sp>
        <p:nvSpPr>
          <p:cNvPr id="10" name="Ribbon: Curved and Tilted Up 9">
            <a:extLst>
              <a:ext uri="{FF2B5EF4-FFF2-40B4-BE49-F238E27FC236}">
                <a16:creationId xmlns:a16="http://schemas.microsoft.com/office/drawing/2014/main" id="{3B399060-E025-4CAC-A962-3BC59184C6A8}"/>
              </a:ext>
            </a:extLst>
          </p:cNvPr>
          <p:cNvSpPr/>
          <p:nvPr/>
        </p:nvSpPr>
        <p:spPr>
          <a:xfrm>
            <a:off x="1316106" y="115442"/>
            <a:ext cx="5212080" cy="1158240"/>
          </a:xfrm>
          <a:prstGeom prst="ellipseRibbon2">
            <a:avLst/>
          </a:prstGeom>
          <a:solidFill>
            <a:schemeClr val="accent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rgbClr val="000000"/>
                </a:solidFill>
                <a:cs typeface="B Titr" panose="00000700000000000000" pitchFamily="2" charset="-78"/>
              </a:rPr>
              <a:t>جداسازی مخلوط های جامد در جامد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E9BC8F-8280-45C4-941B-1653BC7DC409}"/>
              </a:ext>
            </a:extLst>
          </p:cNvPr>
          <p:cNvSpPr txBox="1"/>
          <p:nvPr/>
        </p:nvSpPr>
        <p:spPr>
          <a:xfrm>
            <a:off x="2275059" y="1273683"/>
            <a:ext cx="418670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Homa" panose="00000400000000000000" pitchFamily="2" charset="-78"/>
              </a:rPr>
              <a:t>مخلوط براده آهن و لوبیا و خاک و شکر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F388E20-9C9A-440A-8740-78F394D64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9774" y="-1246842"/>
            <a:ext cx="2921905" cy="5130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B9020A-A1AF-412B-A8B3-6859C3496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140" y="2733077"/>
            <a:ext cx="2015632" cy="2006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C2AAB-9F1C-4D06-A58C-ED334C5A7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3021" y="2733077"/>
            <a:ext cx="1877682" cy="2006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2A1065-56B7-4C7A-AE71-0D1C3B6510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672" y="3301476"/>
            <a:ext cx="23907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87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51EF99-30D6-40AA-B774-D2EFC5140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408" y="3157818"/>
            <a:ext cx="2658086" cy="2969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AAE200-67C0-4AD4-A8D1-D62965BDC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1033" cy="772014"/>
          </a:xfrm>
          <a:prstGeom prst="rect">
            <a:avLst/>
          </a:prstGeom>
        </p:spPr>
      </p:pic>
      <p:grpSp>
        <p:nvGrpSpPr>
          <p:cNvPr id="5" name="Google Shape;1474;p51">
            <a:extLst>
              <a:ext uri="{FF2B5EF4-FFF2-40B4-BE49-F238E27FC236}">
                <a16:creationId xmlns:a16="http://schemas.microsoft.com/office/drawing/2014/main" id="{567D01C2-4892-42BD-A304-569237DB696D}"/>
              </a:ext>
            </a:extLst>
          </p:cNvPr>
          <p:cNvGrpSpPr/>
          <p:nvPr/>
        </p:nvGrpSpPr>
        <p:grpSpPr>
          <a:xfrm>
            <a:off x="3137688" y="3616984"/>
            <a:ext cx="800826" cy="1373099"/>
            <a:chOff x="4855942" y="3358530"/>
            <a:chExt cx="721205" cy="1236580"/>
          </a:xfrm>
        </p:grpSpPr>
        <p:sp>
          <p:nvSpPr>
            <p:cNvPr id="7" name="Google Shape;1475;p51">
              <a:extLst>
                <a:ext uri="{FF2B5EF4-FFF2-40B4-BE49-F238E27FC236}">
                  <a16:creationId xmlns:a16="http://schemas.microsoft.com/office/drawing/2014/main" id="{4767A5F2-19D0-41C0-98F3-886F3FFA3BCF}"/>
                </a:ext>
              </a:extLst>
            </p:cNvPr>
            <p:cNvSpPr/>
            <p:nvPr/>
          </p:nvSpPr>
          <p:spPr>
            <a:xfrm>
              <a:off x="5208079" y="3368456"/>
              <a:ext cx="45764" cy="47775"/>
            </a:xfrm>
            <a:custGeom>
              <a:avLst/>
              <a:gdLst/>
              <a:ahLst/>
              <a:cxnLst/>
              <a:rect l="l" t="t" r="r" b="b"/>
              <a:pathLst>
                <a:path w="1457" h="1521" extrusionOk="0">
                  <a:moveTo>
                    <a:pt x="634" y="1"/>
                  </a:moveTo>
                  <a:lnTo>
                    <a:pt x="539" y="96"/>
                  </a:lnTo>
                  <a:cubicBezTo>
                    <a:pt x="222" y="254"/>
                    <a:pt x="0" y="476"/>
                    <a:pt x="0" y="887"/>
                  </a:cubicBezTo>
                  <a:cubicBezTo>
                    <a:pt x="0" y="1267"/>
                    <a:pt x="317" y="1521"/>
                    <a:pt x="665" y="1521"/>
                  </a:cubicBezTo>
                  <a:cubicBezTo>
                    <a:pt x="1014" y="1489"/>
                    <a:pt x="1425" y="1236"/>
                    <a:pt x="1425" y="856"/>
                  </a:cubicBezTo>
                  <a:cubicBezTo>
                    <a:pt x="1457" y="412"/>
                    <a:pt x="1045" y="64"/>
                    <a:pt x="63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76;p51">
              <a:extLst>
                <a:ext uri="{FF2B5EF4-FFF2-40B4-BE49-F238E27FC236}">
                  <a16:creationId xmlns:a16="http://schemas.microsoft.com/office/drawing/2014/main" id="{669A8F53-0B3B-4B10-9F79-D1EECE9688EC}"/>
                </a:ext>
              </a:extLst>
            </p:cNvPr>
            <p:cNvSpPr/>
            <p:nvPr/>
          </p:nvSpPr>
          <p:spPr>
            <a:xfrm>
              <a:off x="5055866" y="3455242"/>
              <a:ext cx="92565" cy="55156"/>
            </a:xfrm>
            <a:custGeom>
              <a:avLst/>
              <a:gdLst/>
              <a:ahLst/>
              <a:cxnLst/>
              <a:rect l="l" t="t" r="r" b="b"/>
              <a:pathLst>
                <a:path w="2947" h="1756" extrusionOk="0">
                  <a:moveTo>
                    <a:pt x="1521" y="0"/>
                  </a:moveTo>
                  <a:cubicBezTo>
                    <a:pt x="1240" y="0"/>
                    <a:pt x="951" y="60"/>
                    <a:pt x="698" y="120"/>
                  </a:cubicBezTo>
                  <a:cubicBezTo>
                    <a:pt x="650" y="135"/>
                    <a:pt x="618" y="143"/>
                    <a:pt x="595" y="143"/>
                  </a:cubicBezTo>
                  <a:cubicBezTo>
                    <a:pt x="571" y="143"/>
                    <a:pt x="555" y="135"/>
                    <a:pt x="539" y="120"/>
                  </a:cubicBezTo>
                  <a:cubicBezTo>
                    <a:pt x="64" y="341"/>
                    <a:pt x="1" y="1070"/>
                    <a:pt x="381" y="1418"/>
                  </a:cubicBezTo>
                  <a:cubicBezTo>
                    <a:pt x="613" y="1671"/>
                    <a:pt x="958" y="1756"/>
                    <a:pt x="1303" y="1756"/>
                  </a:cubicBezTo>
                  <a:cubicBezTo>
                    <a:pt x="1475" y="1756"/>
                    <a:pt x="1648" y="1735"/>
                    <a:pt x="1806" y="1703"/>
                  </a:cubicBezTo>
                  <a:cubicBezTo>
                    <a:pt x="2471" y="1481"/>
                    <a:pt x="2946" y="911"/>
                    <a:pt x="2376" y="310"/>
                  </a:cubicBezTo>
                  <a:cubicBezTo>
                    <a:pt x="2142" y="75"/>
                    <a:pt x="1836" y="0"/>
                    <a:pt x="152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7;p51">
              <a:extLst>
                <a:ext uri="{FF2B5EF4-FFF2-40B4-BE49-F238E27FC236}">
                  <a16:creationId xmlns:a16="http://schemas.microsoft.com/office/drawing/2014/main" id="{C2CE5AC1-FF03-483F-9F1A-F75A32EA64A2}"/>
                </a:ext>
              </a:extLst>
            </p:cNvPr>
            <p:cNvSpPr/>
            <p:nvPr/>
          </p:nvSpPr>
          <p:spPr>
            <a:xfrm>
              <a:off x="5210058" y="3538572"/>
              <a:ext cx="107485" cy="94921"/>
            </a:xfrm>
            <a:custGeom>
              <a:avLst/>
              <a:gdLst/>
              <a:ahLst/>
              <a:cxnLst/>
              <a:rect l="l" t="t" r="r" b="b"/>
              <a:pathLst>
                <a:path w="3422" h="3022" extrusionOk="0">
                  <a:moveTo>
                    <a:pt x="1901" y="0"/>
                  </a:moveTo>
                  <a:lnTo>
                    <a:pt x="1901" y="0"/>
                  </a:lnTo>
                  <a:cubicBezTo>
                    <a:pt x="1869" y="32"/>
                    <a:pt x="1837" y="32"/>
                    <a:pt x="1742" y="32"/>
                  </a:cubicBezTo>
                  <a:cubicBezTo>
                    <a:pt x="951" y="190"/>
                    <a:pt x="159" y="570"/>
                    <a:pt x="96" y="1520"/>
                  </a:cubicBezTo>
                  <a:cubicBezTo>
                    <a:pt x="1" y="2312"/>
                    <a:pt x="634" y="2914"/>
                    <a:pt x="1394" y="3009"/>
                  </a:cubicBezTo>
                  <a:cubicBezTo>
                    <a:pt x="1470" y="3017"/>
                    <a:pt x="1543" y="3022"/>
                    <a:pt x="1613" y="3022"/>
                  </a:cubicBezTo>
                  <a:cubicBezTo>
                    <a:pt x="3306" y="3022"/>
                    <a:pt x="3421" y="547"/>
                    <a:pt x="190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78;p51">
              <a:extLst>
                <a:ext uri="{FF2B5EF4-FFF2-40B4-BE49-F238E27FC236}">
                  <a16:creationId xmlns:a16="http://schemas.microsoft.com/office/drawing/2014/main" id="{CEE66A8D-CEF0-43CE-A05B-FD3578E87B9C}"/>
                </a:ext>
              </a:extLst>
            </p:cNvPr>
            <p:cNvSpPr/>
            <p:nvPr/>
          </p:nvSpPr>
          <p:spPr>
            <a:xfrm>
              <a:off x="5160336" y="3955132"/>
              <a:ext cx="62694" cy="53711"/>
            </a:xfrm>
            <a:custGeom>
              <a:avLst/>
              <a:gdLst/>
              <a:ahLst/>
              <a:cxnLst/>
              <a:rect l="l" t="t" r="r" b="b"/>
              <a:pathLst>
                <a:path w="1996" h="1710" extrusionOk="0">
                  <a:moveTo>
                    <a:pt x="1032" y="0"/>
                  </a:moveTo>
                  <a:cubicBezTo>
                    <a:pt x="649" y="0"/>
                    <a:pt x="284" y="187"/>
                    <a:pt x="158" y="514"/>
                  </a:cubicBezTo>
                  <a:cubicBezTo>
                    <a:pt x="127" y="577"/>
                    <a:pt x="95" y="609"/>
                    <a:pt x="0" y="609"/>
                  </a:cubicBezTo>
                  <a:cubicBezTo>
                    <a:pt x="0" y="1188"/>
                    <a:pt x="465" y="1710"/>
                    <a:pt x="972" y="1710"/>
                  </a:cubicBezTo>
                  <a:cubicBezTo>
                    <a:pt x="1213" y="1710"/>
                    <a:pt x="1464" y="1592"/>
                    <a:pt x="1679" y="1306"/>
                  </a:cubicBezTo>
                  <a:cubicBezTo>
                    <a:pt x="1995" y="862"/>
                    <a:pt x="1900" y="229"/>
                    <a:pt x="1330" y="39"/>
                  </a:cubicBezTo>
                  <a:cubicBezTo>
                    <a:pt x="1232" y="13"/>
                    <a:pt x="1131" y="0"/>
                    <a:pt x="103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79;p51">
              <a:extLst>
                <a:ext uri="{FF2B5EF4-FFF2-40B4-BE49-F238E27FC236}">
                  <a16:creationId xmlns:a16="http://schemas.microsoft.com/office/drawing/2014/main" id="{AAAE16D6-18D7-4643-AC66-0E8E4168055D}"/>
                </a:ext>
              </a:extLst>
            </p:cNvPr>
            <p:cNvSpPr/>
            <p:nvPr/>
          </p:nvSpPr>
          <p:spPr>
            <a:xfrm>
              <a:off x="5216120" y="4101000"/>
              <a:ext cx="90461" cy="81226"/>
            </a:xfrm>
            <a:custGeom>
              <a:avLst/>
              <a:gdLst/>
              <a:ahLst/>
              <a:cxnLst/>
              <a:rect l="l" t="t" r="r" b="b"/>
              <a:pathLst>
                <a:path w="2880" h="2586" extrusionOk="0">
                  <a:moveTo>
                    <a:pt x="1244" y="0"/>
                  </a:moveTo>
                  <a:cubicBezTo>
                    <a:pt x="1167" y="0"/>
                    <a:pt x="1089" y="6"/>
                    <a:pt x="1011" y="19"/>
                  </a:cubicBezTo>
                  <a:cubicBezTo>
                    <a:pt x="536" y="240"/>
                    <a:pt x="188" y="684"/>
                    <a:pt x="93" y="1285"/>
                  </a:cubicBezTo>
                  <a:cubicBezTo>
                    <a:pt x="0" y="2055"/>
                    <a:pt x="566" y="2585"/>
                    <a:pt x="1296" y="2585"/>
                  </a:cubicBezTo>
                  <a:cubicBezTo>
                    <a:pt x="1317" y="2585"/>
                    <a:pt x="1338" y="2585"/>
                    <a:pt x="1359" y="2584"/>
                  </a:cubicBezTo>
                  <a:cubicBezTo>
                    <a:pt x="2119" y="2584"/>
                    <a:pt x="2879" y="2045"/>
                    <a:pt x="2721" y="1190"/>
                  </a:cubicBezTo>
                  <a:cubicBezTo>
                    <a:pt x="2607" y="505"/>
                    <a:pt x="1952" y="0"/>
                    <a:pt x="1244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80;p51">
              <a:extLst>
                <a:ext uri="{FF2B5EF4-FFF2-40B4-BE49-F238E27FC236}">
                  <a16:creationId xmlns:a16="http://schemas.microsoft.com/office/drawing/2014/main" id="{A17BB62F-699D-4794-90E1-3BF242B5C407}"/>
                </a:ext>
              </a:extLst>
            </p:cNvPr>
            <p:cNvSpPr/>
            <p:nvPr/>
          </p:nvSpPr>
          <p:spPr>
            <a:xfrm>
              <a:off x="4950831" y="4224912"/>
              <a:ext cx="513899" cy="291139"/>
            </a:xfrm>
            <a:custGeom>
              <a:avLst/>
              <a:gdLst/>
              <a:ahLst/>
              <a:cxnLst/>
              <a:rect l="l" t="t" r="r" b="b"/>
              <a:pathLst>
                <a:path w="16361" h="9269" extrusionOk="0">
                  <a:moveTo>
                    <a:pt x="2463" y="5047"/>
                  </a:moveTo>
                  <a:cubicBezTo>
                    <a:pt x="2500" y="5047"/>
                    <a:pt x="2535" y="5062"/>
                    <a:pt x="2553" y="5099"/>
                  </a:cubicBezTo>
                  <a:cubicBezTo>
                    <a:pt x="3598" y="6429"/>
                    <a:pt x="4992" y="7284"/>
                    <a:pt x="6607" y="7664"/>
                  </a:cubicBezTo>
                  <a:cubicBezTo>
                    <a:pt x="6913" y="7695"/>
                    <a:pt x="6775" y="8109"/>
                    <a:pt x="6509" y="8109"/>
                  </a:cubicBezTo>
                  <a:cubicBezTo>
                    <a:pt x="6500" y="8109"/>
                    <a:pt x="6490" y="8109"/>
                    <a:pt x="6480" y="8108"/>
                  </a:cubicBezTo>
                  <a:cubicBezTo>
                    <a:pt x="4738" y="7760"/>
                    <a:pt x="3313" y="6683"/>
                    <a:pt x="2363" y="5226"/>
                  </a:cubicBezTo>
                  <a:cubicBezTo>
                    <a:pt x="2274" y="5136"/>
                    <a:pt x="2374" y="5047"/>
                    <a:pt x="2463" y="5047"/>
                  </a:cubicBezTo>
                  <a:close/>
                  <a:moveTo>
                    <a:pt x="16361" y="1"/>
                  </a:moveTo>
                  <a:cubicBezTo>
                    <a:pt x="13144" y="636"/>
                    <a:pt x="9892" y="979"/>
                    <a:pt x="6627" y="979"/>
                  </a:cubicBezTo>
                  <a:cubicBezTo>
                    <a:pt x="4523" y="979"/>
                    <a:pt x="2414" y="837"/>
                    <a:pt x="305" y="539"/>
                  </a:cubicBezTo>
                  <a:lnTo>
                    <a:pt x="305" y="539"/>
                  </a:lnTo>
                  <a:cubicBezTo>
                    <a:pt x="0" y="5254"/>
                    <a:pt x="3262" y="9268"/>
                    <a:pt x="8067" y="9268"/>
                  </a:cubicBezTo>
                  <a:cubicBezTo>
                    <a:pt x="8264" y="9268"/>
                    <a:pt x="8463" y="9262"/>
                    <a:pt x="8665" y="9248"/>
                  </a:cubicBezTo>
                  <a:cubicBezTo>
                    <a:pt x="13384" y="8931"/>
                    <a:pt x="16361" y="5004"/>
                    <a:pt x="16361" y="539"/>
                  </a:cubicBezTo>
                  <a:lnTo>
                    <a:pt x="16361" y="1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81;p51">
              <a:extLst>
                <a:ext uri="{FF2B5EF4-FFF2-40B4-BE49-F238E27FC236}">
                  <a16:creationId xmlns:a16="http://schemas.microsoft.com/office/drawing/2014/main" id="{505F0696-97B9-40AF-BBDC-D8F7E1EEC644}"/>
                </a:ext>
              </a:extLst>
            </p:cNvPr>
            <p:cNvSpPr/>
            <p:nvPr/>
          </p:nvSpPr>
          <p:spPr>
            <a:xfrm>
              <a:off x="4889770" y="3721064"/>
              <a:ext cx="675441" cy="851996"/>
            </a:xfrm>
            <a:custGeom>
              <a:avLst/>
              <a:gdLst/>
              <a:ahLst/>
              <a:cxnLst/>
              <a:rect l="l" t="t" r="r" b="b"/>
              <a:pathLst>
                <a:path w="21504" h="27125" extrusionOk="0">
                  <a:moveTo>
                    <a:pt x="13198" y="1624"/>
                  </a:moveTo>
                  <a:cubicBezTo>
                    <a:pt x="13482" y="1624"/>
                    <a:pt x="13689" y="2040"/>
                    <a:pt x="13364" y="2202"/>
                  </a:cubicBezTo>
                  <a:cubicBezTo>
                    <a:pt x="12268" y="2775"/>
                    <a:pt x="11037" y="3094"/>
                    <a:pt x="9810" y="3094"/>
                  </a:cubicBezTo>
                  <a:cubicBezTo>
                    <a:pt x="8662" y="3094"/>
                    <a:pt x="7518" y="2815"/>
                    <a:pt x="6492" y="2202"/>
                  </a:cubicBezTo>
                  <a:cubicBezTo>
                    <a:pt x="6379" y="2146"/>
                    <a:pt x="6417" y="1939"/>
                    <a:pt x="6561" y="1939"/>
                  </a:cubicBezTo>
                  <a:cubicBezTo>
                    <a:pt x="6579" y="1939"/>
                    <a:pt x="6598" y="1942"/>
                    <a:pt x="6619" y="1949"/>
                  </a:cubicBezTo>
                  <a:cubicBezTo>
                    <a:pt x="7629" y="2291"/>
                    <a:pt x="8646" y="2486"/>
                    <a:pt x="9657" y="2486"/>
                  </a:cubicBezTo>
                  <a:cubicBezTo>
                    <a:pt x="10801" y="2486"/>
                    <a:pt x="11938" y="2236"/>
                    <a:pt x="13048" y="1664"/>
                  </a:cubicBezTo>
                  <a:cubicBezTo>
                    <a:pt x="13099" y="1636"/>
                    <a:pt x="13150" y="1624"/>
                    <a:pt x="13198" y="1624"/>
                  </a:cubicBezTo>
                  <a:close/>
                  <a:moveTo>
                    <a:pt x="9587" y="7006"/>
                  </a:moveTo>
                  <a:cubicBezTo>
                    <a:pt x="9773" y="7006"/>
                    <a:pt x="9960" y="7041"/>
                    <a:pt x="10134" y="7111"/>
                  </a:cubicBezTo>
                  <a:cubicBezTo>
                    <a:pt x="10926" y="7428"/>
                    <a:pt x="11084" y="8314"/>
                    <a:pt x="10641" y="8979"/>
                  </a:cubicBezTo>
                  <a:cubicBezTo>
                    <a:pt x="10371" y="9384"/>
                    <a:pt x="9937" y="9636"/>
                    <a:pt x="9496" y="9636"/>
                  </a:cubicBezTo>
                  <a:cubicBezTo>
                    <a:pt x="9212" y="9636"/>
                    <a:pt x="8925" y="9532"/>
                    <a:pt x="8677" y="9296"/>
                  </a:cubicBezTo>
                  <a:cubicBezTo>
                    <a:pt x="8107" y="8789"/>
                    <a:pt x="8044" y="7903"/>
                    <a:pt x="8551" y="7364"/>
                  </a:cubicBezTo>
                  <a:cubicBezTo>
                    <a:pt x="8568" y="7312"/>
                    <a:pt x="8605" y="7289"/>
                    <a:pt x="8639" y="7289"/>
                  </a:cubicBezTo>
                  <a:cubicBezTo>
                    <a:pt x="8668" y="7289"/>
                    <a:pt x="8695" y="7304"/>
                    <a:pt x="8709" y="7333"/>
                  </a:cubicBezTo>
                  <a:cubicBezTo>
                    <a:pt x="8950" y="7112"/>
                    <a:pt x="9267" y="7006"/>
                    <a:pt x="9587" y="7006"/>
                  </a:cubicBezTo>
                  <a:close/>
                  <a:moveTo>
                    <a:pt x="11664" y="11561"/>
                  </a:moveTo>
                  <a:cubicBezTo>
                    <a:pt x="12610" y="11561"/>
                    <a:pt x="13515" y="12322"/>
                    <a:pt x="13649" y="13286"/>
                  </a:cubicBezTo>
                  <a:cubicBezTo>
                    <a:pt x="13808" y="14363"/>
                    <a:pt x="12953" y="15155"/>
                    <a:pt x="11908" y="15250"/>
                  </a:cubicBezTo>
                  <a:cubicBezTo>
                    <a:pt x="11865" y="15253"/>
                    <a:pt x="11822" y="15254"/>
                    <a:pt x="11780" y="15254"/>
                  </a:cubicBezTo>
                  <a:cubicBezTo>
                    <a:pt x="10811" y="15254"/>
                    <a:pt x="9885" y="14570"/>
                    <a:pt x="9976" y="13508"/>
                  </a:cubicBezTo>
                  <a:cubicBezTo>
                    <a:pt x="10008" y="12875"/>
                    <a:pt x="10419" y="12241"/>
                    <a:pt x="10958" y="11925"/>
                  </a:cubicBezTo>
                  <a:cubicBezTo>
                    <a:pt x="10958" y="11798"/>
                    <a:pt x="10989" y="11671"/>
                    <a:pt x="11148" y="11640"/>
                  </a:cubicBezTo>
                  <a:cubicBezTo>
                    <a:pt x="11318" y="11586"/>
                    <a:pt x="11491" y="11561"/>
                    <a:pt x="11664" y="11561"/>
                  </a:cubicBezTo>
                  <a:close/>
                  <a:moveTo>
                    <a:pt x="18327" y="15279"/>
                  </a:moveTo>
                  <a:cubicBezTo>
                    <a:pt x="18582" y="15279"/>
                    <a:pt x="18746" y="15488"/>
                    <a:pt x="18717" y="15725"/>
                  </a:cubicBezTo>
                  <a:cubicBezTo>
                    <a:pt x="18875" y="15757"/>
                    <a:pt x="19002" y="15883"/>
                    <a:pt x="19002" y="16042"/>
                  </a:cubicBezTo>
                  <a:cubicBezTo>
                    <a:pt x="19508" y="21204"/>
                    <a:pt x="15550" y="25859"/>
                    <a:pt x="10293" y="25954"/>
                  </a:cubicBezTo>
                  <a:cubicBezTo>
                    <a:pt x="10220" y="25956"/>
                    <a:pt x="10149" y="25957"/>
                    <a:pt x="10077" y="25957"/>
                  </a:cubicBezTo>
                  <a:cubicBezTo>
                    <a:pt x="4981" y="25957"/>
                    <a:pt x="839" y="21543"/>
                    <a:pt x="1932" y="16390"/>
                  </a:cubicBezTo>
                  <a:cubicBezTo>
                    <a:pt x="1932" y="16295"/>
                    <a:pt x="1964" y="16263"/>
                    <a:pt x="2059" y="16263"/>
                  </a:cubicBezTo>
                  <a:cubicBezTo>
                    <a:pt x="2090" y="16137"/>
                    <a:pt x="2185" y="16073"/>
                    <a:pt x="2280" y="16073"/>
                  </a:cubicBezTo>
                  <a:cubicBezTo>
                    <a:pt x="4062" y="16231"/>
                    <a:pt x="5837" y="16311"/>
                    <a:pt x="7606" y="16311"/>
                  </a:cubicBezTo>
                  <a:cubicBezTo>
                    <a:pt x="11182" y="16311"/>
                    <a:pt x="14735" y="15981"/>
                    <a:pt x="18273" y="15282"/>
                  </a:cubicBezTo>
                  <a:cubicBezTo>
                    <a:pt x="18291" y="15280"/>
                    <a:pt x="18309" y="15279"/>
                    <a:pt x="18327" y="15279"/>
                  </a:cubicBezTo>
                  <a:close/>
                  <a:moveTo>
                    <a:pt x="12015" y="0"/>
                  </a:moveTo>
                  <a:cubicBezTo>
                    <a:pt x="11407" y="0"/>
                    <a:pt x="10769" y="89"/>
                    <a:pt x="10198" y="112"/>
                  </a:cubicBezTo>
                  <a:cubicBezTo>
                    <a:pt x="10113" y="115"/>
                    <a:pt x="9998" y="116"/>
                    <a:pt x="9857" y="116"/>
                  </a:cubicBezTo>
                  <a:cubicBezTo>
                    <a:pt x="9625" y="116"/>
                    <a:pt x="9324" y="114"/>
                    <a:pt x="8984" y="114"/>
                  </a:cubicBezTo>
                  <a:cubicBezTo>
                    <a:pt x="7433" y="114"/>
                    <a:pt x="5060" y="168"/>
                    <a:pt x="4592" y="777"/>
                  </a:cubicBezTo>
                  <a:lnTo>
                    <a:pt x="4592" y="904"/>
                  </a:lnTo>
                  <a:cubicBezTo>
                    <a:pt x="4117" y="2519"/>
                    <a:pt x="5035" y="3944"/>
                    <a:pt x="6714" y="4039"/>
                  </a:cubicBezTo>
                  <a:cubicBezTo>
                    <a:pt x="6809" y="4071"/>
                    <a:pt x="6841" y="4102"/>
                    <a:pt x="6872" y="4166"/>
                  </a:cubicBezTo>
                  <a:cubicBezTo>
                    <a:pt x="6900" y="4152"/>
                    <a:pt x="6928" y="4146"/>
                    <a:pt x="6954" y="4146"/>
                  </a:cubicBezTo>
                  <a:cubicBezTo>
                    <a:pt x="7048" y="4146"/>
                    <a:pt x="7126" y="4225"/>
                    <a:pt x="7126" y="4324"/>
                  </a:cubicBezTo>
                  <a:cubicBezTo>
                    <a:pt x="7316" y="5939"/>
                    <a:pt x="7347" y="7586"/>
                    <a:pt x="7506" y="9233"/>
                  </a:cubicBezTo>
                  <a:cubicBezTo>
                    <a:pt x="7540" y="9407"/>
                    <a:pt x="7384" y="9504"/>
                    <a:pt x="7231" y="9504"/>
                  </a:cubicBezTo>
                  <a:cubicBezTo>
                    <a:pt x="7105" y="9504"/>
                    <a:pt x="6982" y="9439"/>
                    <a:pt x="6967" y="9296"/>
                  </a:cubicBezTo>
                  <a:lnTo>
                    <a:pt x="6936" y="9296"/>
                  </a:lnTo>
                  <a:cubicBezTo>
                    <a:pt x="6967" y="9359"/>
                    <a:pt x="6936" y="9454"/>
                    <a:pt x="6841" y="9486"/>
                  </a:cubicBezTo>
                  <a:cubicBezTo>
                    <a:pt x="3167" y="11640"/>
                    <a:pt x="0" y="14712"/>
                    <a:pt x="348" y="19367"/>
                  </a:cubicBezTo>
                  <a:cubicBezTo>
                    <a:pt x="760" y="24149"/>
                    <a:pt x="4909" y="26682"/>
                    <a:pt x="9311" y="27062"/>
                  </a:cubicBezTo>
                  <a:cubicBezTo>
                    <a:pt x="9749" y="27103"/>
                    <a:pt x="10188" y="27125"/>
                    <a:pt x="10627" y="27125"/>
                  </a:cubicBezTo>
                  <a:cubicBezTo>
                    <a:pt x="14253" y="27125"/>
                    <a:pt x="17806" y="25685"/>
                    <a:pt x="19445" y="22154"/>
                  </a:cubicBezTo>
                  <a:cubicBezTo>
                    <a:pt x="21503" y="17657"/>
                    <a:pt x="20395" y="10816"/>
                    <a:pt x="14473" y="10151"/>
                  </a:cubicBezTo>
                  <a:cubicBezTo>
                    <a:pt x="14156" y="10120"/>
                    <a:pt x="14093" y="9866"/>
                    <a:pt x="13998" y="9708"/>
                  </a:cubicBezTo>
                  <a:cubicBezTo>
                    <a:pt x="13966" y="9645"/>
                    <a:pt x="13903" y="9581"/>
                    <a:pt x="13903" y="9454"/>
                  </a:cubicBezTo>
                  <a:cubicBezTo>
                    <a:pt x="13808" y="7808"/>
                    <a:pt x="13839" y="6129"/>
                    <a:pt x="13998" y="4514"/>
                  </a:cubicBezTo>
                  <a:cubicBezTo>
                    <a:pt x="14029" y="4419"/>
                    <a:pt x="14101" y="4372"/>
                    <a:pt x="14168" y="4372"/>
                  </a:cubicBezTo>
                  <a:cubicBezTo>
                    <a:pt x="14235" y="4372"/>
                    <a:pt x="14299" y="4419"/>
                    <a:pt x="14315" y="4514"/>
                  </a:cubicBezTo>
                  <a:cubicBezTo>
                    <a:pt x="14378" y="4577"/>
                    <a:pt x="14378" y="4704"/>
                    <a:pt x="14378" y="4799"/>
                  </a:cubicBezTo>
                  <a:lnTo>
                    <a:pt x="14473" y="4799"/>
                  </a:lnTo>
                  <a:cubicBezTo>
                    <a:pt x="14473" y="4704"/>
                    <a:pt x="14536" y="4577"/>
                    <a:pt x="14631" y="4514"/>
                  </a:cubicBezTo>
                  <a:cubicBezTo>
                    <a:pt x="17608" y="2899"/>
                    <a:pt x="15011" y="366"/>
                    <a:pt x="12699" y="49"/>
                  </a:cubicBezTo>
                  <a:cubicBezTo>
                    <a:pt x="12479" y="14"/>
                    <a:pt x="12249" y="0"/>
                    <a:pt x="12015" y="0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82;p51">
              <a:extLst>
                <a:ext uri="{FF2B5EF4-FFF2-40B4-BE49-F238E27FC236}">
                  <a16:creationId xmlns:a16="http://schemas.microsoft.com/office/drawing/2014/main" id="{BED80EB2-F7CC-49B1-BF0B-8041B4649D45}"/>
                </a:ext>
              </a:extLst>
            </p:cNvPr>
            <p:cNvSpPr/>
            <p:nvPr/>
          </p:nvSpPr>
          <p:spPr>
            <a:xfrm>
              <a:off x="4855942" y="3855374"/>
              <a:ext cx="721205" cy="739737"/>
            </a:xfrm>
            <a:custGeom>
              <a:avLst/>
              <a:gdLst/>
              <a:ahLst/>
              <a:cxnLst/>
              <a:rect l="l" t="t" r="r" b="b"/>
              <a:pathLst>
                <a:path w="22961" h="23551" extrusionOk="0">
                  <a:moveTo>
                    <a:pt x="15304" y="1"/>
                  </a:moveTo>
                  <a:cubicBezTo>
                    <a:pt x="15233" y="1"/>
                    <a:pt x="15170" y="48"/>
                    <a:pt x="15170" y="143"/>
                  </a:cubicBezTo>
                  <a:cubicBezTo>
                    <a:pt x="15011" y="1822"/>
                    <a:pt x="14948" y="3468"/>
                    <a:pt x="15043" y="5083"/>
                  </a:cubicBezTo>
                  <a:cubicBezTo>
                    <a:pt x="15043" y="5210"/>
                    <a:pt x="15075" y="5305"/>
                    <a:pt x="15170" y="5337"/>
                  </a:cubicBezTo>
                  <a:cubicBezTo>
                    <a:pt x="15106" y="5527"/>
                    <a:pt x="15233" y="5812"/>
                    <a:pt x="15518" y="5844"/>
                  </a:cubicBezTo>
                  <a:cubicBezTo>
                    <a:pt x="21409" y="6477"/>
                    <a:pt x="22517" y="13349"/>
                    <a:pt x="20459" y="17846"/>
                  </a:cubicBezTo>
                  <a:cubicBezTo>
                    <a:pt x="18870" y="21421"/>
                    <a:pt x="15298" y="22810"/>
                    <a:pt x="11612" y="22810"/>
                  </a:cubicBezTo>
                  <a:cubicBezTo>
                    <a:pt x="11183" y="22810"/>
                    <a:pt x="10753" y="22791"/>
                    <a:pt x="10324" y="22755"/>
                  </a:cubicBezTo>
                  <a:cubicBezTo>
                    <a:pt x="5922" y="22343"/>
                    <a:pt x="1774" y="19778"/>
                    <a:pt x="1394" y="15028"/>
                  </a:cubicBezTo>
                  <a:cubicBezTo>
                    <a:pt x="982" y="10404"/>
                    <a:pt x="4181" y="7300"/>
                    <a:pt x="7886" y="5178"/>
                  </a:cubicBezTo>
                  <a:cubicBezTo>
                    <a:pt x="7949" y="5147"/>
                    <a:pt x="7949" y="5052"/>
                    <a:pt x="7949" y="4988"/>
                  </a:cubicBezTo>
                  <a:cubicBezTo>
                    <a:pt x="7949" y="4890"/>
                    <a:pt x="7872" y="4810"/>
                    <a:pt x="7793" y="4810"/>
                  </a:cubicBezTo>
                  <a:cubicBezTo>
                    <a:pt x="7771" y="4810"/>
                    <a:pt x="7748" y="4816"/>
                    <a:pt x="7728" y="4830"/>
                  </a:cubicBezTo>
                  <a:cubicBezTo>
                    <a:pt x="3167" y="6255"/>
                    <a:pt x="0" y="11069"/>
                    <a:pt x="760" y="15819"/>
                  </a:cubicBezTo>
                  <a:cubicBezTo>
                    <a:pt x="1584" y="20981"/>
                    <a:pt x="6524" y="23420"/>
                    <a:pt x="11306" y="23546"/>
                  </a:cubicBezTo>
                  <a:cubicBezTo>
                    <a:pt x="11421" y="23549"/>
                    <a:pt x="11535" y="23550"/>
                    <a:pt x="11649" y="23550"/>
                  </a:cubicBezTo>
                  <a:cubicBezTo>
                    <a:pt x="16932" y="23550"/>
                    <a:pt x="21051" y="20676"/>
                    <a:pt x="22074" y="15313"/>
                  </a:cubicBezTo>
                  <a:cubicBezTo>
                    <a:pt x="22960" y="10689"/>
                    <a:pt x="20680" y="5685"/>
                    <a:pt x="15645" y="5083"/>
                  </a:cubicBezTo>
                  <a:cubicBezTo>
                    <a:pt x="15708" y="3595"/>
                    <a:pt x="15677" y="2012"/>
                    <a:pt x="15518" y="428"/>
                  </a:cubicBezTo>
                  <a:cubicBezTo>
                    <a:pt x="15487" y="333"/>
                    <a:pt x="15487" y="238"/>
                    <a:pt x="15487" y="143"/>
                  </a:cubicBezTo>
                  <a:cubicBezTo>
                    <a:pt x="15455" y="48"/>
                    <a:pt x="15376" y="1"/>
                    <a:pt x="15304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3;p51">
              <a:extLst>
                <a:ext uri="{FF2B5EF4-FFF2-40B4-BE49-F238E27FC236}">
                  <a16:creationId xmlns:a16="http://schemas.microsoft.com/office/drawing/2014/main" id="{F3500C7D-280A-413A-ADB1-92DD53B3F807}"/>
                </a:ext>
              </a:extLst>
            </p:cNvPr>
            <p:cNvSpPr/>
            <p:nvPr/>
          </p:nvSpPr>
          <p:spPr>
            <a:xfrm>
              <a:off x="4916092" y="4201732"/>
              <a:ext cx="586456" cy="334642"/>
            </a:xfrm>
            <a:custGeom>
              <a:avLst/>
              <a:gdLst/>
              <a:ahLst/>
              <a:cxnLst/>
              <a:rect l="l" t="t" r="r" b="b"/>
              <a:pathLst>
                <a:path w="18671" h="10654" extrusionOk="0">
                  <a:moveTo>
                    <a:pt x="17467" y="739"/>
                  </a:moveTo>
                  <a:lnTo>
                    <a:pt x="17467" y="1277"/>
                  </a:lnTo>
                  <a:cubicBezTo>
                    <a:pt x="17467" y="5742"/>
                    <a:pt x="14490" y="9669"/>
                    <a:pt x="9803" y="9986"/>
                  </a:cubicBezTo>
                  <a:cubicBezTo>
                    <a:pt x="9601" y="10000"/>
                    <a:pt x="9401" y="10007"/>
                    <a:pt x="9204" y="10007"/>
                  </a:cubicBezTo>
                  <a:cubicBezTo>
                    <a:pt x="4424" y="10007"/>
                    <a:pt x="1108" y="6021"/>
                    <a:pt x="1442" y="1277"/>
                  </a:cubicBezTo>
                  <a:lnTo>
                    <a:pt x="1442" y="1277"/>
                  </a:lnTo>
                  <a:cubicBezTo>
                    <a:pt x="3519" y="1560"/>
                    <a:pt x="5600" y="1694"/>
                    <a:pt x="7678" y="1694"/>
                  </a:cubicBezTo>
                  <a:cubicBezTo>
                    <a:pt x="10957" y="1694"/>
                    <a:pt x="14230" y="1359"/>
                    <a:pt x="17467" y="739"/>
                  </a:cubicBezTo>
                  <a:close/>
                  <a:moveTo>
                    <a:pt x="17490" y="0"/>
                  </a:moveTo>
                  <a:cubicBezTo>
                    <a:pt x="17463" y="0"/>
                    <a:pt x="17434" y="4"/>
                    <a:pt x="17403" y="10"/>
                  </a:cubicBezTo>
                  <a:cubicBezTo>
                    <a:pt x="13920" y="736"/>
                    <a:pt x="10450" y="1054"/>
                    <a:pt x="6957" y="1054"/>
                  </a:cubicBezTo>
                  <a:cubicBezTo>
                    <a:pt x="5116" y="1054"/>
                    <a:pt x="3269" y="966"/>
                    <a:pt x="1411" y="802"/>
                  </a:cubicBezTo>
                  <a:cubicBezTo>
                    <a:pt x="1284" y="802"/>
                    <a:pt x="1157" y="897"/>
                    <a:pt x="1157" y="992"/>
                  </a:cubicBezTo>
                  <a:cubicBezTo>
                    <a:pt x="1126" y="992"/>
                    <a:pt x="1062" y="1055"/>
                    <a:pt x="1062" y="1119"/>
                  </a:cubicBezTo>
                  <a:cubicBezTo>
                    <a:pt x="0" y="6240"/>
                    <a:pt x="4143" y="10654"/>
                    <a:pt x="9239" y="10654"/>
                  </a:cubicBezTo>
                  <a:cubicBezTo>
                    <a:pt x="9311" y="10654"/>
                    <a:pt x="9382" y="10653"/>
                    <a:pt x="9455" y="10651"/>
                  </a:cubicBezTo>
                  <a:cubicBezTo>
                    <a:pt x="14712" y="10556"/>
                    <a:pt x="18670" y="5901"/>
                    <a:pt x="18164" y="739"/>
                  </a:cubicBezTo>
                  <a:cubicBezTo>
                    <a:pt x="18132" y="580"/>
                    <a:pt x="18005" y="454"/>
                    <a:pt x="17847" y="454"/>
                  </a:cubicBezTo>
                  <a:cubicBezTo>
                    <a:pt x="17875" y="227"/>
                    <a:pt x="17726" y="0"/>
                    <a:pt x="17490" y="0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4;p51">
              <a:extLst>
                <a:ext uri="{FF2B5EF4-FFF2-40B4-BE49-F238E27FC236}">
                  <a16:creationId xmlns:a16="http://schemas.microsoft.com/office/drawing/2014/main" id="{FBE43CCF-5D64-4B77-ADCA-32DE63DB7260}"/>
                </a:ext>
              </a:extLst>
            </p:cNvPr>
            <p:cNvSpPr/>
            <p:nvPr/>
          </p:nvSpPr>
          <p:spPr>
            <a:xfrm>
              <a:off x="4995748" y="3698355"/>
              <a:ext cx="448095" cy="319848"/>
            </a:xfrm>
            <a:custGeom>
              <a:avLst/>
              <a:gdLst/>
              <a:ahLst/>
              <a:cxnLst/>
              <a:rect l="l" t="t" r="r" b="b"/>
              <a:pathLst>
                <a:path w="14266" h="10183" extrusionOk="0">
                  <a:moveTo>
                    <a:pt x="8825" y="1"/>
                  </a:moveTo>
                  <a:cubicBezTo>
                    <a:pt x="7190" y="1"/>
                    <a:pt x="5434" y="294"/>
                    <a:pt x="4005" y="423"/>
                  </a:cubicBezTo>
                  <a:cubicBezTo>
                    <a:pt x="3182" y="518"/>
                    <a:pt x="1440" y="360"/>
                    <a:pt x="1060" y="1279"/>
                  </a:cubicBezTo>
                  <a:cubicBezTo>
                    <a:pt x="965" y="1279"/>
                    <a:pt x="901" y="1310"/>
                    <a:pt x="838" y="1374"/>
                  </a:cubicBezTo>
                  <a:cubicBezTo>
                    <a:pt x="0" y="3109"/>
                    <a:pt x="1368" y="5099"/>
                    <a:pt x="3178" y="5099"/>
                  </a:cubicBezTo>
                  <a:cubicBezTo>
                    <a:pt x="3283" y="5099"/>
                    <a:pt x="3390" y="5093"/>
                    <a:pt x="3498" y="5079"/>
                  </a:cubicBezTo>
                  <a:lnTo>
                    <a:pt x="3498" y="5079"/>
                  </a:lnTo>
                  <a:cubicBezTo>
                    <a:pt x="3308" y="6694"/>
                    <a:pt x="3435" y="8404"/>
                    <a:pt x="3657" y="9987"/>
                  </a:cubicBezTo>
                  <a:cubicBezTo>
                    <a:pt x="3684" y="10123"/>
                    <a:pt x="3797" y="10183"/>
                    <a:pt x="3916" y="10183"/>
                  </a:cubicBezTo>
                  <a:cubicBezTo>
                    <a:pt x="4076" y="10183"/>
                    <a:pt x="4245" y="10074"/>
                    <a:pt x="4227" y="9892"/>
                  </a:cubicBezTo>
                  <a:cubicBezTo>
                    <a:pt x="4068" y="8277"/>
                    <a:pt x="4037" y="6599"/>
                    <a:pt x="3815" y="4984"/>
                  </a:cubicBezTo>
                  <a:cubicBezTo>
                    <a:pt x="3815" y="4889"/>
                    <a:pt x="3657" y="4825"/>
                    <a:pt x="3593" y="4825"/>
                  </a:cubicBezTo>
                  <a:cubicBezTo>
                    <a:pt x="3562" y="4762"/>
                    <a:pt x="3498" y="4699"/>
                    <a:pt x="3435" y="4699"/>
                  </a:cubicBezTo>
                  <a:cubicBezTo>
                    <a:pt x="1725" y="4604"/>
                    <a:pt x="870" y="3210"/>
                    <a:pt x="1281" y="1595"/>
                  </a:cubicBezTo>
                  <a:lnTo>
                    <a:pt x="1281" y="1469"/>
                  </a:lnTo>
                  <a:cubicBezTo>
                    <a:pt x="1750" y="860"/>
                    <a:pt x="4123" y="805"/>
                    <a:pt x="5686" y="805"/>
                  </a:cubicBezTo>
                  <a:cubicBezTo>
                    <a:pt x="6029" y="805"/>
                    <a:pt x="6333" y="808"/>
                    <a:pt x="6569" y="808"/>
                  </a:cubicBezTo>
                  <a:cubicBezTo>
                    <a:pt x="6713" y="808"/>
                    <a:pt x="6831" y="807"/>
                    <a:pt x="6919" y="804"/>
                  </a:cubicBezTo>
                  <a:cubicBezTo>
                    <a:pt x="7516" y="780"/>
                    <a:pt x="8168" y="665"/>
                    <a:pt x="8792" y="665"/>
                  </a:cubicBezTo>
                  <a:cubicBezTo>
                    <a:pt x="8995" y="665"/>
                    <a:pt x="9195" y="677"/>
                    <a:pt x="9389" y="708"/>
                  </a:cubicBezTo>
                  <a:cubicBezTo>
                    <a:pt x="11701" y="1025"/>
                    <a:pt x="14266" y="3559"/>
                    <a:pt x="11352" y="5205"/>
                  </a:cubicBezTo>
                  <a:cubicBezTo>
                    <a:pt x="11194" y="5237"/>
                    <a:pt x="11162" y="5332"/>
                    <a:pt x="11194" y="5459"/>
                  </a:cubicBezTo>
                  <a:cubicBezTo>
                    <a:pt x="11218" y="5626"/>
                    <a:pt x="11332" y="5757"/>
                    <a:pt x="11468" y="5757"/>
                  </a:cubicBezTo>
                  <a:cubicBezTo>
                    <a:pt x="11512" y="5757"/>
                    <a:pt x="11559" y="5743"/>
                    <a:pt x="11606" y="5712"/>
                  </a:cubicBezTo>
                  <a:cubicBezTo>
                    <a:pt x="14107" y="4350"/>
                    <a:pt x="13791" y="962"/>
                    <a:pt x="10972" y="233"/>
                  </a:cubicBezTo>
                  <a:cubicBezTo>
                    <a:pt x="10311" y="63"/>
                    <a:pt x="9581" y="1"/>
                    <a:pt x="8825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85;p51">
              <a:extLst>
                <a:ext uri="{FF2B5EF4-FFF2-40B4-BE49-F238E27FC236}">
                  <a16:creationId xmlns:a16="http://schemas.microsoft.com/office/drawing/2014/main" id="{01237FD2-91CF-4364-8B9F-26474EB6E9DF}"/>
                </a:ext>
              </a:extLst>
            </p:cNvPr>
            <p:cNvSpPr/>
            <p:nvPr/>
          </p:nvSpPr>
          <p:spPr>
            <a:xfrm>
              <a:off x="5192154" y="3523527"/>
              <a:ext cx="133335" cy="127273"/>
            </a:xfrm>
            <a:custGeom>
              <a:avLst/>
              <a:gdLst/>
              <a:ahLst/>
              <a:cxnLst/>
              <a:rect l="l" t="t" r="r" b="b"/>
              <a:pathLst>
                <a:path w="4245" h="4052" extrusionOk="0">
                  <a:moveTo>
                    <a:pt x="2471" y="479"/>
                  </a:moveTo>
                  <a:cubicBezTo>
                    <a:pt x="3991" y="1026"/>
                    <a:pt x="3876" y="3501"/>
                    <a:pt x="2183" y="3501"/>
                  </a:cubicBezTo>
                  <a:cubicBezTo>
                    <a:pt x="2113" y="3501"/>
                    <a:pt x="2040" y="3496"/>
                    <a:pt x="1964" y="3488"/>
                  </a:cubicBezTo>
                  <a:cubicBezTo>
                    <a:pt x="1204" y="3393"/>
                    <a:pt x="571" y="2854"/>
                    <a:pt x="666" y="2063"/>
                  </a:cubicBezTo>
                  <a:cubicBezTo>
                    <a:pt x="729" y="1081"/>
                    <a:pt x="1489" y="701"/>
                    <a:pt x="2312" y="542"/>
                  </a:cubicBezTo>
                  <a:cubicBezTo>
                    <a:pt x="2344" y="542"/>
                    <a:pt x="2407" y="511"/>
                    <a:pt x="2439" y="479"/>
                  </a:cubicBezTo>
                  <a:close/>
                  <a:moveTo>
                    <a:pt x="2019" y="1"/>
                  </a:moveTo>
                  <a:cubicBezTo>
                    <a:pt x="1079" y="1"/>
                    <a:pt x="210" y="1046"/>
                    <a:pt x="96" y="1936"/>
                  </a:cubicBezTo>
                  <a:cubicBezTo>
                    <a:pt x="0" y="3044"/>
                    <a:pt x="824" y="3899"/>
                    <a:pt x="1901" y="4026"/>
                  </a:cubicBezTo>
                  <a:cubicBezTo>
                    <a:pt x="2009" y="4043"/>
                    <a:pt x="2116" y="4051"/>
                    <a:pt x="2223" y="4051"/>
                  </a:cubicBezTo>
                  <a:cubicBezTo>
                    <a:pt x="3115" y="4051"/>
                    <a:pt x="3919" y="3471"/>
                    <a:pt x="4117" y="2538"/>
                  </a:cubicBezTo>
                  <a:cubicBezTo>
                    <a:pt x="4244" y="1461"/>
                    <a:pt x="3642" y="384"/>
                    <a:pt x="2566" y="194"/>
                  </a:cubicBezTo>
                  <a:cubicBezTo>
                    <a:pt x="2566" y="194"/>
                    <a:pt x="2534" y="194"/>
                    <a:pt x="2471" y="162"/>
                  </a:cubicBezTo>
                  <a:cubicBezTo>
                    <a:pt x="2439" y="99"/>
                    <a:pt x="2407" y="36"/>
                    <a:pt x="2312" y="36"/>
                  </a:cubicBezTo>
                  <a:cubicBezTo>
                    <a:pt x="2214" y="12"/>
                    <a:pt x="2116" y="1"/>
                    <a:pt x="2019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86;p51">
              <a:extLst>
                <a:ext uri="{FF2B5EF4-FFF2-40B4-BE49-F238E27FC236}">
                  <a16:creationId xmlns:a16="http://schemas.microsoft.com/office/drawing/2014/main" id="{0D0504EF-8A72-4007-999E-BAEF1F3AB65C}"/>
                </a:ext>
              </a:extLst>
            </p:cNvPr>
            <p:cNvSpPr/>
            <p:nvPr/>
          </p:nvSpPr>
          <p:spPr>
            <a:xfrm>
              <a:off x="5201200" y="4084164"/>
              <a:ext cx="122279" cy="116029"/>
            </a:xfrm>
            <a:custGeom>
              <a:avLst/>
              <a:gdLst/>
              <a:ahLst/>
              <a:cxnLst/>
              <a:rect l="l" t="t" r="r" b="b"/>
              <a:pathLst>
                <a:path w="3893" h="3694" extrusionOk="0">
                  <a:moveTo>
                    <a:pt x="1774" y="568"/>
                  </a:moveTo>
                  <a:cubicBezTo>
                    <a:pt x="2454" y="568"/>
                    <a:pt x="3085" y="1070"/>
                    <a:pt x="3228" y="1726"/>
                  </a:cubicBezTo>
                  <a:cubicBezTo>
                    <a:pt x="3386" y="2518"/>
                    <a:pt x="2626" y="3120"/>
                    <a:pt x="1866" y="3120"/>
                  </a:cubicBezTo>
                  <a:cubicBezTo>
                    <a:pt x="1846" y="3121"/>
                    <a:pt x="1825" y="3121"/>
                    <a:pt x="1805" y="3121"/>
                  </a:cubicBezTo>
                  <a:cubicBezTo>
                    <a:pt x="1101" y="3121"/>
                    <a:pt x="478" y="2592"/>
                    <a:pt x="663" y="1853"/>
                  </a:cubicBezTo>
                  <a:cubicBezTo>
                    <a:pt x="694" y="1251"/>
                    <a:pt x="1074" y="840"/>
                    <a:pt x="1549" y="586"/>
                  </a:cubicBezTo>
                  <a:cubicBezTo>
                    <a:pt x="1624" y="574"/>
                    <a:pt x="1699" y="568"/>
                    <a:pt x="1774" y="568"/>
                  </a:cubicBezTo>
                  <a:close/>
                  <a:moveTo>
                    <a:pt x="1749" y="1"/>
                  </a:moveTo>
                  <a:cubicBezTo>
                    <a:pt x="1576" y="1"/>
                    <a:pt x="1403" y="26"/>
                    <a:pt x="1233" y="80"/>
                  </a:cubicBezTo>
                  <a:cubicBezTo>
                    <a:pt x="1074" y="111"/>
                    <a:pt x="1043" y="238"/>
                    <a:pt x="1043" y="365"/>
                  </a:cubicBezTo>
                  <a:cubicBezTo>
                    <a:pt x="473" y="681"/>
                    <a:pt x="93" y="1315"/>
                    <a:pt x="61" y="1948"/>
                  </a:cubicBezTo>
                  <a:cubicBezTo>
                    <a:pt x="0" y="3010"/>
                    <a:pt x="898" y="3694"/>
                    <a:pt x="1865" y="3694"/>
                  </a:cubicBezTo>
                  <a:cubicBezTo>
                    <a:pt x="1907" y="3694"/>
                    <a:pt x="1950" y="3693"/>
                    <a:pt x="1993" y="3690"/>
                  </a:cubicBezTo>
                  <a:cubicBezTo>
                    <a:pt x="2974" y="3595"/>
                    <a:pt x="3893" y="2803"/>
                    <a:pt x="3734" y="1726"/>
                  </a:cubicBezTo>
                  <a:cubicBezTo>
                    <a:pt x="3600" y="762"/>
                    <a:pt x="2695" y="1"/>
                    <a:pt x="1749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87;p51">
              <a:extLst>
                <a:ext uri="{FF2B5EF4-FFF2-40B4-BE49-F238E27FC236}">
                  <a16:creationId xmlns:a16="http://schemas.microsoft.com/office/drawing/2014/main" id="{F52F729A-896B-4529-A100-1E80D881CF79}"/>
                </a:ext>
              </a:extLst>
            </p:cNvPr>
            <p:cNvSpPr/>
            <p:nvPr/>
          </p:nvSpPr>
          <p:spPr>
            <a:xfrm>
              <a:off x="5089004" y="3771729"/>
              <a:ext cx="231429" cy="46518"/>
            </a:xfrm>
            <a:custGeom>
              <a:avLst/>
              <a:gdLst/>
              <a:ahLst/>
              <a:cxnLst/>
              <a:rect l="l" t="t" r="r" b="b"/>
              <a:pathLst>
                <a:path w="7368" h="1481" extrusionOk="0">
                  <a:moveTo>
                    <a:pt x="6880" y="1"/>
                  </a:moveTo>
                  <a:cubicBezTo>
                    <a:pt x="6825" y="1"/>
                    <a:pt x="6765" y="16"/>
                    <a:pt x="6705" y="51"/>
                  </a:cubicBezTo>
                  <a:cubicBezTo>
                    <a:pt x="5605" y="617"/>
                    <a:pt x="4488" y="868"/>
                    <a:pt x="3354" y="868"/>
                  </a:cubicBezTo>
                  <a:cubicBezTo>
                    <a:pt x="2331" y="868"/>
                    <a:pt x="1295" y="665"/>
                    <a:pt x="244" y="304"/>
                  </a:cubicBezTo>
                  <a:cubicBezTo>
                    <a:pt x="235" y="302"/>
                    <a:pt x="226" y="302"/>
                    <a:pt x="217" y="302"/>
                  </a:cubicBezTo>
                  <a:cubicBezTo>
                    <a:pt x="76" y="302"/>
                    <a:pt x="0" y="530"/>
                    <a:pt x="149" y="589"/>
                  </a:cubicBezTo>
                  <a:cubicBezTo>
                    <a:pt x="1175" y="1202"/>
                    <a:pt x="2319" y="1481"/>
                    <a:pt x="3467" y="1481"/>
                  </a:cubicBezTo>
                  <a:cubicBezTo>
                    <a:pt x="4694" y="1481"/>
                    <a:pt x="5925" y="1162"/>
                    <a:pt x="7021" y="589"/>
                  </a:cubicBezTo>
                  <a:cubicBezTo>
                    <a:pt x="7368" y="429"/>
                    <a:pt x="7176" y="1"/>
                    <a:pt x="6880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88;p51">
              <a:extLst>
                <a:ext uri="{FF2B5EF4-FFF2-40B4-BE49-F238E27FC236}">
                  <a16:creationId xmlns:a16="http://schemas.microsoft.com/office/drawing/2014/main" id="{000FE787-E619-479B-A901-2BF495B6C296}"/>
                </a:ext>
              </a:extLst>
            </p:cNvPr>
            <p:cNvSpPr/>
            <p:nvPr/>
          </p:nvSpPr>
          <p:spPr>
            <a:xfrm>
              <a:off x="5193159" y="3358530"/>
              <a:ext cx="74630" cy="70861"/>
            </a:xfrm>
            <a:custGeom>
              <a:avLst/>
              <a:gdLst/>
              <a:ahLst/>
              <a:cxnLst/>
              <a:rect l="l" t="t" r="r" b="b"/>
              <a:pathLst>
                <a:path w="2376" h="2256" extrusionOk="0">
                  <a:moveTo>
                    <a:pt x="1140" y="317"/>
                  </a:moveTo>
                  <a:cubicBezTo>
                    <a:pt x="1520" y="380"/>
                    <a:pt x="1932" y="728"/>
                    <a:pt x="1932" y="1172"/>
                  </a:cubicBezTo>
                  <a:cubicBezTo>
                    <a:pt x="1932" y="1552"/>
                    <a:pt x="1520" y="1805"/>
                    <a:pt x="1172" y="1837"/>
                  </a:cubicBezTo>
                  <a:cubicBezTo>
                    <a:pt x="824" y="1837"/>
                    <a:pt x="507" y="1583"/>
                    <a:pt x="507" y="1203"/>
                  </a:cubicBezTo>
                  <a:cubicBezTo>
                    <a:pt x="507" y="792"/>
                    <a:pt x="729" y="570"/>
                    <a:pt x="1045" y="412"/>
                  </a:cubicBezTo>
                  <a:cubicBezTo>
                    <a:pt x="1109" y="380"/>
                    <a:pt x="1140" y="380"/>
                    <a:pt x="1140" y="317"/>
                  </a:cubicBezTo>
                  <a:close/>
                  <a:moveTo>
                    <a:pt x="919" y="0"/>
                  </a:moveTo>
                  <a:cubicBezTo>
                    <a:pt x="317" y="95"/>
                    <a:pt x="0" y="792"/>
                    <a:pt x="64" y="1330"/>
                  </a:cubicBezTo>
                  <a:cubicBezTo>
                    <a:pt x="151" y="1914"/>
                    <a:pt x="616" y="2256"/>
                    <a:pt x="1159" y="2256"/>
                  </a:cubicBezTo>
                  <a:cubicBezTo>
                    <a:pt x="1205" y="2256"/>
                    <a:pt x="1252" y="2253"/>
                    <a:pt x="1299" y="2249"/>
                  </a:cubicBezTo>
                  <a:cubicBezTo>
                    <a:pt x="1900" y="2154"/>
                    <a:pt x="2375" y="1647"/>
                    <a:pt x="2280" y="1045"/>
                  </a:cubicBezTo>
                  <a:cubicBezTo>
                    <a:pt x="2219" y="525"/>
                    <a:pt x="1685" y="93"/>
                    <a:pt x="1163" y="93"/>
                  </a:cubicBezTo>
                  <a:cubicBezTo>
                    <a:pt x="1145" y="93"/>
                    <a:pt x="1127" y="94"/>
                    <a:pt x="1109" y="95"/>
                  </a:cubicBezTo>
                  <a:cubicBezTo>
                    <a:pt x="1077" y="63"/>
                    <a:pt x="982" y="0"/>
                    <a:pt x="919" y="0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89;p51">
              <a:extLst>
                <a:ext uri="{FF2B5EF4-FFF2-40B4-BE49-F238E27FC236}">
                  <a16:creationId xmlns:a16="http://schemas.microsoft.com/office/drawing/2014/main" id="{E23ED9E7-1A9F-4A0B-9F4B-0421638DD2B0}"/>
                </a:ext>
              </a:extLst>
            </p:cNvPr>
            <p:cNvSpPr/>
            <p:nvPr/>
          </p:nvSpPr>
          <p:spPr>
            <a:xfrm>
              <a:off x="5144411" y="3941091"/>
              <a:ext cx="94513" cy="82671"/>
            </a:xfrm>
            <a:custGeom>
              <a:avLst/>
              <a:gdLst/>
              <a:ahLst/>
              <a:cxnLst/>
              <a:rect l="l" t="t" r="r" b="b"/>
              <a:pathLst>
                <a:path w="3009" h="2632" extrusionOk="0">
                  <a:moveTo>
                    <a:pt x="1474" y="463"/>
                  </a:moveTo>
                  <a:cubicBezTo>
                    <a:pt x="1583" y="463"/>
                    <a:pt x="1695" y="481"/>
                    <a:pt x="1806" y="518"/>
                  </a:cubicBezTo>
                  <a:cubicBezTo>
                    <a:pt x="2407" y="676"/>
                    <a:pt x="2502" y="1309"/>
                    <a:pt x="2186" y="1784"/>
                  </a:cubicBezTo>
                  <a:cubicBezTo>
                    <a:pt x="1959" y="2083"/>
                    <a:pt x="1702" y="2205"/>
                    <a:pt x="1457" y="2205"/>
                  </a:cubicBezTo>
                  <a:cubicBezTo>
                    <a:pt x="950" y="2205"/>
                    <a:pt x="497" y="1685"/>
                    <a:pt x="475" y="1151"/>
                  </a:cubicBezTo>
                  <a:cubicBezTo>
                    <a:pt x="539" y="1119"/>
                    <a:pt x="602" y="1119"/>
                    <a:pt x="634" y="1024"/>
                  </a:cubicBezTo>
                  <a:cubicBezTo>
                    <a:pt x="780" y="660"/>
                    <a:pt x="1112" y="463"/>
                    <a:pt x="1474" y="463"/>
                  </a:cubicBezTo>
                  <a:close/>
                  <a:moveTo>
                    <a:pt x="1520" y="1"/>
                  </a:moveTo>
                  <a:cubicBezTo>
                    <a:pt x="1206" y="1"/>
                    <a:pt x="895" y="107"/>
                    <a:pt x="634" y="328"/>
                  </a:cubicBezTo>
                  <a:cubicBezTo>
                    <a:pt x="602" y="328"/>
                    <a:pt x="507" y="328"/>
                    <a:pt x="475" y="359"/>
                  </a:cubicBezTo>
                  <a:cubicBezTo>
                    <a:pt x="0" y="898"/>
                    <a:pt x="95" y="1784"/>
                    <a:pt x="602" y="2291"/>
                  </a:cubicBezTo>
                  <a:cubicBezTo>
                    <a:pt x="850" y="2527"/>
                    <a:pt x="1142" y="2631"/>
                    <a:pt x="1430" y="2631"/>
                  </a:cubicBezTo>
                  <a:cubicBezTo>
                    <a:pt x="1877" y="2631"/>
                    <a:pt x="2315" y="2379"/>
                    <a:pt x="2566" y="1974"/>
                  </a:cubicBezTo>
                  <a:cubicBezTo>
                    <a:pt x="3009" y="1309"/>
                    <a:pt x="2851" y="423"/>
                    <a:pt x="2059" y="106"/>
                  </a:cubicBezTo>
                  <a:cubicBezTo>
                    <a:pt x="1885" y="36"/>
                    <a:pt x="1702" y="1"/>
                    <a:pt x="1520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90;p51">
              <a:extLst>
                <a:ext uri="{FF2B5EF4-FFF2-40B4-BE49-F238E27FC236}">
                  <a16:creationId xmlns:a16="http://schemas.microsoft.com/office/drawing/2014/main" id="{BF680E87-6DA6-4829-9E57-89BBBB58D187}"/>
                </a:ext>
              </a:extLst>
            </p:cNvPr>
            <p:cNvSpPr/>
            <p:nvPr/>
          </p:nvSpPr>
          <p:spPr>
            <a:xfrm>
              <a:off x="5023765" y="4381962"/>
              <a:ext cx="143889" cy="96837"/>
            </a:xfrm>
            <a:custGeom>
              <a:avLst/>
              <a:gdLst/>
              <a:ahLst/>
              <a:cxnLst/>
              <a:rect l="l" t="t" r="r" b="b"/>
              <a:pathLst>
                <a:path w="4581" h="3083" extrusionOk="0">
                  <a:moveTo>
                    <a:pt x="129" y="0"/>
                  </a:moveTo>
                  <a:cubicBezTo>
                    <a:pt x="62" y="0"/>
                    <a:pt x="1" y="62"/>
                    <a:pt x="41" y="163"/>
                  </a:cubicBezTo>
                  <a:cubicBezTo>
                    <a:pt x="991" y="1651"/>
                    <a:pt x="2416" y="2760"/>
                    <a:pt x="4158" y="3076"/>
                  </a:cubicBezTo>
                  <a:cubicBezTo>
                    <a:pt x="4177" y="3080"/>
                    <a:pt x="4195" y="3082"/>
                    <a:pt x="4213" y="3082"/>
                  </a:cubicBezTo>
                  <a:cubicBezTo>
                    <a:pt x="4462" y="3082"/>
                    <a:pt x="4580" y="2692"/>
                    <a:pt x="4285" y="2633"/>
                  </a:cubicBezTo>
                  <a:cubicBezTo>
                    <a:pt x="2701" y="2221"/>
                    <a:pt x="1276" y="1398"/>
                    <a:pt x="231" y="68"/>
                  </a:cubicBezTo>
                  <a:cubicBezTo>
                    <a:pt x="208" y="21"/>
                    <a:pt x="168" y="0"/>
                    <a:pt x="129" y="0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91;p51">
              <a:extLst>
                <a:ext uri="{FF2B5EF4-FFF2-40B4-BE49-F238E27FC236}">
                  <a16:creationId xmlns:a16="http://schemas.microsoft.com/office/drawing/2014/main" id="{3BB666BE-07DC-46C0-8993-D308ACEB2248}"/>
                </a:ext>
              </a:extLst>
            </p:cNvPr>
            <p:cNvSpPr/>
            <p:nvPr/>
          </p:nvSpPr>
          <p:spPr>
            <a:xfrm>
              <a:off x="5044936" y="3441327"/>
              <a:ext cx="114427" cy="81666"/>
            </a:xfrm>
            <a:custGeom>
              <a:avLst/>
              <a:gdLst/>
              <a:ahLst/>
              <a:cxnLst/>
              <a:rect l="l" t="t" r="r" b="b"/>
              <a:pathLst>
                <a:path w="3643" h="2600" extrusionOk="0">
                  <a:moveTo>
                    <a:pt x="1921" y="419"/>
                  </a:moveTo>
                  <a:cubicBezTo>
                    <a:pt x="2243" y="419"/>
                    <a:pt x="2554" y="503"/>
                    <a:pt x="2787" y="753"/>
                  </a:cubicBezTo>
                  <a:cubicBezTo>
                    <a:pt x="3326" y="1354"/>
                    <a:pt x="2819" y="1988"/>
                    <a:pt x="2186" y="2146"/>
                  </a:cubicBezTo>
                  <a:cubicBezTo>
                    <a:pt x="2041" y="2175"/>
                    <a:pt x="1881" y="2192"/>
                    <a:pt x="1720" y="2192"/>
                  </a:cubicBezTo>
                  <a:cubicBezTo>
                    <a:pt x="1354" y="2192"/>
                    <a:pt x="981" y="2103"/>
                    <a:pt x="761" y="1861"/>
                  </a:cubicBezTo>
                  <a:cubicBezTo>
                    <a:pt x="349" y="1449"/>
                    <a:pt x="444" y="784"/>
                    <a:pt x="919" y="563"/>
                  </a:cubicBezTo>
                  <a:lnTo>
                    <a:pt x="1077" y="563"/>
                  </a:lnTo>
                  <a:cubicBezTo>
                    <a:pt x="1333" y="487"/>
                    <a:pt x="1631" y="419"/>
                    <a:pt x="1921" y="419"/>
                  </a:cubicBezTo>
                  <a:close/>
                  <a:moveTo>
                    <a:pt x="1823" y="1"/>
                  </a:moveTo>
                  <a:cubicBezTo>
                    <a:pt x="1525" y="1"/>
                    <a:pt x="1222" y="57"/>
                    <a:pt x="951" y="151"/>
                  </a:cubicBezTo>
                  <a:cubicBezTo>
                    <a:pt x="824" y="183"/>
                    <a:pt x="792" y="278"/>
                    <a:pt x="792" y="341"/>
                  </a:cubicBezTo>
                  <a:cubicBezTo>
                    <a:pt x="254" y="594"/>
                    <a:pt x="0" y="1291"/>
                    <a:pt x="254" y="1798"/>
                  </a:cubicBezTo>
                  <a:cubicBezTo>
                    <a:pt x="491" y="2368"/>
                    <a:pt x="1103" y="2599"/>
                    <a:pt x="1688" y="2599"/>
                  </a:cubicBezTo>
                  <a:cubicBezTo>
                    <a:pt x="1883" y="2599"/>
                    <a:pt x="2075" y="2574"/>
                    <a:pt x="2249" y="2526"/>
                  </a:cubicBezTo>
                  <a:cubicBezTo>
                    <a:pt x="3009" y="2336"/>
                    <a:pt x="3642" y="1703"/>
                    <a:pt x="3294" y="848"/>
                  </a:cubicBezTo>
                  <a:cubicBezTo>
                    <a:pt x="3018" y="232"/>
                    <a:pt x="2429" y="1"/>
                    <a:pt x="1823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492;p51">
            <a:extLst>
              <a:ext uri="{FF2B5EF4-FFF2-40B4-BE49-F238E27FC236}">
                <a16:creationId xmlns:a16="http://schemas.microsoft.com/office/drawing/2014/main" id="{298BFFB1-7228-4848-9E36-7AA7884AEF67}"/>
              </a:ext>
            </a:extLst>
          </p:cNvPr>
          <p:cNvGrpSpPr/>
          <p:nvPr/>
        </p:nvGrpSpPr>
        <p:grpSpPr>
          <a:xfrm>
            <a:off x="4273995" y="4231455"/>
            <a:ext cx="680435" cy="768885"/>
            <a:chOff x="6496235" y="3701056"/>
            <a:chExt cx="680435" cy="768885"/>
          </a:xfrm>
        </p:grpSpPr>
        <p:sp>
          <p:nvSpPr>
            <p:cNvPr id="25" name="Google Shape;1493;p51">
              <a:extLst>
                <a:ext uri="{FF2B5EF4-FFF2-40B4-BE49-F238E27FC236}">
                  <a16:creationId xmlns:a16="http://schemas.microsoft.com/office/drawing/2014/main" id="{B2960535-8611-45F6-A13F-63B3EF134B48}"/>
                </a:ext>
              </a:extLst>
            </p:cNvPr>
            <p:cNvSpPr/>
            <p:nvPr/>
          </p:nvSpPr>
          <p:spPr>
            <a:xfrm>
              <a:off x="6848372" y="3829021"/>
              <a:ext cx="30876" cy="28395"/>
            </a:xfrm>
            <a:custGeom>
              <a:avLst/>
              <a:gdLst/>
              <a:ahLst/>
              <a:cxnLst/>
              <a:rect l="l" t="t" r="r" b="b"/>
              <a:pathLst>
                <a:path w="983" h="904" extrusionOk="0">
                  <a:moveTo>
                    <a:pt x="412" y="0"/>
                  </a:moveTo>
                  <a:cubicBezTo>
                    <a:pt x="317" y="32"/>
                    <a:pt x="222" y="127"/>
                    <a:pt x="159" y="254"/>
                  </a:cubicBezTo>
                  <a:cubicBezTo>
                    <a:pt x="0" y="475"/>
                    <a:pt x="95" y="760"/>
                    <a:pt x="381" y="887"/>
                  </a:cubicBezTo>
                  <a:cubicBezTo>
                    <a:pt x="429" y="898"/>
                    <a:pt x="478" y="903"/>
                    <a:pt x="526" y="903"/>
                  </a:cubicBezTo>
                  <a:cubicBezTo>
                    <a:pt x="755" y="903"/>
                    <a:pt x="951" y="780"/>
                    <a:pt x="951" y="570"/>
                  </a:cubicBezTo>
                  <a:cubicBezTo>
                    <a:pt x="982" y="317"/>
                    <a:pt x="824" y="95"/>
                    <a:pt x="571" y="95"/>
                  </a:cubicBezTo>
                  <a:cubicBezTo>
                    <a:pt x="507" y="95"/>
                    <a:pt x="476" y="32"/>
                    <a:pt x="412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94;p51">
              <a:extLst>
                <a:ext uri="{FF2B5EF4-FFF2-40B4-BE49-F238E27FC236}">
                  <a16:creationId xmlns:a16="http://schemas.microsoft.com/office/drawing/2014/main" id="{3BEB587E-3C4E-42E0-8699-4EF1165AAAFD}"/>
                </a:ext>
              </a:extLst>
            </p:cNvPr>
            <p:cNvSpPr/>
            <p:nvPr/>
          </p:nvSpPr>
          <p:spPr>
            <a:xfrm>
              <a:off x="6929944" y="3901107"/>
              <a:ext cx="62694" cy="50350"/>
            </a:xfrm>
            <a:custGeom>
              <a:avLst/>
              <a:gdLst/>
              <a:ahLst/>
              <a:cxnLst/>
              <a:rect l="l" t="t" r="r" b="b"/>
              <a:pathLst>
                <a:path w="1996" h="1603" extrusionOk="0">
                  <a:moveTo>
                    <a:pt x="729" y="0"/>
                  </a:moveTo>
                  <a:cubicBezTo>
                    <a:pt x="344" y="0"/>
                    <a:pt x="0" y="296"/>
                    <a:pt x="0" y="714"/>
                  </a:cubicBezTo>
                  <a:cubicBezTo>
                    <a:pt x="0" y="1231"/>
                    <a:pt x="556" y="1603"/>
                    <a:pt x="1021" y="1603"/>
                  </a:cubicBezTo>
                  <a:cubicBezTo>
                    <a:pt x="1040" y="1603"/>
                    <a:pt x="1059" y="1602"/>
                    <a:pt x="1077" y="1601"/>
                  </a:cubicBezTo>
                  <a:cubicBezTo>
                    <a:pt x="1520" y="1537"/>
                    <a:pt x="1996" y="1189"/>
                    <a:pt x="1996" y="714"/>
                  </a:cubicBezTo>
                  <a:cubicBezTo>
                    <a:pt x="1996" y="267"/>
                    <a:pt x="1625" y="17"/>
                    <a:pt x="1227" y="17"/>
                  </a:cubicBezTo>
                  <a:cubicBezTo>
                    <a:pt x="1146" y="17"/>
                    <a:pt x="1063" y="27"/>
                    <a:pt x="982" y="49"/>
                  </a:cubicBezTo>
                  <a:cubicBezTo>
                    <a:pt x="964" y="58"/>
                    <a:pt x="945" y="62"/>
                    <a:pt x="929" y="62"/>
                  </a:cubicBezTo>
                  <a:cubicBezTo>
                    <a:pt x="890" y="62"/>
                    <a:pt x="865" y="40"/>
                    <a:pt x="887" y="17"/>
                  </a:cubicBezTo>
                  <a:cubicBezTo>
                    <a:pt x="834" y="6"/>
                    <a:pt x="781" y="0"/>
                    <a:pt x="729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95;p51">
              <a:extLst>
                <a:ext uri="{FF2B5EF4-FFF2-40B4-BE49-F238E27FC236}">
                  <a16:creationId xmlns:a16="http://schemas.microsoft.com/office/drawing/2014/main" id="{7CCD17A1-4D96-4294-9B1E-EFD6036ACFE1}"/>
                </a:ext>
              </a:extLst>
            </p:cNvPr>
            <p:cNvSpPr/>
            <p:nvPr/>
          </p:nvSpPr>
          <p:spPr>
            <a:xfrm>
              <a:off x="6854340" y="4015250"/>
              <a:ext cx="49753" cy="40079"/>
            </a:xfrm>
            <a:custGeom>
              <a:avLst/>
              <a:gdLst/>
              <a:ahLst/>
              <a:cxnLst/>
              <a:rect l="l" t="t" r="r" b="b"/>
              <a:pathLst>
                <a:path w="1584" h="1276" extrusionOk="0">
                  <a:moveTo>
                    <a:pt x="858" y="1"/>
                  </a:moveTo>
                  <a:cubicBezTo>
                    <a:pt x="715" y="1"/>
                    <a:pt x="578" y="47"/>
                    <a:pt x="476" y="120"/>
                  </a:cubicBezTo>
                  <a:cubicBezTo>
                    <a:pt x="444" y="131"/>
                    <a:pt x="419" y="134"/>
                    <a:pt x="399" y="134"/>
                  </a:cubicBezTo>
                  <a:cubicBezTo>
                    <a:pt x="359" y="134"/>
                    <a:pt x="338" y="120"/>
                    <a:pt x="317" y="120"/>
                  </a:cubicBezTo>
                  <a:cubicBezTo>
                    <a:pt x="64" y="279"/>
                    <a:pt x="1" y="627"/>
                    <a:pt x="159" y="912"/>
                  </a:cubicBezTo>
                  <a:cubicBezTo>
                    <a:pt x="284" y="1142"/>
                    <a:pt x="548" y="1276"/>
                    <a:pt x="804" y="1276"/>
                  </a:cubicBezTo>
                  <a:cubicBezTo>
                    <a:pt x="936" y="1276"/>
                    <a:pt x="1065" y="1240"/>
                    <a:pt x="1172" y="1165"/>
                  </a:cubicBezTo>
                  <a:cubicBezTo>
                    <a:pt x="1489" y="944"/>
                    <a:pt x="1584" y="469"/>
                    <a:pt x="1331" y="215"/>
                  </a:cubicBezTo>
                  <a:cubicBezTo>
                    <a:pt x="1195" y="62"/>
                    <a:pt x="1022" y="1"/>
                    <a:pt x="858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96;p51">
              <a:extLst>
                <a:ext uri="{FF2B5EF4-FFF2-40B4-BE49-F238E27FC236}">
                  <a16:creationId xmlns:a16="http://schemas.microsoft.com/office/drawing/2014/main" id="{9850588D-0338-47E1-969C-71CD8ADB6DE9}"/>
                </a:ext>
              </a:extLst>
            </p:cNvPr>
            <p:cNvSpPr/>
            <p:nvPr/>
          </p:nvSpPr>
          <p:spPr>
            <a:xfrm>
              <a:off x="6698170" y="4112527"/>
              <a:ext cx="385997" cy="307630"/>
            </a:xfrm>
            <a:custGeom>
              <a:avLst/>
              <a:gdLst/>
              <a:ahLst/>
              <a:cxnLst/>
              <a:rect l="l" t="t" r="r" b="b"/>
              <a:pathLst>
                <a:path w="12289" h="9794" extrusionOk="0">
                  <a:moveTo>
                    <a:pt x="2962" y="908"/>
                  </a:moveTo>
                  <a:cubicBezTo>
                    <a:pt x="3084" y="908"/>
                    <a:pt x="3118" y="1119"/>
                    <a:pt x="2977" y="1203"/>
                  </a:cubicBezTo>
                  <a:cubicBezTo>
                    <a:pt x="2645" y="1333"/>
                    <a:pt x="2248" y="1397"/>
                    <a:pt x="1842" y="1397"/>
                  </a:cubicBezTo>
                  <a:cubicBezTo>
                    <a:pt x="1553" y="1397"/>
                    <a:pt x="1259" y="1364"/>
                    <a:pt x="982" y="1298"/>
                  </a:cubicBezTo>
                  <a:cubicBezTo>
                    <a:pt x="887" y="1298"/>
                    <a:pt x="919" y="1140"/>
                    <a:pt x="1014" y="1140"/>
                  </a:cubicBezTo>
                  <a:cubicBezTo>
                    <a:pt x="1188" y="1165"/>
                    <a:pt x="1357" y="1177"/>
                    <a:pt x="1524" y="1177"/>
                  </a:cubicBezTo>
                  <a:cubicBezTo>
                    <a:pt x="1996" y="1177"/>
                    <a:pt x="2446" y="1082"/>
                    <a:pt x="2914" y="918"/>
                  </a:cubicBezTo>
                  <a:cubicBezTo>
                    <a:pt x="2931" y="912"/>
                    <a:pt x="2947" y="908"/>
                    <a:pt x="2962" y="908"/>
                  </a:cubicBezTo>
                  <a:close/>
                  <a:moveTo>
                    <a:pt x="2989" y="3253"/>
                  </a:moveTo>
                  <a:cubicBezTo>
                    <a:pt x="3108" y="3253"/>
                    <a:pt x="3120" y="3484"/>
                    <a:pt x="2977" y="3484"/>
                  </a:cubicBezTo>
                  <a:cubicBezTo>
                    <a:pt x="2594" y="3536"/>
                    <a:pt x="2201" y="3559"/>
                    <a:pt x="1814" y="3559"/>
                  </a:cubicBezTo>
                  <a:cubicBezTo>
                    <a:pt x="1498" y="3559"/>
                    <a:pt x="1186" y="3544"/>
                    <a:pt x="887" y="3515"/>
                  </a:cubicBezTo>
                  <a:cubicBezTo>
                    <a:pt x="761" y="3484"/>
                    <a:pt x="824" y="3357"/>
                    <a:pt x="887" y="3357"/>
                  </a:cubicBezTo>
                  <a:cubicBezTo>
                    <a:pt x="1616" y="3357"/>
                    <a:pt x="2281" y="3325"/>
                    <a:pt x="2946" y="3262"/>
                  </a:cubicBezTo>
                  <a:cubicBezTo>
                    <a:pt x="2962" y="3256"/>
                    <a:pt x="2976" y="3253"/>
                    <a:pt x="2989" y="3253"/>
                  </a:cubicBezTo>
                  <a:close/>
                  <a:moveTo>
                    <a:pt x="2774" y="5063"/>
                  </a:moveTo>
                  <a:cubicBezTo>
                    <a:pt x="2832" y="5063"/>
                    <a:pt x="2889" y="5064"/>
                    <a:pt x="2946" y="5067"/>
                  </a:cubicBezTo>
                  <a:cubicBezTo>
                    <a:pt x="3072" y="5067"/>
                    <a:pt x="3104" y="5257"/>
                    <a:pt x="2977" y="5320"/>
                  </a:cubicBezTo>
                  <a:cubicBezTo>
                    <a:pt x="2344" y="5415"/>
                    <a:pt x="1679" y="5415"/>
                    <a:pt x="1046" y="5415"/>
                  </a:cubicBezTo>
                  <a:cubicBezTo>
                    <a:pt x="919" y="5415"/>
                    <a:pt x="919" y="5225"/>
                    <a:pt x="1046" y="5225"/>
                  </a:cubicBezTo>
                  <a:cubicBezTo>
                    <a:pt x="1622" y="5197"/>
                    <a:pt x="2198" y="5063"/>
                    <a:pt x="2774" y="5063"/>
                  </a:cubicBezTo>
                  <a:close/>
                  <a:moveTo>
                    <a:pt x="2914" y="6904"/>
                  </a:moveTo>
                  <a:cubicBezTo>
                    <a:pt x="3072" y="6904"/>
                    <a:pt x="3136" y="7094"/>
                    <a:pt x="2977" y="7126"/>
                  </a:cubicBezTo>
                  <a:cubicBezTo>
                    <a:pt x="2638" y="7193"/>
                    <a:pt x="2289" y="7225"/>
                    <a:pt x="1937" y="7225"/>
                  </a:cubicBezTo>
                  <a:cubicBezTo>
                    <a:pt x="1631" y="7225"/>
                    <a:pt x="1323" y="7201"/>
                    <a:pt x="1014" y="7157"/>
                  </a:cubicBezTo>
                  <a:cubicBezTo>
                    <a:pt x="887" y="7157"/>
                    <a:pt x="887" y="6999"/>
                    <a:pt x="1014" y="6999"/>
                  </a:cubicBezTo>
                  <a:cubicBezTo>
                    <a:pt x="1180" y="7007"/>
                    <a:pt x="1342" y="7011"/>
                    <a:pt x="1502" y="7011"/>
                  </a:cubicBezTo>
                  <a:cubicBezTo>
                    <a:pt x="1982" y="7011"/>
                    <a:pt x="2439" y="6975"/>
                    <a:pt x="2914" y="6904"/>
                  </a:cubicBezTo>
                  <a:close/>
                  <a:moveTo>
                    <a:pt x="2914" y="8392"/>
                  </a:moveTo>
                  <a:cubicBezTo>
                    <a:pt x="3072" y="8392"/>
                    <a:pt x="3136" y="8582"/>
                    <a:pt x="2977" y="8646"/>
                  </a:cubicBezTo>
                  <a:cubicBezTo>
                    <a:pt x="2610" y="8729"/>
                    <a:pt x="2251" y="8769"/>
                    <a:pt x="1887" y="8769"/>
                  </a:cubicBezTo>
                  <a:cubicBezTo>
                    <a:pt x="1561" y="8769"/>
                    <a:pt x="1231" y="8737"/>
                    <a:pt x="887" y="8677"/>
                  </a:cubicBezTo>
                  <a:cubicBezTo>
                    <a:pt x="761" y="8677"/>
                    <a:pt x="761" y="8519"/>
                    <a:pt x="887" y="8519"/>
                  </a:cubicBezTo>
                  <a:cubicBezTo>
                    <a:pt x="1044" y="8526"/>
                    <a:pt x="1201" y="8530"/>
                    <a:pt x="1359" y="8530"/>
                  </a:cubicBezTo>
                  <a:cubicBezTo>
                    <a:pt x="1868" y="8530"/>
                    <a:pt x="2382" y="8489"/>
                    <a:pt x="2914" y="8392"/>
                  </a:cubicBezTo>
                  <a:close/>
                  <a:moveTo>
                    <a:pt x="0" y="0"/>
                  </a:moveTo>
                  <a:cubicBezTo>
                    <a:pt x="127" y="2312"/>
                    <a:pt x="159" y="4592"/>
                    <a:pt x="222" y="6904"/>
                  </a:cubicBezTo>
                  <a:cubicBezTo>
                    <a:pt x="222" y="7379"/>
                    <a:pt x="95" y="8076"/>
                    <a:pt x="254" y="8519"/>
                  </a:cubicBezTo>
                  <a:cubicBezTo>
                    <a:pt x="631" y="9674"/>
                    <a:pt x="1246" y="9794"/>
                    <a:pt x="1991" y="9794"/>
                  </a:cubicBezTo>
                  <a:cubicBezTo>
                    <a:pt x="2185" y="9794"/>
                    <a:pt x="2388" y="9786"/>
                    <a:pt x="2597" y="9786"/>
                  </a:cubicBezTo>
                  <a:cubicBezTo>
                    <a:pt x="3769" y="9786"/>
                    <a:pt x="4909" y="9786"/>
                    <a:pt x="6113" y="9754"/>
                  </a:cubicBezTo>
                  <a:cubicBezTo>
                    <a:pt x="7284" y="9754"/>
                    <a:pt x="8456" y="9691"/>
                    <a:pt x="9628" y="9627"/>
                  </a:cubicBezTo>
                  <a:cubicBezTo>
                    <a:pt x="9755" y="9627"/>
                    <a:pt x="9910" y="9630"/>
                    <a:pt x="10077" y="9630"/>
                  </a:cubicBezTo>
                  <a:cubicBezTo>
                    <a:pt x="10495" y="9630"/>
                    <a:pt x="10990" y="9614"/>
                    <a:pt x="11306" y="9501"/>
                  </a:cubicBezTo>
                  <a:cubicBezTo>
                    <a:pt x="12288" y="9121"/>
                    <a:pt x="12098" y="7917"/>
                    <a:pt x="12098" y="7157"/>
                  </a:cubicBezTo>
                  <a:cubicBezTo>
                    <a:pt x="12066" y="4909"/>
                    <a:pt x="12003" y="2692"/>
                    <a:pt x="11971" y="412"/>
                  </a:cubicBezTo>
                  <a:cubicBezTo>
                    <a:pt x="8013" y="317"/>
                    <a:pt x="4086" y="253"/>
                    <a:pt x="127" y="32"/>
                  </a:cubicBezTo>
                  <a:cubicBezTo>
                    <a:pt x="95" y="32"/>
                    <a:pt x="64" y="32"/>
                    <a:pt x="0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97;p51">
              <a:extLst>
                <a:ext uri="{FF2B5EF4-FFF2-40B4-BE49-F238E27FC236}">
                  <a16:creationId xmlns:a16="http://schemas.microsoft.com/office/drawing/2014/main" id="{9ABC436D-B1FD-4E82-824E-CB6EE1F6E6D3}"/>
                </a:ext>
              </a:extLst>
            </p:cNvPr>
            <p:cNvSpPr/>
            <p:nvPr/>
          </p:nvSpPr>
          <p:spPr>
            <a:xfrm>
              <a:off x="6520106" y="3717923"/>
              <a:ext cx="646606" cy="742784"/>
            </a:xfrm>
            <a:custGeom>
              <a:avLst/>
              <a:gdLst/>
              <a:ahLst/>
              <a:cxnLst/>
              <a:rect l="l" t="t" r="r" b="b"/>
              <a:pathLst>
                <a:path w="20586" h="23648" extrusionOk="0">
                  <a:moveTo>
                    <a:pt x="2883" y="1226"/>
                  </a:moveTo>
                  <a:cubicBezTo>
                    <a:pt x="6049" y="1485"/>
                    <a:pt x="9173" y="1668"/>
                    <a:pt x="12310" y="1668"/>
                  </a:cubicBezTo>
                  <a:cubicBezTo>
                    <a:pt x="14538" y="1668"/>
                    <a:pt x="16772" y="1576"/>
                    <a:pt x="19034" y="1352"/>
                  </a:cubicBezTo>
                  <a:cubicBezTo>
                    <a:pt x="19042" y="1351"/>
                    <a:pt x="19050" y="1351"/>
                    <a:pt x="19058" y="1351"/>
                  </a:cubicBezTo>
                  <a:cubicBezTo>
                    <a:pt x="19287" y="1351"/>
                    <a:pt x="19279" y="1797"/>
                    <a:pt x="19034" y="1827"/>
                  </a:cubicBezTo>
                  <a:cubicBezTo>
                    <a:pt x="16579" y="2060"/>
                    <a:pt x="14090" y="2199"/>
                    <a:pt x="11599" y="2199"/>
                  </a:cubicBezTo>
                  <a:cubicBezTo>
                    <a:pt x="8660" y="2199"/>
                    <a:pt x="5716" y="2005"/>
                    <a:pt x="2819" y="1542"/>
                  </a:cubicBezTo>
                  <a:cubicBezTo>
                    <a:pt x="2788" y="1542"/>
                    <a:pt x="2756" y="1511"/>
                    <a:pt x="2756" y="1511"/>
                  </a:cubicBezTo>
                  <a:cubicBezTo>
                    <a:pt x="2661" y="1447"/>
                    <a:pt x="2756" y="1226"/>
                    <a:pt x="2883" y="1226"/>
                  </a:cubicBezTo>
                  <a:close/>
                  <a:moveTo>
                    <a:pt x="7981" y="3048"/>
                  </a:moveTo>
                  <a:cubicBezTo>
                    <a:pt x="8192" y="3048"/>
                    <a:pt x="8404" y="3052"/>
                    <a:pt x="8615" y="3062"/>
                  </a:cubicBezTo>
                  <a:cubicBezTo>
                    <a:pt x="8625" y="3060"/>
                    <a:pt x="8635" y="3059"/>
                    <a:pt x="8644" y="3059"/>
                  </a:cubicBezTo>
                  <a:cubicBezTo>
                    <a:pt x="8772" y="3059"/>
                    <a:pt x="8762" y="3252"/>
                    <a:pt x="8615" y="3252"/>
                  </a:cubicBezTo>
                  <a:lnTo>
                    <a:pt x="6715" y="3252"/>
                  </a:lnTo>
                  <a:cubicBezTo>
                    <a:pt x="6588" y="3252"/>
                    <a:pt x="6588" y="3062"/>
                    <a:pt x="6715" y="3062"/>
                  </a:cubicBezTo>
                  <a:cubicBezTo>
                    <a:pt x="7137" y="3062"/>
                    <a:pt x="7559" y="3048"/>
                    <a:pt x="7981" y="3048"/>
                  </a:cubicBezTo>
                  <a:close/>
                  <a:moveTo>
                    <a:pt x="11038" y="3270"/>
                  </a:moveTo>
                  <a:cubicBezTo>
                    <a:pt x="11163" y="3270"/>
                    <a:pt x="11288" y="3303"/>
                    <a:pt x="11402" y="3379"/>
                  </a:cubicBezTo>
                  <a:cubicBezTo>
                    <a:pt x="11433" y="3411"/>
                    <a:pt x="11433" y="3506"/>
                    <a:pt x="11402" y="3506"/>
                  </a:cubicBezTo>
                  <a:cubicBezTo>
                    <a:pt x="11592" y="3664"/>
                    <a:pt x="11655" y="3886"/>
                    <a:pt x="11655" y="4139"/>
                  </a:cubicBezTo>
                  <a:cubicBezTo>
                    <a:pt x="11629" y="4499"/>
                    <a:pt x="11332" y="4713"/>
                    <a:pt x="11018" y="4713"/>
                  </a:cubicBezTo>
                  <a:cubicBezTo>
                    <a:pt x="10945" y="4713"/>
                    <a:pt x="10871" y="4701"/>
                    <a:pt x="10800" y="4677"/>
                  </a:cubicBezTo>
                  <a:cubicBezTo>
                    <a:pt x="10388" y="4519"/>
                    <a:pt x="10135" y="4076"/>
                    <a:pt x="10325" y="3696"/>
                  </a:cubicBezTo>
                  <a:cubicBezTo>
                    <a:pt x="10458" y="3452"/>
                    <a:pt x="10746" y="3270"/>
                    <a:pt x="11038" y="3270"/>
                  </a:cubicBezTo>
                  <a:close/>
                  <a:moveTo>
                    <a:pt x="8226" y="4715"/>
                  </a:moveTo>
                  <a:cubicBezTo>
                    <a:pt x="8400" y="4715"/>
                    <a:pt x="8573" y="4723"/>
                    <a:pt x="8741" y="4741"/>
                  </a:cubicBezTo>
                  <a:cubicBezTo>
                    <a:pt x="8868" y="4772"/>
                    <a:pt x="8931" y="4994"/>
                    <a:pt x="8773" y="4994"/>
                  </a:cubicBezTo>
                  <a:cubicBezTo>
                    <a:pt x="8405" y="5056"/>
                    <a:pt x="7984" y="5090"/>
                    <a:pt x="7587" y="5090"/>
                  </a:cubicBezTo>
                  <a:cubicBezTo>
                    <a:pt x="7369" y="5090"/>
                    <a:pt x="7159" y="5080"/>
                    <a:pt x="6968" y="5058"/>
                  </a:cubicBezTo>
                  <a:cubicBezTo>
                    <a:pt x="6841" y="5058"/>
                    <a:pt x="6778" y="4899"/>
                    <a:pt x="6905" y="4836"/>
                  </a:cubicBezTo>
                  <a:cubicBezTo>
                    <a:pt x="7315" y="4767"/>
                    <a:pt x="7776" y="4715"/>
                    <a:pt x="8226" y="4715"/>
                  </a:cubicBezTo>
                  <a:close/>
                  <a:moveTo>
                    <a:pt x="14657" y="4676"/>
                  </a:moveTo>
                  <a:cubicBezTo>
                    <a:pt x="15425" y="4676"/>
                    <a:pt x="16090" y="5298"/>
                    <a:pt x="16152" y="6071"/>
                  </a:cubicBezTo>
                  <a:cubicBezTo>
                    <a:pt x="16152" y="6166"/>
                    <a:pt x="16073" y="6213"/>
                    <a:pt x="15994" y="6213"/>
                  </a:cubicBezTo>
                  <a:cubicBezTo>
                    <a:pt x="15914" y="6213"/>
                    <a:pt x="15835" y="6166"/>
                    <a:pt x="15835" y="6071"/>
                  </a:cubicBezTo>
                  <a:cubicBezTo>
                    <a:pt x="15772" y="5438"/>
                    <a:pt x="15234" y="4931"/>
                    <a:pt x="14600" y="4899"/>
                  </a:cubicBezTo>
                  <a:cubicBezTo>
                    <a:pt x="14442" y="4899"/>
                    <a:pt x="14473" y="4677"/>
                    <a:pt x="14600" y="4677"/>
                  </a:cubicBezTo>
                  <a:cubicBezTo>
                    <a:pt x="14619" y="4677"/>
                    <a:pt x="14638" y="4676"/>
                    <a:pt x="14657" y="4676"/>
                  </a:cubicBezTo>
                  <a:close/>
                  <a:moveTo>
                    <a:pt x="8613" y="7018"/>
                  </a:moveTo>
                  <a:cubicBezTo>
                    <a:pt x="8749" y="7018"/>
                    <a:pt x="8794" y="7215"/>
                    <a:pt x="8646" y="7274"/>
                  </a:cubicBezTo>
                  <a:cubicBezTo>
                    <a:pt x="8298" y="7327"/>
                    <a:pt x="7939" y="7350"/>
                    <a:pt x="7582" y="7350"/>
                  </a:cubicBezTo>
                  <a:cubicBezTo>
                    <a:pt x="7290" y="7350"/>
                    <a:pt x="6999" y="7334"/>
                    <a:pt x="6715" y="7306"/>
                  </a:cubicBezTo>
                  <a:cubicBezTo>
                    <a:pt x="6620" y="7306"/>
                    <a:pt x="6620" y="7148"/>
                    <a:pt x="6715" y="7148"/>
                  </a:cubicBezTo>
                  <a:cubicBezTo>
                    <a:pt x="6864" y="7155"/>
                    <a:pt x="7014" y="7159"/>
                    <a:pt x="7163" y="7159"/>
                  </a:cubicBezTo>
                  <a:cubicBezTo>
                    <a:pt x="7645" y="7159"/>
                    <a:pt x="8123" y="7118"/>
                    <a:pt x="8583" y="7021"/>
                  </a:cubicBezTo>
                  <a:cubicBezTo>
                    <a:pt x="8593" y="7019"/>
                    <a:pt x="8604" y="7018"/>
                    <a:pt x="8613" y="7018"/>
                  </a:cubicBezTo>
                  <a:close/>
                  <a:moveTo>
                    <a:pt x="14375" y="5521"/>
                  </a:moveTo>
                  <a:cubicBezTo>
                    <a:pt x="14849" y="5521"/>
                    <a:pt x="15317" y="5970"/>
                    <a:pt x="15392" y="6419"/>
                  </a:cubicBezTo>
                  <a:cubicBezTo>
                    <a:pt x="15487" y="7148"/>
                    <a:pt x="14758" y="7781"/>
                    <a:pt x="14093" y="7781"/>
                  </a:cubicBezTo>
                  <a:cubicBezTo>
                    <a:pt x="13365" y="7781"/>
                    <a:pt x="12573" y="7179"/>
                    <a:pt x="12732" y="6388"/>
                  </a:cubicBezTo>
                  <a:cubicBezTo>
                    <a:pt x="12835" y="5946"/>
                    <a:pt x="13279" y="5569"/>
                    <a:pt x="13715" y="5569"/>
                  </a:cubicBezTo>
                  <a:cubicBezTo>
                    <a:pt x="13811" y="5569"/>
                    <a:pt x="13907" y="5588"/>
                    <a:pt x="13998" y="5628"/>
                  </a:cubicBezTo>
                  <a:cubicBezTo>
                    <a:pt x="14119" y="5554"/>
                    <a:pt x="14247" y="5521"/>
                    <a:pt x="14375" y="5521"/>
                  </a:cubicBezTo>
                  <a:close/>
                  <a:moveTo>
                    <a:pt x="8198" y="9108"/>
                  </a:moveTo>
                  <a:cubicBezTo>
                    <a:pt x="8340" y="9108"/>
                    <a:pt x="8415" y="9335"/>
                    <a:pt x="8266" y="9364"/>
                  </a:cubicBezTo>
                  <a:cubicBezTo>
                    <a:pt x="7921" y="9441"/>
                    <a:pt x="7588" y="9483"/>
                    <a:pt x="7244" y="9483"/>
                  </a:cubicBezTo>
                  <a:cubicBezTo>
                    <a:pt x="7021" y="9483"/>
                    <a:pt x="6794" y="9465"/>
                    <a:pt x="6556" y="9428"/>
                  </a:cubicBezTo>
                  <a:cubicBezTo>
                    <a:pt x="6439" y="9428"/>
                    <a:pt x="6430" y="9266"/>
                    <a:pt x="6529" y="9266"/>
                  </a:cubicBezTo>
                  <a:cubicBezTo>
                    <a:pt x="6537" y="9266"/>
                    <a:pt x="6546" y="9267"/>
                    <a:pt x="6556" y="9269"/>
                  </a:cubicBezTo>
                  <a:cubicBezTo>
                    <a:pt x="6703" y="9286"/>
                    <a:pt x="6849" y="9294"/>
                    <a:pt x="6992" y="9294"/>
                  </a:cubicBezTo>
                  <a:cubicBezTo>
                    <a:pt x="7402" y="9294"/>
                    <a:pt x="7796" y="9229"/>
                    <a:pt x="8171" y="9111"/>
                  </a:cubicBezTo>
                  <a:cubicBezTo>
                    <a:pt x="8181" y="9109"/>
                    <a:pt x="8190" y="9108"/>
                    <a:pt x="8198" y="9108"/>
                  </a:cubicBezTo>
                  <a:close/>
                  <a:moveTo>
                    <a:pt x="11488" y="9095"/>
                  </a:moveTo>
                  <a:cubicBezTo>
                    <a:pt x="11819" y="9095"/>
                    <a:pt x="12143" y="9263"/>
                    <a:pt x="12288" y="9554"/>
                  </a:cubicBezTo>
                  <a:cubicBezTo>
                    <a:pt x="12605" y="10061"/>
                    <a:pt x="12383" y="10790"/>
                    <a:pt x="11813" y="11011"/>
                  </a:cubicBezTo>
                  <a:cubicBezTo>
                    <a:pt x="11677" y="11079"/>
                    <a:pt x="11530" y="11111"/>
                    <a:pt x="11383" y="11111"/>
                  </a:cubicBezTo>
                  <a:cubicBezTo>
                    <a:pt x="10916" y="11111"/>
                    <a:pt x="10453" y="10789"/>
                    <a:pt x="10356" y="10283"/>
                  </a:cubicBezTo>
                  <a:cubicBezTo>
                    <a:pt x="10230" y="9808"/>
                    <a:pt x="10546" y="9333"/>
                    <a:pt x="10990" y="9238"/>
                  </a:cubicBezTo>
                  <a:cubicBezTo>
                    <a:pt x="11142" y="9140"/>
                    <a:pt x="11316" y="9095"/>
                    <a:pt x="11488" y="9095"/>
                  </a:cubicBezTo>
                  <a:close/>
                  <a:moveTo>
                    <a:pt x="8157" y="10997"/>
                  </a:moveTo>
                  <a:cubicBezTo>
                    <a:pt x="8365" y="10997"/>
                    <a:pt x="8572" y="11011"/>
                    <a:pt x="8773" y="11043"/>
                  </a:cubicBezTo>
                  <a:cubicBezTo>
                    <a:pt x="8900" y="11106"/>
                    <a:pt x="8868" y="11265"/>
                    <a:pt x="8741" y="11265"/>
                  </a:cubicBezTo>
                  <a:cubicBezTo>
                    <a:pt x="8140" y="11296"/>
                    <a:pt x="7570" y="11265"/>
                    <a:pt x="7000" y="11328"/>
                  </a:cubicBezTo>
                  <a:cubicBezTo>
                    <a:pt x="6873" y="11328"/>
                    <a:pt x="6841" y="11170"/>
                    <a:pt x="6968" y="11138"/>
                  </a:cubicBezTo>
                  <a:cubicBezTo>
                    <a:pt x="7327" y="11053"/>
                    <a:pt x="7742" y="10997"/>
                    <a:pt x="8157" y="10997"/>
                  </a:cubicBezTo>
                  <a:close/>
                  <a:moveTo>
                    <a:pt x="5859" y="12341"/>
                  </a:moveTo>
                  <a:cubicBezTo>
                    <a:pt x="9881" y="12341"/>
                    <a:pt x="13872" y="12500"/>
                    <a:pt x="17925" y="12595"/>
                  </a:cubicBezTo>
                  <a:cubicBezTo>
                    <a:pt x="18115" y="12595"/>
                    <a:pt x="18147" y="12816"/>
                    <a:pt x="18084" y="12975"/>
                  </a:cubicBezTo>
                  <a:cubicBezTo>
                    <a:pt x="18115" y="14622"/>
                    <a:pt x="18115" y="16237"/>
                    <a:pt x="18147" y="17915"/>
                  </a:cubicBezTo>
                  <a:cubicBezTo>
                    <a:pt x="18147" y="18548"/>
                    <a:pt x="18274" y="19309"/>
                    <a:pt x="18274" y="20005"/>
                  </a:cubicBezTo>
                  <a:cubicBezTo>
                    <a:pt x="18305" y="20512"/>
                    <a:pt x="18274" y="21114"/>
                    <a:pt x="18115" y="21557"/>
                  </a:cubicBezTo>
                  <a:cubicBezTo>
                    <a:pt x="17894" y="22222"/>
                    <a:pt x="17355" y="22380"/>
                    <a:pt x="16690" y="22507"/>
                  </a:cubicBezTo>
                  <a:cubicBezTo>
                    <a:pt x="15202" y="22729"/>
                    <a:pt x="13555" y="22665"/>
                    <a:pt x="12067" y="22697"/>
                  </a:cubicBezTo>
                  <a:cubicBezTo>
                    <a:pt x="10930" y="22719"/>
                    <a:pt x="9765" y="22798"/>
                    <a:pt x="8620" y="22798"/>
                  </a:cubicBezTo>
                  <a:cubicBezTo>
                    <a:pt x="8073" y="22798"/>
                    <a:pt x="7532" y="22780"/>
                    <a:pt x="7000" y="22729"/>
                  </a:cubicBezTo>
                  <a:lnTo>
                    <a:pt x="6873" y="22729"/>
                  </a:lnTo>
                  <a:cubicBezTo>
                    <a:pt x="6240" y="22665"/>
                    <a:pt x="5796" y="22475"/>
                    <a:pt x="5638" y="21779"/>
                  </a:cubicBezTo>
                  <a:cubicBezTo>
                    <a:pt x="5289" y="20480"/>
                    <a:pt x="5543" y="18738"/>
                    <a:pt x="5543" y="17408"/>
                  </a:cubicBezTo>
                  <a:cubicBezTo>
                    <a:pt x="5543" y="15762"/>
                    <a:pt x="5479" y="14178"/>
                    <a:pt x="5543" y="12563"/>
                  </a:cubicBezTo>
                  <a:cubicBezTo>
                    <a:pt x="5543" y="12489"/>
                    <a:pt x="5575" y="12458"/>
                    <a:pt x="5615" y="12458"/>
                  </a:cubicBezTo>
                  <a:cubicBezTo>
                    <a:pt x="5643" y="12458"/>
                    <a:pt x="5675" y="12473"/>
                    <a:pt x="5701" y="12500"/>
                  </a:cubicBezTo>
                  <a:cubicBezTo>
                    <a:pt x="5701" y="12405"/>
                    <a:pt x="5733" y="12341"/>
                    <a:pt x="5859" y="12341"/>
                  </a:cubicBezTo>
                  <a:close/>
                  <a:moveTo>
                    <a:pt x="8271" y="1"/>
                  </a:moveTo>
                  <a:cubicBezTo>
                    <a:pt x="5474" y="1"/>
                    <a:pt x="2706" y="262"/>
                    <a:pt x="1" y="1099"/>
                  </a:cubicBezTo>
                  <a:cubicBezTo>
                    <a:pt x="697" y="1289"/>
                    <a:pt x="1457" y="1542"/>
                    <a:pt x="2123" y="1922"/>
                  </a:cubicBezTo>
                  <a:cubicBezTo>
                    <a:pt x="2788" y="2271"/>
                    <a:pt x="3389" y="2746"/>
                    <a:pt x="3833" y="3411"/>
                  </a:cubicBezTo>
                  <a:cubicBezTo>
                    <a:pt x="4814" y="4963"/>
                    <a:pt x="4593" y="7053"/>
                    <a:pt x="4624" y="8794"/>
                  </a:cubicBezTo>
                  <a:cubicBezTo>
                    <a:pt x="4656" y="11296"/>
                    <a:pt x="4656" y="13798"/>
                    <a:pt x="4688" y="16300"/>
                  </a:cubicBezTo>
                  <a:cubicBezTo>
                    <a:pt x="4688" y="17503"/>
                    <a:pt x="4751" y="18770"/>
                    <a:pt x="4751" y="20005"/>
                  </a:cubicBezTo>
                  <a:cubicBezTo>
                    <a:pt x="4751" y="20639"/>
                    <a:pt x="4624" y="21525"/>
                    <a:pt x="4846" y="22095"/>
                  </a:cubicBezTo>
                  <a:cubicBezTo>
                    <a:pt x="5163" y="22982"/>
                    <a:pt x="6018" y="23172"/>
                    <a:pt x="6810" y="23299"/>
                  </a:cubicBezTo>
                  <a:lnTo>
                    <a:pt x="6873" y="23299"/>
                  </a:lnTo>
                  <a:cubicBezTo>
                    <a:pt x="8303" y="23495"/>
                    <a:pt x="9784" y="23571"/>
                    <a:pt x="11264" y="23571"/>
                  </a:cubicBezTo>
                  <a:cubicBezTo>
                    <a:pt x="12406" y="23571"/>
                    <a:pt x="13547" y="23526"/>
                    <a:pt x="14663" y="23457"/>
                  </a:cubicBezTo>
                  <a:cubicBezTo>
                    <a:pt x="16215" y="23362"/>
                    <a:pt x="18274" y="23647"/>
                    <a:pt x="18749" y="21620"/>
                  </a:cubicBezTo>
                  <a:cubicBezTo>
                    <a:pt x="18875" y="21114"/>
                    <a:pt x="18875" y="20512"/>
                    <a:pt x="18875" y="19910"/>
                  </a:cubicBezTo>
                  <a:cubicBezTo>
                    <a:pt x="18844" y="19245"/>
                    <a:pt x="18780" y="18580"/>
                    <a:pt x="18780" y="17978"/>
                  </a:cubicBezTo>
                  <a:cubicBezTo>
                    <a:pt x="18844" y="12785"/>
                    <a:pt x="18875" y="7654"/>
                    <a:pt x="18907" y="2461"/>
                  </a:cubicBezTo>
                  <a:cubicBezTo>
                    <a:pt x="18907" y="2312"/>
                    <a:pt x="19005" y="2260"/>
                    <a:pt x="19123" y="2260"/>
                  </a:cubicBezTo>
                  <a:cubicBezTo>
                    <a:pt x="19156" y="2260"/>
                    <a:pt x="19190" y="2264"/>
                    <a:pt x="19224" y="2271"/>
                  </a:cubicBezTo>
                  <a:cubicBezTo>
                    <a:pt x="19256" y="2239"/>
                    <a:pt x="19319" y="2239"/>
                    <a:pt x="19351" y="2207"/>
                  </a:cubicBezTo>
                  <a:cubicBezTo>
                    <a:pt x="19572" y="1986"/>
                    <a:pt x="19889" y="1922"/>
                    <a:pt x="20111" y="1669"/>
                  </a:cubicBezTo>
                  <a:cubicBezTo>
                    <a:pt x="20364" y="1352"/>
                    <a:pt x="20459" y="1036"/>
                    <a:pt x="20586" y="687"/>
                  </a:cubicBezTo>
                  <a:cubicBezTo>
                    <a:pt x="16490" y="556"/>
                    <a:pt x="12350" y="1"/>
                    <a:pt x="8271" y="1"/>
                  </a:cubicBezTo>
                  <a:close/>
                </a:path>
              </a:pathLst>
            </a:custGeom>
            <a:solidFill>
              <a:srgbClr val="D8EEF9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98;p51">
              <a:extLst>
                <a:ext uri="{FF2B5EF4-FFF2-40B4-BE49-F238E27FC236}">
                  <a16:creationId xmlns:a16="http://schemas.microsoft.com/office/drawing/2014/main" id="{697A97FD-5FF9-4079-A328-22D8C0CDB6AF}"/>
                </a:ext>
              </a:extLst>
            </p:cNvPr>
            <p:cNvSpPr/>
            <p:nvPr/>
          </p:nvSpPr>
          <p:spPr>
            <a:xfrm>
              <a:off x="6496235" y="3701056"/>
              <a:ext cx="680435" cy="768885"/>
            </a:xfrm>
            <a:custGeom>
              <a:avLst/>
              <a:gdLst/>
              <a:ahLst/>
              <a:cxnLst/>
              <a:rect l="l" t="t" r="r" b="b"/>
              <a:pathLst>
                <a:path w="21663" h="24479" extrusionOk="0">
                  <a:moveTo>
                    <a:pt x="8957" y="479"/>
                  </a:moveTo>
                  <a:cubicBezTo>
                    <a:pt x="13049" y="479"/>
                    <a:pt x="17189" y="1054"/>
                    <a:pt x="21251" y="1224"/>
                  </a:cubicBezTo>
                  <a:cubicBezTo>
                    <a:pt x="21124" y="1573"/>
                    <a:pt x="21061" y="1889"/>
                    <a:pt x="20776" y="2206"/>
                  </a:cubicBezTo>
                  <a:cubicBezTo>
                    <a:pt x="20554" y="2459"/>
                    <a:pt x="20269" y="2586"/>
                    <a:pt x="20111" y="2681"/>
                  </a:cubicBezTo>
                  <a:cubicBezTo>
                    <a:pt x="20079" y="2713"/>
                    <a:pt x="20016" y="2713"/>
                    <a:pt x="19984" y="2776"/>
                  </a:cubicBezTo>
                  <a:cubicBezTo>
                    <a:pt x="19944" y="2760"/>
                    <a:pt x="19905" y="2752"/>
                    <a:pt x="19868" y="2752"/>
                  </a:cubicBezTo>
                  <a:cubicBezTo>
                    <a:pt x="19756" y="2752"/>
                    <a:pt x="19667" y="2823"/>
                    <a:pt x="19667" y="2966"/>
                  </a:cubicBezTo>
                  <a:cubicBezTo>
                    <a:pt x="19635" y="8160"/>
                    <a:pt x="19604" y="13290"/>
                    <a:pt x="19540" y="18484"/>
                  </a:cubicBezTo>
                  <a:cubicBezTo>
                    <a:pt x="19540" y="19085"/>
                    <a:pt x="19604" y="19751"/>
                    <a:pt x="19635" y="20416"/>
                  </a:cubicBezTo>
                  <a:cubicBezTo>
                    <a:pt x="19635" y="21017"/>
                    <a:pt x="19635" y="21619"/>
                    <a:pt x="19509" y="22126"/>
                  </a:cubicBezTo>
                  <a:cubicBezTo>
                    <a:pt x="19034" y="24152"/>
                    <a:pt x="16975" y="23867"/>
                    <a:pt x="15423" y="23962"/>
                  </a:cubicBezTo>
                  <a:cubicBezTo>
                    <a:pt x="14307" y="24031"/>
                    <a:pt x="13166" y="24076"/>
                    <a:pt x="12024" y="24076"/>
                  </a:cubicBezTo>
                  <a:cubicBezTo>
                    <a:pt x="10544" y="24076"/>
                    <a:pt x="9063" y="24001"/>
                    <a:pt x="7633" y="23804"/>
                  </a:cubicBezTo>
                  <a:lnTo>
                    <a:pt x="7570" y="23804"/>
                  </a:lnTo>
                  <a:cubicBezTo>
                    <a:pt x="6778" y="23677"/>
                    <a:pt x="5923" y="23487"/>
                    <a:pt x="5606" y="22601"/>
                  </a:cubicBezTo>
                  <a:cubicBezTo>
                    <a:pt x="5384" y="21999"/>
                    <a:pt x="5511" y="21144"/>
                    <a:pt x="5511" y="20511"/>
                  </a:cubicBezTo>
                  <a:cubicBezTo>
                    <a:pt x="5511" y="19275"/>
                    <a:pt x="5448" y="18009"/>
                    <a:pt x="5448" y="16774"/>
                  </a:cubicBezTo>
                  <a:cubicBezTo>
                    <a:pt x="5416" y="14303"/>
                    <a:pt x="5416" y="11802"/>
                    <a:pt x="5384" y="9300"/>
                  </a:cubicBezTo>
                  <a:cubicBezTo>
                    <a:pt x="5353" y="7558"/>
                    <a:pt x="5574" y="5468"/>
                    <a:pt x="4593" y="3916"/>
                  </a:cubicBezTo>
                  <a:cubicBezTo>
                    <a:pt x="4149" y="3251"/>
                    <a:pt x="3548" y="2776"/>
                    <a:pt x="2883" y="2428"/>
                  </a:cubicBezTo>
                  <a:cubicBezTo>
                    <a:pt x="2217" y="2048"/>
                    <a:pt x="1457" y="1763"/>
                    <a:pt x="761" y="1573"/>
                  </a:cubicBezTo>
                  <a:cubicBezTo>
                    <a:pt x="3444" y="742"/>
                    <a:pt x="6190" y="479"/>
                    <a:pt x="8957" y="479"/>
                  </a:cubicBezTo>
                  <a:close/>
                  <a:moveTo>
                    <a:pt x="9047" y="1"/>
                  </a:moveTo>
                  <a:cubicBezTo>
                    <a:pt x="6041" y="1"/>
                    <a:pt x="3073" y="292"/>
                    <a:pt x="222" y="1224"/>
                  </a:cubicBezTo>
                  <a:cubicBezTo>
                    <a:pt x="1" y="1288"/>
                    <a:pt x="32" y="1573"/>
                    <a:pt x="191" y="1668"/>
                  </a:cubicBezTo>
                  <a:cubicBezTo>
                    <a:pt x="222" y="1668"/>
                    <a:pt x="222" y="1699"/>
                    <a:pt x="286" y="1699"/>
                  </a:cubicBezTo>
                  <a:cubicBezTo>
                    <a:pt x="2439" y="2491"/>
                    <a:pt x="4466" y="3409"/>
                    <a:pt x="4783" y="5975"/>
                  </a:cubicBezTo>
                  <a:cubicBezTo>
                    <a:pt x="5068" y="8096"/>
                    <a:pt x="4909" y="10345"/>
                    <a:pt x="4909" y="12467"/>
                  </a:cubicBezTo>
                  <a:lnTo>
                    <a:pt x="4941" y="19117"/>
                  </a:lnTo>
                  <a:cubicBezTo>
                    <a:pt x="4941" y="20352"/>
                    <a:pt x="4561" y="22379"/>
                    <a:pt x="5448" y="23392"/>
                  </a:cubicBezTo>
                  <a:cubicBezTo>
                    <a:pt x="6334" y="24374"/>
                    <a:pt x="8045" y="24311"/>
                    <a:pt x="9185" y="24374"/>
                  </a:cubicBezTo>
                  <a:cubicBezTo>
                    <a:pt x="10212" y="24445"/>
                    <a:pt x="11252" y="24478"/>
                    <a:pt x="12296" y="24478"/>
                  </a:cubicBezTo>
                  <a:cubicBezTo>
                    <a:pt x="13570" y="24478"/>
                    <a:pt x="14850" y="24430"/>
                    <a:pt x="16120" y="24342"/>
                  </a:cubicBezTo>
                  <a:cubicBezTo>
                    <a:pt x="17165" y="24279"/>
                    <a:pt x="18749" y="24342"/>
                    <a:pt x="19477" y="23392"/>
                  </a:cubicBezTo>
                  <a:cubicBezTo>
                    <a:pt x="19825" y="22917"/>
                    <a:pt x="19857" y="22284"/>
                    <a:pt x="19857" y="21746"/>
                  </a:cubicBezTo>
                  <a:cubicBezTo>
                    <a:pt x="19921" y="20574"/>
                    <a:pt x="19921" y="19402"/>
                    <a:pt x="19921" y="18262"/>
                  </a:cubicBezTo>
                  <a:cubicBezTo>
                    <a:pt x="19952" y="13163"/>
                    <a:pt x="19984" y="8065"/>
                    <a:pt x="20016" y="2998"/>
                  </a:cubicBezTo>
                  <a:lnTo>
                    <a:pt x="20016" y="2966"/>
                  </a:lnTo>
                  <a:cubicBezTo>
                    <a:pt x="20037" y="2968"/>
                    <a:pt x="20059" y="2969"/>
                    <a:pt x="20081" y="2969"/>
                  </a:cubicBezTo>
                  <a:cubicBezTo>
                    <a:pt x="20438" y="2969"/>
                    <a:pt x="20788" y="2730"/>
                    <a:pt x="20997" y="2491"/>
                  </a:cubicBezTo>
                  <a:cubicBezTo>
                    <a:pt x="21346" y="2174"/>
                    <a:pt x="21662" y="1699"/>
                    <a:pt x="21567" y="1224"/>
                  </a:cubicBezTo>
                  <a:cubicBezTo>
                    <a:pt x="21599" y="1098"/>
                    <a:pt x="21567" y="1003"/>
                    <a:pt x="21409" y="908"/>
                  </a:cubicBezTo>
                  <a:cubicBezTo>
                    <a:pt x="17799" y="464"/>
                    <a:pt x="14093" y="147"/>
                    <a:pt x="10451" y="21"/>
                  </a:cubicBezTo>
                  <a:cubicBezTo>
                    <a:pt x="9983" y="8"/>
                    <a:pt x="9514" y="1"/>
                    <a:pt x="9047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99;p51">
              <a:extLst>
                <a:ext uri="{FF2B5EF4-FFF2-40B4-BE49-F238E27FC236}">
                  <a16:creationId xmlns:a16="http://schemas.microsoft.com/office/drawing/2014/main" id="{212E6ACA-0F72-4FD2-A979-815EE2EE0A28}"/>
                </a:ext>
              </a:extLst>
            </p:cNvPr>
            <p:cNvSpPr/>
            <p:nvPr/>
          </p:nvSpPr>
          <p:spPr>
            <a:xfrm>
              <a:off x="6603657" y="3756401"/>
              <a:ext cx="523259" cy="30593"/>
            </a:xfrm>
            <a:custGeom>
              <a:avLst/>
              <a:gdLst/>
              <a:ahLst/>
              <a:cxnLst/>
              <a:rect l="l" t="t" r="r" b="b"/>
              <a:pathLst>
                <a:path w="16659" h="974" extrusionOk="0">
                  <a:moveTo>
                    <a:pt x="223" y="1"/>
                  </a:moveTo>
                  <a:cubicBezTo>
                    <a:pt x="96" y="1"/>
                    <a:pt x="1" y="222"/>
                    <a:pt x="96" y="286"/>
                  </a:cubicBezTo>
                  <a:cubicBezTo>
                    <a:pt x="96" y="286"/>
                    <a:pt x="128" y="317"/>
                    <a:pt x="159" y="317"/>
                  </a:cubicBezTo>
                  <a:cubicBezTo>
                    <a:pt x="3056" y="780"/>
                    <a:pt x="6000" y="974"/>
                    <a:pt x="8939" y="974"/>
                  </a:cubicBezTo>
                  <a:cubicBezTo>
                    <a:pt x="11430" y="974"/>
                    <a:pt x="13919" y="835"/>
                    <a:pt x="16374" y="602"/>
                  </a:cubicBezTo>
                  <a:cubicBezTo>
                    <a:pt x="16650" y="572"/>
                    <a:pt x="16659" y="126"/>
                    <a:pt x="16400" y="126"/>
                  </a:cubicBezTo>
                  <a:cubicBezTo>
                    <a:pt x="16392" y="126"/>
                    <a:pt x="16383" y="126"/>
                    <a:pt x="16374" y="127"/>
                  </a:cubicBezTo>
                  <a:cubicBezTo>
                    <a:pt x="14125" y="351"/>
                    <a:pt x="11893" y="443"/>
                    <a:pt x="9663" y="443"/>
                  </a:cubicBezTo>
                  <a:cubicBezTo>
                    <a:pt x="6524" y="443"/>
                    <a:pt x="3389" y="260"/>
                    <a:pt x="223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00;p51">
              <a:extLst>
                <a:ext uri="{FF2B5EF4-FFF2-40B4-BE49-F238E27FC236}">
                  <a16:creationId xmlns:a16="http://schemas.microsoft.com/office/drawing/2014/main" id="{75A0984C-5C3D-4C90-970F-F4B11FD9A198}"/>
                </a:ext>
              </a:extLst>
            </p:cNvPr>
            <p:cNvSpPr/>
            <p:nvPr/>
          </p:nvSpPr>
          <p:spPr>
            <a:xfrm>
              <a:off x="6686234" y="4106559"/>
              <a:ext cx="408864" cy="329428"/>
            </a:xfrm>
            <a:custGeom>
              <a:avLst/>
              <a:gdLst/>
              <a:ahLst/>
              <a:cxnLst/>
              <a:rect l="l" t="t" r="r" b="b"/>
              <a:pathLst>
                <a:path w="13017" h="10488" extrusionOk="0">
                  <a:moveTo>
                    <a:pt x="412" y="222"/>
                  </a:moveTo>
                  <a:lnTo>
                    <a:pt x="412" y="222"/>
                  </a:lnTo>
                  <a:cubicBezTo>
                    <a:pt x="444" y="222"/>
                    <a:pt x="475" y="285"/>
                    <a:pt x="507" y="285"/>
                  </a:cubicBezTo>
                  <a:cubicBezTo>
                    <a:pt x="4466" y="475"/>
                    <a:pt x="8393" y="538"/>
                    <a:pt x="12351" y="633"/>
                  </a:cubicBezTo>
                  <a:cubicBezTo>
                    <a:pt x="12383" y="2882"/>
                    <a:pt x="12446" y="5099"/>
                    <a:pt x="12478" y="7347"/>
                  </a:cubicBezTo>
                  <a:cubicBezTo>
                    <a:pt x="12478" y="8107"/>
                    <a:pt x="12668" y="9311"/>
                    <a:pt x="11686" y="9691"/>
                  </a:cubicBezTo>
                  <a:cubicBezTo>
                    <a:pt x="11243" y="9849"/>
                    <a:pt x="10451" y="9817"/>
                    <a:pt x="10008" y="9849"/>
                  </a:cubicBezTo>
                  <a:cubicBezTo>
                    <a:pt x="8836" y="9881"/>
                    <a:pt x="7696" y="9912"/>
                    <a:pt x="6493" y="9976"/>
                  </a:cubicBezTo>
                  <a:cubicBezTo>
                    <a:pt x="5321" y="10007"/>
                    <a:pt x="4149" y="10007"/>
                    <a:pt x="2977" y="10007"/>
                  </a:cubicBezTo>
                  <a:cubicBezTo>
                    <a:pt x="2774" y="10007"/>
                    <a:pt x="2575" y="10016"/>
                    <a:pt x="2383" y="10016"/>
                  </a:cubicBezTo>
                  <a:cubicBezTo>
                    <a:pt x="1646" y="10016"/>
                    <a:pt x="1011" y="9896"/>
                    <a:pt x="634" y="8741"/>
                  </a:cubicBezTo>
                  <a:cubicBezTo>
                    <a:pt x="475" y="8266"/>
                    <a:pt x="602" y="7601"/>
                    <a:pt x="602" y="7126"/>
                  </a:cubicBezTo>
                  <a:cubicBezTo>
                    <a:pt x="570" y="4814"/>
                    <a:pt x="507" y="2534"/>
                    <a:pt x="412" y="222"/>
                  </a:cubicBezTo>
                  <a:close/>
                  <a:moveTo>
                    <a:pt x="570" y="0"/>
                  </a:moveTo>
                  <a:cubicBezTo>
                    <a:pt x="444" y="0"/>
                    <a:pt x="412" y="63"/>
                    <a:pt x="412" y="158"/>
                  </a:cubicBezTo>
                  <a:cubicBezTo>
                    <a:pt x="389" y="147"/>
                    <a:pt x="362" y="139"/>
                    <a:pt x="336" y="139"/>
                  </a:cubicBezTo>
                  <a:cubicBezTo>
                    <a:pt x="292" y="139"/>
                    <a:pt x="254" y="161"/>
                    <a:pt x="254" y="222"/>
                  </a:cubicBezTo>
                  <a:cubicBezTo>
                    <a:pt x="190" y="1868"/>
                    <a:pt x="254" y="3452"/>
                    <a:pt x="254" y="5067"/>
                  </a:cubicBezTo>
                  <a:cubicBezTo>
                    <a:pt x="254" y="6397"/>
                    <a:pt x="0" y="8139"/>
                    <a:pt x="349" y="9469"/>
                  </a:cubicBezTo>
                  <a:cubicBezTo>
                    <a:pt x="507" y="10134"/>
                    <a:pt x="951" y="10324"/>
                    <a:pt x="1584" y="10419"/>
                  </a:cubicBezTo>
                  <a:lnTo>
                    <a:pt x="1711" y="10419"/>
                  </a:lnTo>
                  <a:cubicBezTo>
                    <a:pt x="2228" y="10469"/>
                    <a:pt x="2755" y="10487"/>
                    <a:pt x="3286" y="10487"/>
                  </a:cubicBezTo>
                  <a:cubicBezTo>
                    <a:pt x="4445" y="10487"/>
                    <a:pt x="5626" y="10399"/>
                    <a:pt x="6778" y="10356"/>
                  </a:cubicBezTo>
                  <a:cubicBezTo>
                    <a:pt x="7075" y="10349"/>
                    <a:pt x="7379" y="10348"/>
                    <a:pt x="7687" y="10348"/>
                  </a:cubicBezTo>
                  <a:cubicBezTo>
                    <a:pt x="7892" y="10348"/>
                    <a:pt x="8099" y="10349"/>
                    <a:pt x="8307" y="10349"/>
                  </a:cubicBezTo>
                  <a:cubicBezTo>
                    <a:pt x="9346" y="10349"/>
                    <a:pt x="10409" y="10335"/>
                    <a:pt x="11401" y="10166"/>
                  </a:cubicBezTo>
                  <a:cubicBezTo>
                    <a:pt x="12066" y="10039"/>
                    <a:pt x="12573" y="9881"/>
                    <a:pt x="12826" y="9216"/>
                  </a:cubicBezTo>
                  <a:cubicBezTo>
                    <a:pt x="12985" y="8741"/>
                    <a:pt x="13016" y="8202"/>
                    <a:pt x="12985" y="7601"/>
                  </a:cubicBezTo>
                  <a:cubicBezTo>
                    <a:pt x="12953" y="6841"/>
                    <a:pt x="12858" y="6080"/>
                    <a:pt x="12858" y="5574"/>
                  </a:cubicBezTo>
                  <a:cubicBezTo>
                    <a:pt x="12826" y="3927"/>
                    <a:pt x="12826" y="2280"/>
                    <a:pt x="12795" y="633"/>
                  </a:cubicBezTo>
                  <a:cubicBezTo>
                    <a:pt x="12858" y="475"/>
                    <a:pt x="12826" y="285"/>
                    <a:pt x="12636" y="285"/>
                  </a:cubicBezTo>
                  <a:cubicBezTo>
                    <a:pt x="8583" y="158"/>
                    <a:pt x="4592" y="0"/>
                    <a:pt x="570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01;p51">
              <a:extLst>
                <a:ext uri="{FF2B5EF4-FFF2-40B4-BE49-F238E27FC236}">
                  <a16:creationId xmlns:a16="http://schemas.microsoft.com/office/drawing/2014/main" id="{354AD1AE-AD42-4F33-BEE4-7F20F5422721}"/>
                </a:ext>
              </a:extLst>
            </p:cNvPr>
            <p:cNvSpPr/>
            <p:nvPr/>
          </p:nvSpPr>
          <p:spPr>
            <a:xfrm>
              <a:off x="6974703" y="3864702"/>
              <a:ext cx="52737" cy="48403"/>
            </a:xfrm>
            <a:custGeom>
              <a:avLst/>
              <a:gdLst/>
              <a:ahLst/>
              <a:cxnLst/>
              <a:rect l="l" t="t" r="r" b="b"/>
              <a:pathLst>
                <a:path w="1679" h="1541" extrusionOk="0">
                  <a:moveTo>
                    <a:pt x="232" y="0"/>
                  </a:moveTo>
                  <a:cubicBezTo>
                    <a:pt x="197" y="0"/>
                    <a:pt x="162" y="2"/>
                    <a:pt x="127" y="4"/>
                  </a:cubicBezTo>
                  <a:cubicBezTo>
                    <a:pt x="0" y="4"/>
                    <a:pt x="0" y="226"/>
                    <a:pt x="127" y="226"/>
                  </a:cubicBezTo>
                  <a:cubicBezTo>
                    <a:pt x="761" y="258"/>
                    <a:pt x="1299" y="765"/>
                    <a:pt x="1362" y="1398"/>
                  </a:cubicBezTo>
                  <a:cubicBezTo>
                    <a:pt x="1362" y="1493"/>
                    <a:pt x="1441" y="1540"/>
                    <a:pt x="1521" y="1540"/>
                  </a:cubicBezTo>
                  <a:cubicBezTo>
                    <a:pt x="1600" y="1540"/>
                    <a:pt x="1679" y="1493"/>
                    <a:pt x="1679" y="1398"/>
                  </a:cubicBezTo>
                  <a:cubicBezTo>
                    <a:pt x="1618" y="641"/>
                    <a:pt x="979" y="0"/>
                    <a:pt x="232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02;p51">
              <a:extLst>
                <a:ext uri="{FF2B5EF4-FFF2-40B4-BE49-F238E27FC236}">
                  <a16:creationId xmlns:a16="http://schemas.microsoft.com/office/drawing/2014/main" id="{8D0AF1B6-EB79-4835-A6D9-5EB40B6F1077}"/>
                </a:ext>
              </a:extLst>
            </p:cNvPr>
            <p:cNvSpPr/>
            <p:nvPr/>
          </p:nvSpPr>
          <p:spPr>
            <a:xfrm>
              <a:off x="6915024" y="3891338"/>
              <a:ext cx="91529" cy="71018"/>
            </a:xfrm>
            <a:custGeom>
              <a:avLst/>
              <a:gdLst/>
              <a:ahLst/>
              <a:cxnLst/>
              <a:rect l="l" t="t" r="r" b="b"/>
              <a:pathLst>
                <a:path w="2914" h="2261" extrusionOk="0">
                  <a:moveTo>
                    <a:pt x="1200" y="257"/>
                  </a:moveTo>
                  <a:cubicBezTo>
                    <a:pt x="1233" y="257"/>
                    <a:pt x="1266" y="260"/>
                    <a:pt x="1299" y="265"/>
                  </a:cubicBezTo>
                  <a:cubicBezTo>
                    <a:pt x="1362" y="360"/>
                    <a:pt x="1394" y="360"/>
                    <a:pt x="1457" y="360"/>
                  </a:cubicBezTo>
                  <a:cubicBezTo>
                    <a:pt x="1533" y="338"/>
                    <a:pt x="1612" y="328"/>
                    <a:pt x="1691" y="328"/>
                  </a:cubicBezTo>
                  <a:cubicBezTo>
                    <a:pt x="2078" y="328"/>
                    <a:pt x="2471" y="578"/>
                    <a:pt x="2471" y="1025"/>
                  </a:cubicBezTo>
                  <a:cubicBezTo>
                    <a:pt x="2471" y="1500"/>
                    <a:pt x="1995" y="1848"/>
                    <a:pt x="1520" y="1848"/>
                  </a:cubicBezTo>
                  <a:cubicBezTo>
                    <a:pt x="1486" y="1853"/>
                    <a:pt x="1450" y="1855"/>
                    <a:pt x="1414" y="1855"/>
                  </a:cubicBezTo>
                  <a:cubicBezTo>
                    <a:pt x="961" y="1855"/>
                    <a:pt x="444" y="1492"/>
                    <a:pt x="444" y="993"/>
                  </a:cubicBezTo>
                  <a:cubicBezTo>
                    <a:pt x="444" y="585"/>
                    <a:pt x="819" y="257"/>
                    <a:pt x="1200" y="257"/>
                  </a:cubicBezTo>
                  <a:close/>
                  <a:moveTo>
                    <a:pt x="1802" y="0"/>
                  </a:moveTo>
                  <a:cubicBezTo>
                    <a:pt x="1674" y="0"/>
                    <a:pt x="1546" y="33"/>
                    <a:pt x="1425" y="107"/>
                  </a:cubicBezTo>
                  <a:cubicBezTo>
                    <a:pt x="1334" y="67"/>
                    <a:pt x="1238" y="48"/>
                    <a:pt x="1142" y="48"/>
                  </a:cubicBezTo>
                  <a:cubicBezTo>
                    <a:pt x="706" y="48"/>
                    <a:pt x="262" y="425"/>
                    <a:pt x="159" y="867"/>
                  </a:cubicBezTo>
                  <a:cubicBezTo>
                    <a:pt x="0" y="1658"/>
                    <a:pt x="792" y="2260"/>
                    <a:pt x="1520" y="2260"/>
                  </a:cubicBezTo>
                  <a:cubicBezTo>
                    <a:pt x="2185" y="2260"/>
                    <a:pt x="2914" y="1627"/>
                    <a:pt x="2819" y="898"/>
                  </a:cubicBezTo>
                  <a:cubicBezTo>
                    <a:pt x="2744" y="449"/>
                    <a:pt x="2276" y="0"/>
                    <a:pt x="1802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03;p51">
              <a:extLst>
                <a:ext uri="{FF2B5EF4-FFF2-40B4-BE49-F238E27FC236}">
                  <a16:creationId xmlns:a16="http://schemas.microsoft.com/office/drawing/2014/main" id="{B6DEB94F-292D-4CEE-B488-D6EDD3820676}"/>
                </a:ext>
              </a:extLst>
            </p:cNvPr>
            <p:cNvSpPr/>
            <p:nvPr/>
          </p:nvSpPr>
          <p:spPr>
            <a:xfrm>
              <a:off x="6841399" y="4003566"/>
              <a:ext cx="74630" cy="63385"/>
            </a:xfrm>
            <a:custGeom>
              <a:avLst/>
              <a:gdLst/>
              <a:ahLst/>
              <a:cxnLst/>
              <a:rect l="l" t="t" r="r" b="b"/>
              <a:pathLst>
                <a:path w="2376" h="2018" extrusionOk="0">
                  <a:moveTo>
                    <a:pt x="1276" y="373"/>
                  </a:moveTo>
                  <a:cubicBezTo>
                    <a:pt x="1450" y="373"/>
                    <a:pt x="1624" y="434"/>
                    <a:pt x="1743" y="587"/>
                  </a:cubicBezTo>
                  <a:cubicBezTo>
                    <a:pt x="1996" y="872"/>
                    <a:pt x="1869" y="1347"/>
                    <a:pt x="1584" y="1537"/>
                  </a:cubicBezTo>
                  <a:cubicBezTo>
                    <a:pt x="1460" y="1616"/>
                    <a:pt x="1320" y="1655"/>
                    <a:pt x="1179" y="1655"/>
                  </a:cubicBezTo>
                  <a:cubicBezTo>
                    <a:pt x="925" y="1655"/>
                    <a:pt x="671" y="1528"/>
                    <a:pt x="508" y="1284"/>
                  </a:cubicBezTo>
                  <a:cubicBezTo>
                    <a:pt x="381" y="1031"/>
                    <a:pt x="444" y="651"/>
                    <a:pt x="698" y="492"/>
                  </a:cubicBezTo>
                  <a:cubicBezTo>
                    <a:pt x="713" y="524"/>
                    <a:pt x="737" y="540"/>
                    <a:pt x="765" y="540"/>
                  </a:cubicBezTo>
                  <a:cubicBezTo>
                    <a:pt x="793" y="540"/>
                    <a:pt x="824" y="524"/>
                    <a:pt x="856" y="492"/>
                  </a:cubicBezTo>
                  <a:cubicBezTo>
                    <a:pt x="973" y="419"/>
                    <a:pt x="1125" y="373"/>
                    <a:pt x="1276" y="373"/>
                  </a:cubicBezTo>
                  <a:close/>
                  <a:moveTo>
                    <a:pt x="1259" y="1"/>
                  </a:moveTo>
                  <a:cubicBezTo>
                    <a:pt x="1087" y="1"/>
                    <a:pt x="913" y="46"/>
                    <a:pt x="761" y="144"/>
                  </a:cubicBezTo>
                  <a:cubicBezTo>
                    <a:pt x="317" y="239"/>
                    <a:pt x="1" y="714"/>
                    <a:pt x="127" y="1189"/>
                  </a:cubicBezTo>
                  <a:cubicBezTo>
                    <a:pt x="224" y="1695"/>
                    <a:pt x="687" y="2017"/>
                    <a:pt x="1154" y="2017"/>
                  </a:cubicBezTo>
                  <a:cubicBezTo>
                    <a:pt x="1301" y="2017"/>
                    <a:pt x="1448" y="1985"/>
                    <a:pt x="1584" y="1917"/>
                  </a:cubicBezTo>
                  <a:cubicBezTo>
                    <a:pt x="2154" y="1696"/>
                    <a:pt x="2376" y="967"/>
                    <a:pt x="2059" y="460"/>
                  </a:cubicBezTo>
                  <a:cubicBezTo>
                    <a:pt x="1914" y="169"/>
                    <a:pt x="1590" y="1"/>
                    <a:pt x="1259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04;p51">
              <a:extLst>
                <a:ext uri="{FF2B5EF4-FFF2-40B4-BE49-F238E27FC236}">
                  <a16:creationId xmlns:a16="http://schemas.microsoft.com/office/drawing/2014/main" id="{442342F7-230F-4631-913D-84D694919459}"/>
                </a:ext>
              </a:extLst>
            </p:cNvPr>
            <p:cNvSpPr/>
            <p:nvPr/>
          </p:nvSpPr>
          <p:spPr>
            <a:xfrm>
              <a:off x="6838415" y="3821042"/>
              <a:ext cx="47775" cy="44916"/>
            </a:xfrm>
            <a:custGeom>
              <a:avLst/>
              <a:gdLst/>
              <a:ahLst/>
              <a:cxnLst/>
              <a:rect l="l" t="t" r="r" b="b"/>
              <a:pathLst>
                <a:path w="1521" h="1430" extrusionOk="0">
                  <a:moveTo>
                    <a:pt x="793" y="223"/>
                  </a:moveTo>
                  <a:cubicBezTo>
                    <a:pt x="793" y="254"/>
                    <a:pt x="824" y="349"/>
                    <a:pt x="888" y="349"/>
                  </a:cubicBezTo>
                  <a:cubicBezTo>
                    <a:pt x="1141" y="381"/>
                    <a:pt x="1268" y="571"/>
                    <a:pt x="1268" y="824"/>
                  </a:cubicBezTo>
                  <a:cubicBezTo>
                    <a:pt x="1268" y="1041"/>
                    <a:pt x="1120" y="1139"/>
                    <a:pt x="955" y="1139"/>
                  </a:cubicBezTo>
                  <a:cubicBezTo>
                    <a:pt x="879" y="1139"/>
                    <a:pt x="799" y="1118"/>
                    <a:pt x="729" y="1078"/>
                  </a:cubicBezTo>
                  <a:cubicBezTo>
                    <a:pt x="508" y="1014"/>
                    <a:pt x="349" y="698"/>
                    <a:pt x="508" y="444"/>
                  </a:cubicBezTo>
                  <a:cubicBezTo>
                    <a:pt x="539" y="349"/>
                    <a:pt x="666" y="254"/>
                    <a:pt x="793" y="223"/>
                  </a:cubicBezTo>
                  <a:close/>
                  <a:moveTo>
                    <a:pt x="908" y="1"/>
                  </a:moveTo>
                  <a:cubicBezTo>
                    <a:pt x="615" y="1"/>
                    <a:pt x="325" y="168"/>
                    <a:pt x="191" y="413"/>
                  </a:cubicBezTo>
                  <a:cubicBezTo>
                    <a:pt x="1" y="824"/>
                    <a:pt x="254" y="1236"/>
                    <a:pt x="666" y="1394"/>
                  </a:cubicBezTo>
                  <a:cubicBezTo>
                    <a:pt x="737" y="1418"/>
                    <a:pt x="811" y="1430"/>
                    <a:pt x="884" y="1430"/>
                  </a:cubicBezTo>
                  <a:cubicBezTo>
                    <a:pt x="1198" y="1430"/>
                    <a:pt x="1495" y="1216"/>
                    <a:pt x="1521" y="856"/>
                  </a:cubicBezTo>
                  <a:cubicBezTo>
                    <a:pt x="1521" y="603"/>
                    <a:pt x="1458" y="381"/>
                    <a:pt x="1268" y="223"/>
                  </a:cubicBezTo>
                  <a:cubicBezTo>
                    <a:pt x="1299" y="191"/>
                    <a:pt x="1331" y="128"/>
                    <a:pt x="1268" y="96"/>
                  </a:cubicBezTo>
                  <a:cubicBezTo>
                    <a:pt x="1155" y="30"/>
                    <a:pt x="1031" y="1"/>
                    <a:pt x="908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05;p51">
              <a:extLst>
                <a:ext uri="{FF2B5EF4-FFF2-40B4-BE49-F238E27FC236}">
                  <a16:creationId xmlns:a16="http://schemas.microsoft.com/office/drawing/2014/main" id="{89DB0312-DE90-4C0A-A5F7-1F5F95F89340}"/>
                </a:ext>
              </a:extLst>
            </p:cNvPr>
            <p:cNvSpPr/>
            <p:nvPr/>
          </p:nvSpPr>
          <p:spPr>
            <a:xfrm>
              <a:off x="6732972" y="3866995"/>
              <a:ext cx="67689" cy="10836"/>
            </a:xfrm>
            <a:custGeom>
              <a:avLst/>
              <a:gdLst/>
              <a:ahLst/>
              <a:cxnLst/>
              <a:rect l="l" t="t" r="r" b="b"/>
              <a:pathLst>
                <a:path w="2155" h="345" extrusionOk="0">
                  <a:moveTo>
                    <a:pt x="1437" y="0"/>
                  </a:moveTo>
                  <a:cubicBezTo>
                    <a:pt x="997" y="0"/>
                    <a:pt x="531" y="45"/>
                    <a:pt x="128" y="90"/>
                  </a:cubicBezTo>
                  <a:cubicBezTo>
                    <a:pt x="1" y="153"/>
                    <a:pt x="64" y="312"/>
                    <a:pt x="191" y="312"/>
                  </a:cubicBezTo>
                  <a:cubicBezTo>
                    <a:pt x="382" y="334"/>
                    <a:pt x="592" y="344"/>
                    <a:pt x="810" y="344"/>
                  </a:cubicBezTo>
                  <a:cubicBezTo>
                    <a:pt x="1207" y="344"/>
                    <a:pt x="1628" y="310"/>
                    <a:pt x="1996" y="248"/>
                  </a:cubicBezTo>
                  <a:cubicBezTo>
                    <a:pt x="2154" y="248"/>
                    <a:pt x="2091" y="26"/>
                    <a:pt x="1964" y="26"/>
                  </a:cubicBezTo>
                  <a:cubicBezTo>
                    <a:pt x="1797" y="8"/>
                    <a:pt x="1620" y="0"/>
                    <a:pt x="1437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06;p51">
              <a:extLst>
                <a:ext uri="{FF2B5EF4-FFF2-40B4-BE49-F238E27FC236}">
                  <a16:creationId xmlns:a16="http://schemas.microsoft.com/office/drawing/2014/main" id="{A7A55795-5741-4A0D-855C-0B77E18F5C01}"/>
                </a:ext>
              </a:extLst>
            </p:cNvPr>
            <p:cNvSpPr/>
            <p:nvPr/>
          </p:nvSpPr>
          <p:spPr>
            <a:xfrm>
              <a:off x="6734982" y="4063339"/>
              <a:ext cx="64673" cy="10397"/>
            </a:xfrm>
            <a:custGeom>
              <a:avLst/>
              <a:gdLst/>
              <a:ahLst/>
              <a:cxnLst/>
              <a:rect l="l" t="t" r="r" b="b"/>
              <a:pathLst>
                <a:path w="2059" h="331" extrusionOk="0">
                  <a:moveTo>
                    <a:pt x="1316" y="0"/>
                  </a:moveTo>
                  <a:cubicBezTo>
                    <a:pt x="901" y="0"/>
                    <a:pt x="486" y="56"/>
                    <a:pt x="127" y="141"/>
                  </a:cubicBezTo>
                  <a:cubicBezTo>
                    <a:pt x="0" y="173"/>
                    <a:pt x="32" y="331"/>
                    <a:pt x="159" y="331"/>
                  </a:cubicBezTo>
                  <a:cubicBezTo>
                    <a:pt x="729" y="268"/>
                    <a:pt x="1299" y="299"/>
                    <a:pt x="1900" y="268"/>
                  </a:cubicBezTo>
                  <a:cubicBezTo>
                    <a:pt x="2027" y="268"/>
                    <a:pt x="2059" y="109"/>
                    <a:pt x="1932" y="46"/>
                  </a:cubicBezTo>
                  <a:cubicBezTo>
                    <a:pt x="1731" y="14"/>
                    <a:pt x="1524" y="0"/>
                    <a:pt x="1316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07;p51">
              <a:extLst>
                <a:ext uri="{FF2B5EF4-FFF2-40B4-BE49-F238E27FC236}">
                  <a16:creationId xmlns:a16="http://schemas.microsoft.com/office/drawing/2014/main" id="{05243C61-867E-4F60-92AE-80592F1D1EAB}"/>
                </a:ext>
              </a:extLst>
            </p:cNvPr>
            <p:cNvSpPr/>
            <p:nvPr/>
          </p:nvSpPr>
          <p:spPr>
            <a:xfrm>
              <a:off x="6727004" y="4140765"/>
              <a:ext cx="68976" cy="17024"/>
            </a:xfrm>
            <a:custGeom>
              <a:avLst/>
              <a:gdLst/>
              <a:ahLst/>
              <a:cxnLst/>
              <a:rect l="l" t="t" r="r" b="b"/>
              <a:pathLst>
                <a:path w="2196" h="542" extrusionOk="0">
                  <a:moveTo>
                    <a:pt x="2056" y="0"/>
                  </a:moveTo>
                  <a:cubicBezTo>
                    <a:pt x="2038" y="0"/>
                    <a:pt x="2018" y="6"/>
                    <a:pt x="1996" y="19"/>
                  </a:cubicBezTo>
                  <a:cubicBezTo>
                    <a:pt x="1442" y="213"/>
                    <a:pt x="936" y="310"/>
                    <a:pt x="373" y="310"/>
                  </a:cubicBezTo>
                  <a:cubicBezTo>
                    <a:pt x="292" y="310"/>
                    <a:pt x="211" y="308"/>
                    <a:pt x="128" y="304"/>
                  </a:cubicBezTo>
                  <a:cubicBezTo>
                    <a:pt x="1" y="304"/>
                    <a:pt x="1" y="399"/>
                    <a:pt x="96" y="463"/>
                  </a:cubicBezTo>
                  <a:cubicBezTo>
                    <a:pt x="312" y="517"/>
                    <a:pt x="536" y="541"/>
                    <a:pt x="762" y="541"/>
                  </a:cubicBezTo>
                  <a:cubicBezTo>
                    <a:pt x="1198" y="541"/>
                    <a:pt x="1642" y="450"/>
                    <a:pt x="2059" y="304"/>
                  </a:cubicBezTo>
                  <a:cubicBezTo>
                    <a:pt x="2196" y="223"/>
                    <a:pt x="2168" y="0"/>
                    <a:pt x="2056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08;p51">
              <a:extLst>
                <a:ext uri="{FF2B5EF4-FFF2-40B4-BE49-F238E27FC236}">
                  <a16:creationId xmlns:a16="http://schemas.microsoft.com/office/drawing/2014/main" id="{811E859B-1683-4E9B-9715-0936A84DD062}"/>
                </a:ext>
              </a:extLst>
            </p:cNvPr>
            <p:cNvSpPr/>
            <p:nvPr/>
          </p:nvSpPr>
          <p:spPr>
            <a:xfrm>
              <a:off x="6724020" y="4212976"/>
              <a:ext cx="71646" cy="10962"/>
            </a:xfrm>
            <a:custGeom>
              <a:avLst/>
              <a:gdLst/>
              <a:ahLst/>
              <a:cxnLst/>
              <a:rect l="l" t="t" r="r" b="b"/>
              <a:pathLst>
                <a:path w="2281" h="349" extrusionOk="0">
                  <a:moveTo>
                    <a:pt x="2123" y="1"/>
                  </a:moveTo>
                  <a:cubicBezTo>
                    <a:pt x="1679" y="85"/>
                    <a:pt x="1236" y="113"/>
                    <a:pt x="774" y="113"/>
                  </a:cubicBezTo>
                  <a:cubicBezTo>
                    <a:pt x="543" y="113"/>
                    <a:pt x="307" y="106"/>
                    <a:pt x="64" y="96"/>
                  </a:cubicBezTo>
                  <a:cubicBezTo>
                    <a:pt x="1" y="96"/>
                    <a:pt x="1" y="254"/>
                    <a:pt x="64" y="254"/>
                  </a:cubicBezTo>
                  <a:cubicBezTo>
                    <a:pt x="428" y="317"/>
                    <a:pt x="785" y="349"/>
                    <a:pt x="1133" y="349"/>
                  </a:cubicBezTo>
                  <a:cubicBezTo>
                    <a:pt x="1481" y="349"/>
                    <a:pt x="1822" y="317"/>
                    <a:pt x="2154" y="254"/>
                  </a:cubicBezTo>
                  <a:cubicBezTo>
                    <a:pt x="2281" y="254"/>
                    <a:pt x="2281" y="1"/>
                    <a:pt x="2123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09;p51">
              <a:extLst>
                <a:ext uri="{FF2B5EF4-FFF2-40B4-BE49-F238E27FC236}">
                  <a16:creationId xmlns:a16="http://schemas.microsoft.com/office/drawing/2014/main" id="{A7DA1B99-50C6-4B68-B9DF-DE0806E14C79}"/>
                </a:ext>
              </a:extLst>
            </p:cNvPr>
            <p:cNvSpPr/>
            <p:nvPr/>
          </p:nvSpPr>
          <p:spPr>
            <a:xfrm>
              <a:off x="6728009" y="3938327"/>
              <a:ext cx="68348" cy="10491"/>
            </a:xfrm>
            <a:custGeom>
              <a:avLst/>
              <a:gdLst/>
              <a:ahLst/>
              <a:cxnLst/>
              <a:rect l="l" t="t" r="r" b="b"/>
              <a:pathLst>
                <a:path w="2176" h="334" extrusionOk="0">
                  <a:moveTo>
                    <a:pt x="1994" y="1"/>
                  </a:moveTo>
                  <a:cubicBezTo>
                    <a:pt x="1985" y="1"/>
                    <a:pt x="1974" y="2"/>
                    <a:pt x="1964" y="4"/>
                  </a:cubicBezTo>
                  <a:cubicBezTo>
                    <a:pt x="1417" y="59"/>
                    <a:pt x="894" y="137"/>
                    <a:pt x="354" y="137"/>
                  </a:cubicBezTo>
                  <a:cubicBezTo>
                    <a:pt x="268" y="137"/>
                    <a:pt x="182" y="135"/>
                    <a:pt x="96" y="131"/>
                  </a:cubicBezTo>
                  <a:cubicBezTo>
                    <a:pt x="1" y="131"/>
                    <a:pt x="1" y="289"/>
                    <a:pt x="96" y="289"/>
                  </a:cubicBezTo>
                  <a:cubicBezTo>
                    <a:pt x="380" y="317"/>
                    <a:pt x="671" y="333"/>
                    <a:pt x="963" y="333"/>
                  </a:cubicBezTo>
                  <a:cubicBezTo>
                    <a:pt x="1320" y="333"/>
                    <a:pt x="1679" y="310"/>
                    <a:pt x="2027" y="257"/>
                  </a:cubicBezTo>
                  <a:cubicBezTo>
                    <a:pt x="2175" y="198"/>
                    <a:pt x="2130" y="1"/>
                    <a:pt x="1994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10;p51">
              <a:extLst>
                <a:ext uri="{FF2B5EF4-FFF2-40B4-BE49-F238E27FC236}">
                  <a16:creationId xmlns:a16="http://schemas.microsoft.com/office/drawing/2014/main" id="{D7E69199-27D0-4D52-A2D4-E1E78509F925}"/>
                </a:ext>
              </a:extLst>
            </p:cNvPr>
            <p:cNvSpPr/>
            <p:nvPr/>
          </p:nvSpPr>
          <p:spPr>
            <a:xfrm>
              <a:off x="6727035" y="4329036"/>
              <a:ext cx="68223" cy="10428"/>
            </a:xfrm>
            <a:custGeom>
              <a:avLst/>
              <a:gdLst/>
              <a:ahLst/>
              <a:cxnLst/>
              <a:rect l="l" t="t" r="r" b="b"/>
              <a:pathLst>
                <a:path w="2172" h="332" extrusionOk="0">
                  <a:moveTo>
                    <a:pt x="2043" y="1"/>
                  </a:moveTo>
                  <a:cubicBezTo>
                    <a:pt x="2028" y="1"/>
                    <a:pt x="2012" y="4"/>
                    <a:pt x="1995" y="11"/>
                  </a:cubicBezTo>
                  <a:cubicBezTo>
                    <a:pt x="1539" y="79"/>
                    <a:pt x="1098" y="131"/>
                    <a:pt x="651" y="131"/>
                  </a:cubicBezTo>
                  <a:cubicBezTo>
                    <a:pt x="478" y="131"/>
                    <a:pt x="303" y="124"/>
                    <a:pt x="127" y="106"/>
                  </a:cubicBezTo>
                  <a:cubicBezTo>
                    <a:pt x="117" y="103"/>
                    <a:pt x="108" y="102"/>
                    <a:pt x="100" y="102"/>
                  </a:cubicBezTo>
                  <a:cubicBezTo>
                    <a:pt x="1" y="102"/>
                    <a:pt x="10" y="264"/>
                    <a:pt x="127" y="264"/>
                  </a:cubicBezTo>
                  <a:cubicBezTo>
                    <a:pt x="420" y="308"/>
                    <a:pt x="721" y="332"/>
                    <a:pt x="1023" y="332"/>
                  </a:cubicBezTo>
                  <a:cubicBezTo>
                    <a:pt x="1370" y="332"/>
                    <a:pt x="1719" y="300"/>
                    <a:pt x="2058" y="233"/>
                  </a:cubicBezTo>
                  <a:cubicBezTo>
                    <a:pt x="2171" y="204"/>
                    <a:pt x="2158" y="1"/>
                    <a:pt x="2043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11;p51">
              <a:extLst>
                <a:ext uri="{FF2B5EF4-FFF2-40B4-BE49-F238E27FC236}">
                  <a16:creationId xmlns:a16="http://schemas.microsoft.com/office/drawing/2014/main" id="{E48A121D-A051-4851-B9DA-B32B5A7638E5}"/>
                </a:ext>
              </a:extLst>
            </p:cNvPr>
            <p:cNvSpPr/>
            <p:nvPr/>
          </p:nvSpPr>
          <p:spPr>
            <a:xfrm>
              <a:off x="6724020" y="4377031"/>
              <a:ext cx="71426" cy="11182"/>
            </a:xfrm>
            <a:custGeom>
              <a:avLst/>
              <a:gdLst/>
              <a:ahLst/>
              <a:cxnLst/>
              <a:rect l="l" t="t" r="r" b="b"/>
              <a:pathLst>
                <a:path w="2274" h="356" extrusionOk="0">
                  <a:moveTo>
                    <a:pt x="2118" y="0"/>
                  </a:moveTo>
                  <a:cubicBezTo>
                    <a:pt x="2109" y="0"/>
                    <a:pt x="2100" y="1"/>
                    <a:pt x="2091" y="3"/>
                  </a:cubicBezTo>
                  <a:cubicBezTo>
                    <a:pt x="1583" y="100"/>
                    <a:pt x="1093" y="141"/>
                    <a:pt x="580" y="141"/>
                  </a:cubicBezTo>
                  <a:cubicBezTo>
                    <a:pt x="421" y="141"/>
                    <a:pt x="260" y="137"/>
                    <a:pt x="96" y="130"/>
                  </a:cubicBezTo>
                  <a:cubicBezTo>
                    <a:pt x="1" y="130"/>
                    <a:pt x="1" y="288"/>
                    <a:pt x="96" y="288"/>
                  </a:cubicBezTo>
                  <a:cubicBezTo>
                    <a:pt x="419" y="332"/>
                    <a:pt x="743" y="356"/>
                    <a:pt x="1063" y="356"/>
                  </a:cubicBezTo>
                  <a:cubicBezTo>
                    <a:pt x="1432" y="356"/>
                    <a:pt x="1798" y="324"/>
                    <a:pt x="2154" y="256"/>
                  </a:cubicBezTo>
                  <a:cubicBezTo>
                    <a:pt x="2274" y="227"/>
                    <a:pt x="2253" y="0"/>
                    <a:pt x="2118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12;p51">
              <a:extLst>
                <a:ext uri="{FF2B5EF4-FFF2-40B4-BE49-F238E27FC236}">
                  <a16:creationId xmlns:a16="http://schemas.microsoft.com/office/drawing/2014/main" id="{B73EDCD9-16B8-4D21-A9A2-759739283E16}"/>
                </a:ext>
              </a:extLst>
            </p:cNvPr>
            <p:cNvSpPr/>
            <p:nvPr/>
          </p:nvSpPr>
          <p:spPr>
            <a:xfrm>
              <a:off x="6727004" y="4271525"/>
              <a:ext cx="68662" cy="13098"/>
            </a:xfrm>
            <a:custGeom>
              <a:avLst/>
              <a:gdLst/>
              <a:ahLst/>
              <a:cxnLst/>
              <a:rect l="l" t="t" r="r" b="b"/>
              <a:pathLst>
                <a:path w="2186" h="417" extrusionOk="0">
                  <a:moveTo>
                    <a:pt x="1857" y="1"/>
                  </a:moveTo>
                  <a:cubicBezTo>
                    <a:pt x="1276" y="1"/>
                    <a:pt x="676" y="137"/>
                    <a:pt x="128" y="195"/>
                  </a:cubicBezTo>
                  <a:cubicBezTo>
                    <a:pt x="1" y="195"/>
                    <a:pt x="1" y="417"/>
                    <a:pt x="128" y="417"/>
                  </a:cubicBezTo>
                  <a:cubicBezTo>
                    <a:pt x="761" y="353"/>
                    <a:pt x="1426" y="353"/>
                    <a:pt x="2059" y="258"/>
                  </a:cubicBezTo>
                  <a:cubicBezTo>
                    <a:pt x="2186" y="195"/>
                    <a:pt x="2154" y="5"/>
                    <a:pt x="2028" y="5"/>
                  </a:cubicBezTo>
                  <a:cubicBezTo>
                    <a:pt x="1971" y="2"/>
                    <a:pt x="1914" y="1"/>
                    <a:pt x="1857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13;p51">
              <a:extLst>
                <a:ext uri="{FF2B5EF4-FFF2-40B4-BE49-F238E27FC236}">
                  <a16:creationId xmlns:a16="http://schemas.microsoft.com/office/drawing/2014/main" id="{4F18BC54-5501-48AA-8A4D-AA53381F08D3}"/>
                </a:ext>
              </a:extLst>
            </p:cNvPr>
            <p:cNvSpPr/>
            <p:nvPr/>
          </p:nvSpPr>
          <p:spPr>
            <a:xfrm>
              <a:off x="6727004" y="3813096"/>
              <a:ext cx="68662" cy="7004"/>
            </a:xfrm>
            <a:custGeom>
              <a:avLst/>
              <a:gdLst/>
              <a:ahLst/>
              <a:cxnLst/>
              <a:rect l="l" t="t" r="r" b="b"/>
              <a:pathLst>
                <a:path w="2186" h="223" extrusionOk="0">
                  <a:moveTo>
                    <a:pt x="2028" y="1"/>
                  </a:moveTo>
                  <a:cubicBezTo>
                    <a:pt x="1394" y="1"/>
                    <a:pt x="761" y="1"/>
                    <a:pt x="128" y="32"/>
                  </a:cubicBezTo>
                  <a:cubicBezTo>
                    <a:pt x="1" y="32"/>
                    <a:pt x="1" y="222"/>
                    <a:pt x="128" y="222"/>
                  </a:cubicBezTo>
                  <a:lnTo>
                    <a:pt x="2028" y="222"/>
                  </a:lnTo>
                  <a:cubicBezTo>
                    <a:pt x="2186" y="222"/>
                    <a:pt x="2186" y="1"/>
                    <a:pt x="2028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14;p51">
              <a:extLst>
                <a:ext uri="{FF2B5EF4-FFF2-40B4-BE49-F238E27FC236}">
                  <a16:creationId xmlns:a16="http://schemas.microsoft.com/office/drawing/2014/main" id="{851EE570-0D5C-45DD-9B31-4CBC2A08272F}"/>
                </a:ext>
              </a:extLst>
            </p:cNvPr>
            <p:cNvSpPr/>
            <p:nvPr/>
          </p:nvSpPr>
          <p:spPr>
            <a:xfrm>
              <a:off x="6722073" y="4004006"/>
              <a:ext cx="62380" cy="11810"/>
            </a:xfrm>
            <a:custGeom>
              <a:avLst/>
              <a:gdLst/>
              <a:ahLst/>
              <a:cxnLst/>
              <a:rect l="l" t="t" r="r" b="b"/>
              <a:pathLst>
                <a:path w="1986" h="376" extrusionOk="0">
                  <a:moveTo>
                    <a:pt x="1768" y="0"/>
                  </a:moveTo>
                  <a:cubicBezTo>
                    <a:pt x="1760" y="0"/>
                    <a:pt x="1751" y="1"/>
                    <a:pt x="1741" y="3"/>
                  </a:cubicBezTo>
                  <a:cubicBezTo>
                    <a:pt x="1366" y="121"/>
                    <a:pt x="972" y="186"/>
                    <a:pt x="562" y="186"/>
                  </a:cubicBezTo>
                  <a:cubicBezTo>
                    <a:pt x="419" y="186"/>
                    <a:pt x="273" y="178"/>
                    <a:pt x="126" y="161"/>
                  </a:cubicBezTo>
                  <a:cubicBezTo>
                    <a:pt x="116" y="159"/>
                    <a:pt x="107" y="158"/>
                    <a:pt x="99" y="158"/>
                  </a:cubicBezTo>
                  <a:cubicBezTo>
                    <a:pt x="0" y="158"/>
                    <a:pt x="9" y="320"/>
                    <a:pt x="126" y="320"/>
                  </a:cubicBezTo>
                  <a:cubicBezTo>
                    <a:pt x="364" y="357"/>
                    <a:pt x="591" y="375"/>
                    <a:pt x="814" y="375"/>
                  </a:cubicBezTo>
                  <a:cubicBezTo>
                    <a:pt x="1158" y="375"/>
                    <a:pt x="1491" y="333"/>
                    <a:pt x="1836" y="256"/>
                  </a:cubicBezTo>
                  <a:cubicBezTo>
                    <a:pt x="1985" y="227"/>
                    <a:pt x="1910" y="0"/>
                    <a:pt x="1768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520;p51">
            <a:extLst>
              <a:ext uri="{FF2B5EF4-FFF2-40B4-BE49-F238E27FC236}">
                <a16:creationId xmlns:a16="http://schemas.microsoft.com/office/drawing/2014/main" id="{8E8C5F35-CCC6-4E89-98CC-AE48C8F25F2D}"/>
              </a:ext>
            </a:extLst>
          </p:cNvPr>
          <p:cNvGrpSpPr/>
          <p:nvPr/>
        </p:nvGrpSpPr>
        <p:grpSpPr>
          <a:xfrm>
            <a:off x="546638" y="3438745"/>
            <a:ext cx="1301128" cy="1234162"/>
            <a:chOff x="733788" y="3316095"/>
            <a:chExt cx="1301128" cy="1234162"/>
          </a:xfrm>
        </p:grpSpPr>
        <p:sp>
          <p:nvSpPr>
            <p:cNvPr id="48" name="Google Shape;1521;p51">
              <a:extLst>
                <a:ext uri="{FF2B5EF4-FFF2-40B4-BE49-F238E27FC236}">
                  <a16:creationId xmlns:a16="http://schemas.microsoft.com/office/drawing/2014/main" id="{93EE686D-997D-417B-AD52-D30C7EBD1CD0}"/>
                </a:ext>
              </a:extLst>
            </p:cNvPr>
            <p:cNvSpPr/>
            <p:nvPr/>
          </p:nvSpPr>
          <p:spPr>
            <a:xfrm>
              <a:off x="856161" y="3702690"/>
              <a:ext cx="616735" cy="241731"/>
            </a:xfrm>
            <a:custGeom>
              <a:avLst/>
              <a:gdLst/>
              <a:ahLst/>
              <a:cxnLst/>
              <a:rect l="l" t="t" r="r" b="b"/>
              <a:pathLst>
                <a:path w="19635" h="7696" extrusionOk="0">
                  <a:moveTo>
                    <a:pt x="285" y="0"/>
                  </a:moveTo>
                  <a:cubicBezTo>
                    <a:pt x="127" y="95"/>
                    <a:pt x="0" y="254"/>
                    <a:pt x="0" y="444"/>
                  </a:cubicBezTo>
                  <a:cubicBezTo>
                    <a:pt x="6334" y="3484"/>
                    <a:pt x="12858" y="5796"/>
                    <a:pt x="19603" y="7696"/>
                  </a:cubicBezTo>
                  <a:lnTo>
                    <a:pt x="19603" y="6778"/>
                  </a:lnTo>
                  <a:cubicBezTo>
                    <a:pt x="19603" y="6746"/>
                    <a:pt x="19603" y="6714"/>
                    <a:pt x="19635" y="6714"/>
                  </a:cubicBezTo>
                  <a:cubicBezTo>
                    <a:pt x="12858" y="5986"/>
                    <a:pt x="6366" y="2756"/>
                    <a:pt x="285" y="0"/>
                  </a:cubicBezTo>
                  <a:close/>
                </a:path>
              </a:pathLst>
            </a:custGeom>
            <a:solidFill>
              <a:srgbClr val="F19D26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22;p51">
              <a:extLst>
                <a:ext uri="{FF2B5EF4-FFF2-40B4-BE49-F238E27FC236}">
                  <a16:creationId xmlns:a16="http://schemas.microsoft.com/office/drawing/2014/main" id="{2136C5E8-643B-4ED5-8F4B-ADF20C1A74A0}"/>
                </a:ext>
              </a:extLst>
            </p:cNvPr>
            <p:cNvSpPr/>
            <p:nvPr/>
          </p:nvSpPr>
          <p:spPr>
            <a:xfrm>
              <a:off x="1566372" y="3828015"/>
              <a:ext cx="397933" cy="414832"/>
            </a:xfrm>
            <a:custGeom>
              <a:avLst/>
              <a:gdLst/>
              <a:ahLst/>
              <a:cxnLst/>
              <a:rect l="l" t="t" r="r" b="b"/>
              <a:pathLst>
                <a:path w="12669" h="13207" extrusionOk="0">
                  <a:moveTo>
                    <a:pt x="11813" y="1"/>
                  </a:moveTo>
                  <a:cubicBezTo>
                    <a:pt x="9280" y="1774"/>
                    <a:pt x="6651" y="3358"/>
                    <a:pt x="4023" y="5004"/>
                  </a:cubicBezTo>
                  <a:cubicBezTo>
                    <a:pt x="2693" y="6651"/>
                    <a:pt x="1331" y="8298"/>
                    <a:pt x="1" y="9976"/>
                  </a:cubicBezTo>
                  <a:lnTo>
                    <a:pt x="32" y="10008"/>
                  </a:lnTo>
                  <a:cubicBezTo>
                    <a:pt x="55" y="9986"/>
                    <a:pt x="109" y="9963"/>
                    <a:pt x="150" y="9963"/>
                  </a:cubicBezTo>
                  <a:cubicBezTo>
                    <a:pt x="167" y="9963"/>
                    <a:pt x="181" y="9967"/>
                    <a:pt x="191" y="9976"/>
                  </a:cubicBezTo>
                  <a:cubicBezTo>
                    <a:pt x="1489" y="10578"/>
                    <a:pt x="2629" y="11782"/>
                    <a:pt x="3009" y="13207"/>
                  </a:cubicBezTo>
                  <a:cubicBezTo>
                    <a:pt x="6208" y="9375"/>
                    <a:pt x="9375" y="5511"/>
                    <a:pt x="12447" y="1553"/>
                  </a:cubicBezTo>
                  <a:cubicBezTo>
                    <a:pt x="12447" y="1489"/>
                    <a:pt x="12510" y="1489"/>
                    <a:pt x="12510" y="1489"/>
                  </a:cubicBezTo>
                  <a:cubicBezTo>
                    <a:pt x="12668" y="856"/>
                    <a:pt x="12383" y="317"/>
                    <a:pt x="11813" y="1"/>
                  </a:cubicBezTo>
                  <a:close/>
                </a:path>
              </a:pathLst>
            </a:custGeom>
            <a:solidFill>
              <a:srgbClr val="FBD98C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3;p51">
              <a:extLst>
                <a:ext uri="{FF2B5EF4-FFF2-40B4-BE49-F238E27FC236}">
                  <a16:creationId xmlns:a16="http://schemas.microsoft.com/office/drawing/2014/main" id="{9A540E1A-2ABC-4DF8-9A8A-69E93EC76BB2}"/>
                </a:ext>
              </a:extLst>
            </p:cNvPr>
            <p:cNvSpPr/>
            <p:nvPr/>
          </p:nvSpPr>
          <p:spPr>
            <a:xfrm>
              <a:off x="1549474" y="4141362"/>
              <a:ext cx="107454" cy="136319"/>
            </a:xfrm>
            <a:custGeom>
              <a:avLst/>
              <a:gdLst/>
              <a:ahLst/>
              <a:cxnLst/>
              <a:rect l="l" t="t" r="r" b="b"/>
              <a:pathLst>
                <a:path w="3421" h="4340" extrusionOk="0">
                  <a:moveTo>
                    <a:pt x="539" y="0"/>
                  </a:moveTo>
                  <a:cubicBezTo>
                    <a:pt x="380" y="190"/>
                    <a:pt x="159" y="444"/>
                    <a:pt x="0" y="634"/>
                  </a:cubicBezTo>
                  <a:cubicBezTo>
                    <a:pt x="32" y="618"/>
                    <a:pt x="56" y="610"/>
                    <a:pt x="80" y="610"/>
                  </a:cubicBezTo>
                  <a:cubicBezTo>
                    <a:pt x="103" y="610"/>
                    <a:pt x="127" y="618"/>
                    <a:pt x="159" y="634"/>
                  </a:cubicBezTo>
                  <a:cubicBezTo>
                    <a:pt x="1520" y="1331"/>
                    <a:pt x="2534" y="2819"/>
                    <a:pt x="2661" y="4339"/>
                  </a:cubicBezTo>
                  <a:cubicBezTo>
                    <a:pt x="2914" y="4022"/>
                    <a:pt x="3167" y="3706"/>
                    <a:pt x="3421" y="3452"/>
                  </a:cubicBezTo>
                  <a:cubicBezTo>
                    <a:pt x="2819" y="2059"/>
                    <a:pt x="1996" y="982"/>
                    <a:pt x="602" y="285"/>
                  </a:cubicBezTo>
                  <a:cubicBezTo>
                    <a:pt x="475" y="222"/>
                    <a:pt x="507" y="127"/>
                    <a:pt x="570" y="64"/>
                  </a:cubicBezTo>
                  <a:lnTo>
                    <a:pt x="539" y="0"/>
                  </a:lnTo>
                  <a:close/>
                </a:path>
              </a:pathLst>
            </a:custGeom>
            <a:solidFill>
              <a:srgbClr val="FBD98C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4;p51">
              <a:extLst>
                <a:ext uri="{FF2B5EF4-FFF2-40B4-BE49-F238E27FC236}">
                  <a16:creationId xmlns:a16="http://schemas.microsoft.com/office/drawing/2014/main" id="{CF5075D9-4EB4-470A-BF92-F9963DB2D462}"/>
                </a:ext>
              </a:extLst>
            </p:cNvPr>
            <p:cNvSpPr/>
            <p:nvPr/>
          </p:nvSpPr>
          <p:spPr>
            <a:xfrm>
              <a:off x="1448993" y="4163254"/>
              <a:ext cx="180074" cy="245720"/>
            </a:xfrm>
            <a:custGeom>
              <a:avLst/>
              <a:gdLst/>
              <a:ahLst/>
              <a:cxnLst/>
              <a:rect l="l" t="t" r="r" b="b"/>
              <a:pathLst>
                <a:path w="5733" h="7823" extrusionOk="0">
                  <a:moveTo>
                    <a:pt x="3168" y="0"/>
                  </a:moveTo>
                  <a:lnTo>
                    <a:pt x="3168" y="0"/>
                  </a:lnTo>
                  <a:cubicBezTo>
                    <a:pt x="2091" y="1330"/>
                    <a:pt x="1046" y="2629"/>
                    <a:pt x="1" y="3927"/>
                  </a:cubicBezTo>
                  <a:lnTo>
                    <a:pt x="96" y="3927"/>
                  </a:lnTo>
                  <a:cubicBezTo>
                    <a:pt x="1394" y="4814"/>
                    <a:pt x="2218" y="6239"/>
                    <a:pt x="2376" y="7822"/>
                  </a:cubicBezTo>
                  <a:cubicBezTo>
                    <a:pt x="3484" y="6461"/>
                    <a:pt x="4624" y="5131"/>
                    <a:pt x="5733" y="3769"/>
                  </a:cubicBezTo>
                  <a:cubicBezTo>
                    <a:pt x="5353" y="2217"/>
                    <a:pt x="4561" y="1077"/>
                    <a:pt x="3199" y="158"/>
                  </a:cubicBezTo>
                  <a:cubicBezTo>
                    <a:pt x="3136" y="127"/>
                    <a:pt x="3136" y="63"/>
                    <a:pt x="3168" y="0"/>
                  </a:cubicBezTo>
                  <a:close/>
                </a:path>
              </a:pathLst>
            </a:custGeom>
            <a:solidFill>
              <a:srgbClr val="FBD98C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5;p51">
              <a:extLst>
                <a:ext uri="{FF2B5EF4-FFF2-40B4-BE49-F238E27FC236}">
                  <a16:creationId xmlns:a16="http://schemas.microsoft.com/office/drawing/2014/main" id="{494740F9-A45B-4CDD-9316-72EBB559516D}"/>
                </a:ext>
              </a:extLst>
            </p:cNvPr>
            <p:cNvSpPr/>
            <p:nvPr/>
          </p:nvSpPr>
          <p:spPr>
            <a:xfrm>
              <a:off x="1429111" y="4291564"/>
              <a:ext cx="90555" cy="147250"/>
            </a:xfrm>
            <a:custGeom>
              <a:avLst/>
              <a:gdLst/>
              <a:ahLst/>
              <a:cxnLst/>
              <a:rect l="l" t="t" r="r" b="b"/>
              <a:pathLst>
                <a:path w="2883" h="4688" extrusionOk="0">
                  <a:moveTo>
                    <a:pt x="507" y="0"/>
                  </a:moveTo>
                  <a:cubicBezTo>
                    <a:pt x="349" y="254"/>
                    <a:pt x="159" y="444"/>
                    <a:pt x="0" y="665"/>
                  </a:cubicBezTo>
                  <a:cubicBezTo>
                    <a:pt x="1362" y="1552"/>
                    <a:pt x="2217" y="3104"/>
                    <a:pt x="2249" y="4687"/>
                  </a:cubicBezTo>
                  <a:cubicBezTo>
                    <a:pt x="2471" y="4434"/>
                    <a:pt x="2661" y="4149"/>
                    <a:pt x="2882" y="3927"/>
                  </a:cubicBezTo>
                  <a:cubicBezTo>
                    <a:pt x="2661" y="2344"/>
                    <a:pt x="1869" y="1077"/>
                    <a:pt x="602" y="95"/>
                  </a:cubicBezTo>
                  <a:cubicBezTo>
                    <a:pt x="507" y="32"/>
                    <a:pt x="507" y="0"/>
                    <a:pt x="507" y="0"/>
                  </a:cubicBezTo>
                  <a:close/>
                </a:path>
              </a:pathLst>
            </a:custGeom>
            <a:solidFill>
              <a:srgbClr val="FBD98C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6;p51">
              <a:extLst>
                <a:ext uri="{FF2B5EF4-FFF2-40B4-BE49-F238E27FC236}">
                  <a16:creationId xmlns:a16="http://schemas.microsoft.com/office/drawing/2014/main" id="{DB9C361E-EA25-4595-8EC2-EECEE1E8B178}"/>
                </a:ext>
              </a:extLst>
            </p:cNvPr>
            <p:cNvSpPr/>
            <p:nvPr/>
          </p:nvSpPr>
          <p:spPr>
            <a:xfrm>
              <a:off x="1384351" y="4318420"/>
              <a:ext cx="109432" cy="219870"/>
            </a:xfrm>
            <a:custGeom>
              <a:avLst/>
              <a:gdLst/>
              <a:ahLst/>
              <a:cxnLst/>
              <a:rect l="l" t="t" r="r" b="b"/>
              <a:pathLst>
                <a:path w="3484" h="7000" extrusionOk="0">
                  <a:moveTo>
                    <a:pt x="1235" y="0"/>
                  </a:moveTo>
                  <a:cubicBezTo>
                    <a:pt x="919" y="444"/>
                    <a:pt x="507" y="919"/>
                    <a:pt x="159" y="1457"/>
                  </a:cubicBezTo>
                  <a:cubicBezTo>
                    <a:pt x="159" y="1521"/>
                    <a:pt x="64" y="1552"/>
                    <a:pt x="0" y="1552"/>
                  </a:cubicBezTo>
                  <a:cubicBezTo>
                    <a:pt x="982" y="3041"/>
                    <a:pt x="1900" y="5289"/>
                    <a:pt x="1045" y="6999"/>
                  </a:cubicBezTo>
                  <a:cubicBezTo>
                    <a:pt x="1869" y="5986"/>
                    <a:pt x="2661" y="5004"/>
                    <a:pt x="3484" y="4022"/>
                  </a:cubicBezTo>
                  <a:cubicBezTo>
                    <a:pt x="3262" y="2344"/>
                    <a:pt x="2534" y="1046"/>
                    <a:pt x="1235" y="0"/>
                  </a:cubicBezTo>
                  <a:close/>
                </a:path>
              </a:pathLst>
            </a:custGeom>
            <a:solidFill>
              <a:srgbClr val="FBD98C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7;p51">
              <a:extLst>
                <a:ext uri="{FF2B5EF4-FFF2-40B4-BE49-F238E27FC236}">
                  <a16:creationId xmlns:a16="http://schemas.microsoft.com/office/drawing/2014/main" id="{541E893B-CD67-4B5C-B72A-4E1C81DBBB82}"/>
                </a:ext>
              </a:extLst>
            </p:cNvPr>
            <p:cNvSpPr/>
            <p:nvPr/>
          </p:nvSpPr>
          <p:spPr>
            <a:xfrm>
              <a:off x="741766" y="4205030"/>
              <a:ext cx="695323" cy="339228"/>
            </a:xfrm>
            <a:custGeom>
              <a:avLst/>
              <a:gdLst/>
              <a:ahLst/>
              <a:cxnLst/>
              <a:rect l="l" t="t" r="r" b="b"/>
              <a:pathLst>
                <a:path w="22137" h="10800" extrusionOk="0">
                  <a:moveTo>
                    <a:pt x="127" y="0"/>
                  </a:moveTo>
                  <a:cubicBezTo>
                    <a:pt x="32" y="190"/>
                    <a:pt x="0" y="475"/>
                    <a:pt x="63" y="665"/>
                  </a:cubicBezTo>
                  <a:lnTo>
                    <a:pt x="63" y="792"/>
                  </a:lnTo>
                  <a:lnTo>
                    <a:pt x="127" y="792"/>
                  </a:lnTo>
                  <a:cubicBezTo>
                    <a:pt x="6239" y="2565"/>
                    <a:pt x="12478" y="3991"/>
                    <a:pt x="18590" y="5701"/>
                  </a:cubicBezTo>
                  <a:cubicBezTo>
                    <a:pt x="18590" y="5701"/>
                    <a:pt x="18590" y="5637"/>
                    <a:pt x="18653" y="5637"/>
                  </a:cubicBezTo>
                  <a:cubicBezTo>
                    <a:pt x="18685" y="5621"/>
                    <a:pt x="18709" y="5614"/>
                    <a:pt x="18736" y="5614"/>
                  </a:cubicBezTo>
                  <a:cubicBezTo>
                    <a:pt x="18764" y="5614"/>
                    <a:pt x="18796" y="5621"/>
                    <a:pt x="18843" y="5637"/>
                  </a:cubicBezTo>
                  <a:lnTo>
                    <a:pt x="19002" y="5637"/>
                  </a:lnTo>
                  <a:cubicBezTo>
                    <a:pt x="19033" y="5637"/>
                    <a:pt x="19065" y="5701"/>
                    <a:pt x="19033" y="5732"/>
                  </a:cubicBezTo>
                  <a:cubicBezTo>
                    <a:pt x="19192" y="5764"/>
                    <a:pt x="19350" y="5764"/>
                    <a:pt x="19508" y="5796"/>
                  </a:cubicBezTo>
                  <a:cubicBezTo>
                    <a:pt x="19508" y="5716"/>
                    <a:pt x="19583" y="5649"/>
                    <a:pt x="19662" y="5649"/>
                  </a:cubicBezTo>
                  <a:cubicBezTo>
                    <a:pt x="19709" y="5649"/>
                    <a:pt x="19758" y="5673"/>
                    <a:pt x="19793" y="5732"/>
                  </a:cubicBezTo>
                  <a:cubicBezTo>
                    <a:pt x="20490" y="6904"/>
                    <a:pt x="20490" y="8488"/>
                    <a:pt x="19857" y="9723"/>
                  </a:cubicBezTo>
                  <a:cubicBezTo>
                    <a:pt x="19845" y="9758"/>
                    <a:pt x="19816" y="9771"/>
                    <a:pt x="19784" y="9771"/>
                  </a:cubicBezTo>
                  <a:cubicBezTo>
                    <a:pt x="19730" y="9771"/>
                    <a:pt x="19667" y="9731"/>
                    <a:pt x="19667" y="9691"/>
                  </a:cubicBezTo>
                  <a:cubicBezTo>
                    <a:pt x="19635" y="9723"/>
                    <a:pt x="19603" y="9723"/>
                    <a:pt x="19540" y="9723"/>
                  </a:cubicBezTo>
                  <a:cubicBezTo>
                    <a:pt x="13111" y="8076"/>
                    <a:pt x="6651" y="6334"/>
                    <a:pt x="158" y="4814"/>
                  </a:cubicBezTo>
                  <a:lnTo>
                    <a:pt x="158" y="4846"/>
                  </a:lnTo>
                  <a:lnTo>
                    <a:pt x="285" y="5226"/>
                  </a:lnTo>
                  <a:cubicBezTo>
                    <a:pt x="3705" y="6176"/>
                    <a:pt x="7126" y="7189"/>
                    <a:pt x="10514" y="8107"/>
                  </a:cubicBezTo>
                  <a:cubicBezTo>
                    <a:pt x="13966" y="9026"/>
                    <a:pt x="17450" y="9754"/>
                    <a:pt x="20870" y="10768"/>
                  </a:cubicBezTo>
                  <a:cubicBezTo>
                    <a:pt x="20902" y="10768"/>
                    <a:pt x="20902" y="10799"/>
                    <a:pt x="20933" y="10799"/>
                  </a:cubicBezTo>
                  <a:lnTo>
                    <a:pt x="20933" y="10768"/>
                  </a:lnTo>
                  <a:cubicBezTo>
                    <a:pt x="22137" y="8773"/>
                    <a:pt x="20648" y="7126"/>
                    <a:pt x="20237" y="5162"/>
                  </a:cubicBezTo>
                  <a:cubicBezTo>
                    <a:pt x="16816" y="4592"/>
                    <a:pt x="13428" y="3801"/>
                    <a:pt x="10103" y="2914"/>
                  </a:cubicBezTo>
                  <a:cubicBezTo>
                    <a:pt x="6809" y="1995"/>
                    <a:pt x="3357" y="1172"/>
                    <a:pt x="127" y="0"/>
                  </a:cubicBezTo>
                  <a:close/>
                </a:path>
              </a:pathLst>
            </a:custGeom>
            <a:solidFill>
              <a:srgbClr val="FBD98C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8;p51">
              <a:extLst>
                <a:ext uri="{FF2B5EF4-FFF2-40B4-BE49-F238E27FC236}">
                  <a16:creationId xmlns:a16="http://schemas.microsoft.com/office/drawing/2014/main" id="{E76FE5F0-9352-4B6B-BF96-D3C5FE305231}"/>
                </a:ext>
              </a:extLst>
            </p:cNvPr>
            <p:cNvSpPr/>
            <p:nvPr/>
          </p:nvSpPr>
          <p:spPr>
            <a:xfrm>
              <a:off x="743745" y="3997127"/>
              <a:ext cx="925119" cy="358137"/>
            </a:xfrm>
            <a:custGeom>
              <a:avLst/>
              <a:gdLst/>
              <a:ahLst/>
              <a:cxnLst/>
              <a:rect l="l" t="t" r="r" b="b"/>
              <a:pathLst>
                <a:path w="29453" h="11402" extrusionOk="0">
                  <a:moveTo>
                    <a:pt x="21269" y="7964"/>
                  </a:moveTo>
                  <a:cubicBezTo>
                    <a:pt x="21334" y="7964"/>
                    <a:pt x="21371" y="8056"/>
                    <a:pt x="21345" y="8108"/>
                  </a:cubicBezTo>
                  <a:cubicBezTo>
                    <a:pt x="20902" y="8709"/>
                    <a:pt x="20395" y="9343"/>
                    <a:pt x="19857" y="9849"/>
                  </a:cubicBezTo>
                  <a:cubicBezTo>
                    <a:pt x="19828" y="9861"/>
                    <a:pt x="19799" y="9866"/>
                    <a:pt x="19771" y="9866"/>
                  </a:cubicBezTo>
                  <a:cubicBezTo>
                    <a:pt x="19649" y="9866"/>
                    <a:pt x="19558" y="9763"/>
                    <a:pt x="19635" y="9659"/>
                  </a:cubicBezTo>
                  <a:cubicBezTo>
                    <a:pt x="20174" y="9089"/>
                    <a:pt x="20712" y="8551"/>
                    <a:pt x="21219" y="7981"/>
                  </a:cubicBezTo>
                  <a:cubicBezTo>
                    <a:pt x="21237" y="7969"/>
                    <a:pt x="21254" y="7964"/>
                    <a:pt x="21269" y="7964"/>
                  </a:cubicBezTo>
                  <a:close/>
                  <a:moveTo>
                    <a:pt x="29453" y="0"/>
                  </a:moveTo>
                  <a:lnTo>
                    <a:pt x="29453" y="0"/>
                  </a:lnTo>
                  <a:cubicBezTo>
                    <a:pt x="29421" y="32"/>
                    <a:pt x="29389" y="32"/>
                    <a:pt x="29358" y="64"/>
                  </a:cubicBezTo>
                  <a:cubicBezTo>
                    <a:pt x="25652" y="2407"/>
                    <a:pt x="21915" y="4656"/>
                    <a:pt x="18147" y="6873"/>
                  </a:cubicBezTo>
                  <a:cubicBezTo>
                    <a:pt x="18110" y="6900"/>
                    <a:pt x="18073" y="6912"/>
                    <a:pt x="18038" y="6912"/>
                  </a:cubicBezTo>
                  <a:cubicBezTo>
                    <a:pt x="17954" y="6912"/>
                    <a:pt x="17884" y="6845"/>
                    <a:pt x="17862" y="6778"/>
                  </a:cubicBezTo>
                  <a:cubicBezTo>
                    <a:pt x="17590" y="6934"/>
                    <a:pt x="17304" y="6995"/>
                    <a:pt x="17012" y="6995"/>
                  </a:cubicBezTo>
                  <a:cubicBezTo>
                    <a:pt x="16418" y="6995"/>
                    <a:pt x="15796" y="6747"/>
                    <a:pt x="15202" y="6556"/>
                  </a:cubicBezTo>
                  <a:cubicBezTo>
                    <a:pt x="13681" y="6081"/>
                    <a:pt x="12098" y="5511"/>
                    <a:pt x="10578" y="4877"/>
                  </a:cubicBezTo>
                  <a:cubicBezTo>
                    <a:pt x="8393" y="3959"/>
                    <a:pt x="6334" y="2977"/>
                    <a:pt x="4244" y="1932"/>
                  </a:cubicBezTo>
                  <a:cubicBezTo>
                    <a:pt x="2851" y="3357"/>
                    <a:pt x="1394" y="4719"/>
                    <a:pt x="0" y="6144"/>
                  </a:cubicBezTo>
                  <a:cubicBezTo>
                    <a:pt x="3421" y="6999"/>
                    <a:pt x="6746" y="8139"/>
                    <a:pt x="10135" y="9026"/>
                  </a:cubicBezTo>
                  <a:cubicBezTo>
                    <a:pt x="13460" y="9881"/>
                    <a:pt x="16848" y="10610"/>
                    <a:pt x="20174" y="11401"/>
                  </a:cubicBezTo>
                  <a:cubicBezTo>
                    <a:pt x="23119" y="7474"/>
                    <a:pt x="26127" y="3547"/>
                    <a:pt x="29453" y="0"/>
                  </a:cubicBezTo>
                  <a:close/>
                </a:path>
              </a:pathLst>
            </a:custGeom>
            <a:solidFill>
              <a:srgbClr val="FBD98C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9;p51">
              <a:extLst>
                <a:ext uri="{FF2B5EF4-FFF2-40B4-BE49-F238E27FC236}">
                  <a16:creationId xmlns:a16="http://schemas.microsoft.com/office/drawing/2014/main" id="{79B8634B-5CA0-473F-A97D-2E1E28B5336E}"/>
                </a:ext>
              </a:extLst>
            </p:cNvPr>
            <p:cNvSpPr/>
            <p:nvPr/>
          </p:nvSpPr>
          <p:spPr>
            <a:xfrm>
              <a:off x="733788" y="3316095"/>
              <a:ext cx="1301128" cy="1234162"/>
            </a:xfrm>
            <a:custGeom>
              <a:avLst/>
              <a:gdLst/>
              <a:ahLst/>
              <a:cxnLst/>
              <a:rect l="l" t="t" r="r" b="b"/>
              <a:pathLst>
                <a:path w="41424" h="39292" extrusionOk="0">
                  <a:moveTo>
                    <a:pt x="37117" y="7463"/>
                  </a:moveTo>
                  <a:lnTo>
                    <a:pt x="37117" y="7463"/>
                  </a:lnTo>
                  <a:cubicBezTo>
                    <a:pt x="37339" y="7495"/>
                    <a:pt x="37624" y="7526"/>
                    <a:pt x="37845" y="7621"/>
                  </a:cubicBezTo>
                  <a:cubicBezTo>
                    <a:pt x="38225" y="7685"/>
                    <a:pt x="38542" y="7906"/>
                    <a:pt x="38890" y="7938"/>
                  </a:cubicBezTo>
                  <a:lnTo>
                    <a:pt x="38890" y="7970"/>
                  </a:lnTo>
                  <a:lnTo>
                    <a:pt x="38890" y="8001"/>
                  </a:lnTo>
                  <a:cubicBezTo>
                    <a:pt x="38384" y="8382"/>
                    <a:pt x="37909" y="8730"/>
                    <a:pt x="37434" y="9142"/>
                  </a:cubicBezTo>
                  <a:cubicBezTo>
                    <a:pt x="37434" y="8572"/>
                    <a:pt x="37307" y="8065"/>
                    <a:pt x="37149" y="7590"/>
                  </a:cubicBezTo>
                  <a:cubicBezTo>
                    <a:pt x="37149" y="7526"/>
                    <a:pt x="37117" y="7495"/>
                    <a:pt x="37117" y="7463"/>
                  </a:cubicBezTo>
                  <a:close/>
                  <a:moveTo>
                    <a:pt x="18622" y="433"/>
                  </a:moveTo>
                  <a:cubicBezTo>
                    <a:pt x="22422" y="1636"/>
                    <a:pt x="26318" y="2523"/>
                    <a:pt x="30086" y="3948"/>
                  </a:cubicBezTo>
                  <a:cubicBezTo>
                    <a:pt x="31733" y="4550"/>
                    <a:pt x="33823" y="5056"/>
                    <a:pt x="35280" y="6133"/>
                  </a:cubicBezTo>
                  <a:cubicBezTo>
                    <a:pt x="31321" y="8096"/>
                    <a:pt x="27489" y="10503"/>
                    <a:pt x="23848" y="13037"/>
                  </a:cubicBezTo>
                  <a:cubicBezTo>
                    <a:pt x="17704" y="11580"/>
                    <a:pt x="11845" y="8920"/>
                    <a:pt x="5986" y="6766"/>
                  </a:cubicBezTo>
                  <a:cubicBezTo>
                    <a:pt x="7823" y="5975"/>
                    <a:pt x="9565" y="4930"/>
                    <a:pt x="11338" y="4075"/>
                  </a:cubicBezTo>
                  <a:cubicBezTo>
                    <a:pt x="13745" y="2871"/>
                    <a:pt x="16184" y="1636"/>
                    <a:pt x="18622" y="433"/>
                  </a:cubicBezTo>
                  <a:close/>
                  <a:moveTo>
                    <a:pt x="5543" y="6893"/>
                  </a:moveTo>
                  <a:cubicBezTo>
                    <a:pt x="5606" y="6956"/>
                    <a:pt x="5606" y="6988"/>
                    <a:pt x="5638" y="6988"/>
                  </a:cubicBezTo>
                  <a:cubicBezTo>
                    <a:pt x="8646" y="8128"/>
                    <a:pt x="11687" y="9237"/>
                    <a:pt x="14727" y="10377"/>
                  </a:cubicBezTo>
                  <a:cubicBezTo>
                    <a:pt x="17672" y="11453"/>
                    <a:pt x="20649" y="12752"/>
                    <a:pt x="23753" y="13227"/>
                  </a:cubicBezTo>
                  <a:lnTo>
                    <a:pt x="23816" y="13227"/>
                  </a:lnTo>
                  <a:cubicBezTo>
                    <a:pt x="23839" y="13273"/>
                    <a:pt x="23862" y="13303"/>
                    <a:pt x="23910" y="13303"/>
                  </a:cubicBezTo>
                  <a:cubicBezTo>
                    <a:pt x="23928" y="13303"/>
                    <a:pt x="23949" y="13299"/>
                    <a:pt x="23974" y="13290"/>
                  </a:cubicBezTo>
                  <a:lnTo>
                    <a:pt x="23974" y="13290"/>
                  </a:lnTo>
                  <a:cubicBezTo>
                    <a:pt x="23911" y="13512"/>
                    <a:pt x="23911" y="13765"/>
                    <a:pt x="23879" y="13987"/>
                  </a:cubicBezTo>
                  <a:cubicBezTo>
                    <a:pt x="23879" y="14050"/>
                    <a:pt x="23848" y="14050"/>
                    <a:pt x="23848" y="14050"/>
                  </a:cubicBezTo>
                  <a:cubicBezTo>
                    <a:pt x="23816" y="14082"/>
                    <a:pt x="23753" y="14082"/>
                    <a:pt x="23753" y="14114"/>
                  </a:cubicBezTo>
                  <a:cubicBezTo>
                    <a:pt x="20839" y="12847"/>
                    <a:pt x="17735" y="11833"/>
                    <a:pt x="14695" y="10757"/>
                  </a:cubicBezTo>
                  <a:cubicBezTo>
                    <a:pt x="11370" y="9585"/>
                    <a:pt x="8076" y="8255"/>
                    <a:pt x="4719" y="7210"/>
                  </a:cubicBezTo>
                  <a:cubicBezTo>
                    <a:pt x="5004" y="7146"/>
                    <a:pt x="5289" y="7020"/>
                    <a:pt x="5543" y="6893"/>
                  </a:cubicBezTo>
                  <a:close/>
                  <a:moveTo>
                    <a:pt x="39017" y="8160"/>
                  </a:moveTo>
                  <a:cubicBezTo>
                    <a:pt x="40379" y="10060"/>
                    <a:pt x="40917" y="12023"/>
                    <a:pt x="40442" y="14335"/>
                  </a:cubicBezTo>
                  <a:lnTo>
                    <a:pt x="40442" y="14430"/>
                  </a:lnTo>
                  <a:cubicBezTo>
                    <a:pt x="39809" y="14779"/>
                    <a:pt x="39175" y="15127"/>
                    <a:pt x="38574" y="15539"/>
                  </a:cubicBezTo>
                  <a:cubicBezTo>
                    <a:pt x="39334" y="13544"/>
                    <a:pt x="39714" y="10630"/>
                    <a:pt x="37497" y="9395"/>
                  </a:cubicBezTo>
                  <a:cubicBezTo>
                    <a:pt x="38004" y="9015"/>
                    <a:pt x="38542" y="8603"/>
                    <a:pt x="39017" y="8160"/>
                  </a:cubicBezTo>
                  <a:close/>
                  <a:moveTo>
                    <a:pt x="37402" y="9712"/>
                  </a:moveTo>
                  <a:cubicBezTo>
                    <a:pt x="39492" y="11042"/>
                    <a:pt x="38859" y="13512"/>
                    <a:pt x="38447" y="15539"/>
                  </a:cubicBezTo>
                  <a:cubicBezTo>
                    <a:pt x="38447" y="15570"/>
                    <a:pt x="38447" y="15634"/>
                    <a:pt x="38479" y="15634"/>
                  </a:cubicBezTo>
                  <a:cubicBezTo>
                    <a:pt x="38289" y="15729"/>
                    <a:pt x="38130" y="15855"/>
                    <a:pt x="37940" y="15982"/>
                  </a:cubicBezTo>
                  <a:cubicBezTo>
                    <a:pt x="38542" y="14399"/>
                    <a:pt x="38289" y="12530"/>
                    <a:pt x="37244" y="11137"/>
                  </a:cubicBezTo>
                  <a:cubicBezTo>
                    <a:pt x="37212" y="11137"/>
                    <a:pt x="37180" y="11105"/>
                    <a:pt x="37149" y="11105"/>
                  </a:cubicBezTo>
                  <a:cubicBezTo>
                    <a:pt x="37307" y="10662"/>
                    <a:pt x="37370" y="10187"/>
                    <a:pt x="37402" y="9712"/>
                  </a:cubicBezTo>
                  <a:close/>
                  <a:moveTo>
                    <a:pt x="35470" y="7431"/>
                  </a:moveTo>
                  <a:cubicBezTo>
                    <a:pt x="35565" y="7970"/>
                    <a:pt x="35628" y="8508"/>
                    <a:pt x="35660" y="9015"/>
                  </a:cubicBezTo>
                  <a:cubicBezTo>
                    <a:pt x="35755" y="9933"/>
                    <a:pt x="35755" y="10820"/>
                    <a:pt x="35755" y="11770"/>
                  </a:cubicBezTo>
                  <a:cubicBezTo>
                    <a:pt x="35755" y="11833"/>
                    <a:pt x="35787" y="11865"/>
                    <a:pt x="35818" y="11897"/>
                  </a:cubicBezTo>
                  <a:cubicBezTo>
                    <a:pt x="31923" y="14145"/>
                    <a:pt x="28123" y="16584"/>
                    <a:pt x="24228" y="18801"/>
                  </a:cubicBezTo>
                  <a:cubicBezTo>
                    <a:pt x="24354" y="18262"/>
                    <a:pt x="24449" y="17756"/>
                    <a:pt x="24481" y="17249"/>
                  </a:cubicBezTo>
                  <a:lnTo>
                    <a:pt x="24544" y="17249"/>
                  </a:lnTo>
                  <a:cubicBezTo>
                    <a:pt x="24544" y="17249"/>
                    <a:pt x="24608" y="17217"/>
                    <a:pt x="24544" y="17217"/>
                  </a:cubicBezTo>
                  <a:cubicBezTo>
                    <a:pt x="24513" y="17154"/>
                    <a:pt x="24513" y="17154"/>
                    <a:pt x="24481" y="17154"/>
                  </a:cubicBezTo>
                  <a:cubicBezTo>
                    <a:pt x="24513" y="16742"/>
                    <a:pt x="24513" y="16330"/>
                    <a:pt x="24481" y="15887"/>
                  </a:cubicBezTo>
                  <a:cubicBezTo>
                    <a:pt x="24449" y="15412"/>
                    <a:pt x="24386" y="14937"/>
                    <a:pt x="24323" y="14462"/>
                  </a:cubicBezTo>
                  <a:cubicBezTo>
                    <a:pt x="24323" y="14385"/>
                    <a:pt x="24288" y="14343"/>
                    <a:pt x="24253" y="14343"/>
                  </a:cubicBezTo>
                  <a:cubicBezTo>
                    <a:pt x="24231" y="14343"/>
                    <a:pt x="24208" y="14361"/>
                    <a:pt x="24196" y="14399"/>
                  </a:cubicBezTo>
                  <a:lnTo>
                    <a:pt x="24196" y="14367"/>
                  </a:lnTo>
                  <a:cubicBezTo>
                    <a:pt x="24671" y="14114"/>
                    <a:pt x="25178" y="13892"/>
                    <a:pt x="25684" y="13607"/>
                  </a:cubicBezTo>
                  <a:cubicBezTo>
                    <a:pt x="29105" y="11865"/>
                    <a:pt x="32493" y="9775"/>
                    <a:pt x="35470" y="7431"/>
                  </a:cubicBezTo>
                  <a:close/>
                  <a:moveTo>
                    <a:pt x="4814" y="7716"/>
                  </a:moveTo>
                  <a:cubicBezTo>
                    <a:pt x="7886" y="8920"/>
                    <a:pt x="11085" y="9965"/>
                    <a:pt x="14220" y="11073"/>
                  </a:cubicBezTo>
                  <a:cubicBezTo>
                    <a:pt x="17419" y="12213"/>
                    <a:pt x="20649" y="13480"/>
                    <a:pt x="23911" y="14399"/>
                  </a:cubicBezTo>
                  <a:cubicBezTo>
                    <a:pt x="23879" y="14430"/>
                    <a:pt x="23879" y="14494"/>
                    <a:pt x="23879" y="14557"/>
                  </a:cubicBezTo>
                  <a:cubicBezTo>
                    <a:pt x="24006" y="15380"/>
                    <a:pt x="24038" y="16204"/>
                    <a:pt x="24006" y="17059"/>
                  </a:cubicBezTo>
                  <a:cubicBezTo>
                    <a:pt x="19477" y="15665"/>
                    <a:pt x="15012" y="14304"/>
                    <a:pt x="10673" y="12372"/>
                  </a:cubicBezTo>
                  <a:cubicBezTo>
                    <a:pt x="10665" y="12369"/>
                    <a:pt x="10656" y="12368"/>
                    <a:pt x="10647" y="12368"/>
                  </a:cubicBezTo>
                  <a:cubicBezTo>
                    <a:pt x="10557" y="12368"/>
                    <a:pt x="10463" y="12501"/>
                    <a:pt x="10578" y="12530"/>
                  </a:cubicBezTo>
                  <a:cubicBezTo>
                    <a:pt x="13555" y="13829"/>
                    <a:pt x="16595" y="15064"/>
                    <a:pt x="19731" y="16014"/>
                  </a:cubicBezTo>
                  <a:cubicBezTo>
                    <a:pt x="21156" y="16457"/>
                    <a:pt x="22581" y="16805"/>
                    <a:pt x="24038" y="17122"/>
                  </a:cubicBezTo>
                  <a:cubicBezTo>
                    <a:pt x="24038" y="17692"/>
                    <a:pt x="23974" y="18262"/>
                    <a:pt x="23879" y="18832"/>
                  </a:cubicBezTo>
                  <a:cubicBezTo>
                    <a:pt x="23879" y="18769"/>
                    <a:pt x="23848" y="18769"/>
                    <a:pt x="23848" y="18769"/>
                  </a:cubicBezTo>
                  <a:cubicBezTo>
                    <a:pt x="20522" y="18072"/>
                    <a:pt x="17324" y="17280"/>
                    <a:pt x="14093" y="16077"/>
                  </a:cubicBezTo>
                  <a:cubicBezTo>
                    <a:pt x="11465" y="15095"/>
                    <a:pt x="8836" y="13955"/>
                    <a:pt x="6271" y="12752"/>
                  </a:cubicBezTo>
                  <a:cubicBezTo>
                    <a:pt x="5669" y="12498"/>
                    <a:pt x="5131" y="12245"/>
                    <a:pt x="4498" y="11928"/>
                  </a:cubicBezTo>
                  <a:cubicBezTo>
                    <a:pt x="5448" y="10757"/>
                    <a:pt x="5479" y="9047"/>
                    <a:pt x="4814" y="7716"/>
                  </a:cubicBezTo>
                  <a:close/>
                  <a:moveTo>
                    <a:pt x="37054" y="11422"/>
                  </a:moveTo>
                  <a:cubicBezTo>
                    <a:pt x="37972" y="12878"/>
                    <a:pt x="38225" y="14462"/>
                    <a:pt x="37687" y="16140"/>
                  </a:cubicBezTo>
                  <a:cubicBezTo>
                    <a:pt x="36483" y="16900"/>
                    <a:pt x="35280" y="17724"/>
                    <a:pt x="34045" y="18516"/>
                  </a:cubicBezTo>
                  <a:lnTo>
                    <a:pt x="33348" y="18991"/>
                  </a:lnTo>
                  <a:cubicBezTo>
                    <a:pt x="33570" y="17724"/>
                    <a:pt x="33190" y="16457"/>
                    <a:pt x="32272" y="15507"/>
                  </a:cubicBezTo>
                  <a:cubicBezTo>
                    <a:pt x="32588" y="15254"/>
                    <a:pt x="32905" y="15064"/>
                    <a:pt x="33190" y="14905"/>
                  </a:cubicBezTo>
                  <a:cubicBezTo>
                    <a:pt x="33728" y="16014"/>
                    <a:pt x="33982" y="17090"/>
                    <a:pt x="33823" y="18357"/>
                  </a:cubicBezTo>
                  <a:cubicBezTo>
                    <a:pt x="33823" y="18402"/>
                    <a:pt x="33855" y="18447"/>
                    <a:pt x="33896" y="18447"/>
                  </a:cubicBezTo>
                  <a:cubicBezTo>
                    <a:pt x="33913" y="18447"/>
                    <a:pt x="33931" y="18439"/>
                    <a:pt x="33950" y="18421"/>
                  </a:cubicBezTo>
                  <a:cubicBezTo>
                    <a:pt x="33982" y="18421"/>
                    <a:pt x="33982" y="18421"/>
                    <a:pt x="33982" y="18389"/>
                  </a:cubicBezTo>
                  <a:cubicBezTo>
                    <a:pt x="34330" y="17154"/>
                    <a:pt x="34172" y="15792"/>
                    <a:pt x="33412" y="14747"/>
                  </a:cubicBezTo>
                  <a:cubicBezTo>
                    <a:pt x="34362" y="14114"/>
                    <a:pt x="35375" y="13480"/>
                    <a:pt x="36325" y="12847"/>
                  </a:cubicBezTo>
                  <a:cubicBezTo>
                    <a:pt x="36388" y="12847"/>
                    <a:pt x="36483" y="12847"/>
                    <a:pt x="36515" y="12783"/>
                  </a:cubicBezTo>
                  <a:cubicBezTo>
                    <a:pt x="36705" y="12372"/>
                    <a:pt x="36895" y="11897"/>
                    <a:pt x="37054" y="11422"/>
                  </a:cubicBezTo>
                  <a:close/>
                  <a:moveTo>
                    <a:pt x="35438" y="6196"/>
                  </a:moveTo>
                  <a:cubicBezTo>
                    <a:pt x="35628" y="6355"/>
                    <a:pt x="35850" y="6545"/>
                    <a:pt x="36008" y="6703"/>
                  </a:cubicBezTo>
                  <a:cubicBezTo>
                    <a:pt x="37624" y="8318"/>
                    <a:pt x="36864" y="10693"/>
                    <a:pt x="36198" y="12593"/>
                  </a:cubicBezTo>
                  <a:lnTo>
                    <a:pt x="36198" y="12657"/>
                  </a:lnTo>
                  <a:cubicBezTo>
                    <a:pt x="33950" y="13924"/>
                    <a:pt x="31733" y="15317"/>
                    <a:pt x="29516" y="16647"/>
                  </a:cubicBezTo>
                  <a:cubicBezTo>
                    <a:pt x="28471" y="17280"/>
                    <a:pt x="27489" y="17882"/>
                    <a:pt x="26444" y="18484"/>
                  </a:cubicBezTo>
                  <a:cubicBezTo>
                    <a:pt x="25969" y="18737"/>
                    <a:pt x="25494" y="18991"/>
                    <a:pt x="25019" y="19276"/>
                  </a:cubicBezTo>
                  <a:cubicBezTo>
                    <a:pt x="24614" y="19488"/>
                    <a:pt x="24291" y="19759"/>
                    <a:pt x="24079" y="19759"/>
                  </a:cubicBezTo>
                  <a:cubicBezTo>
                    <a:pt x="23943" y="19759"/>
                    <a:pt x="23853" y="19648"/>
                    <a:pt x="23816" y="19339"/>
                  </a:cubicBezTo>
                  <a:lnTo>
                    <a:pt x="23816" y="19339"/>
                  </a:lnTo>
                  <a:cubicBezTo>
                    <a:pt x="23832" y="19355"/>
                    <a:pt x="23855" y="19363"/>
                    <a:pt x="23887" y="19363"/>
                  </a:cubicBezTo>
                  <a:cubicBezTo>
                    <a:pt x="23919" y="19363"/>
                    <a:pt x="23958" y="19355"/>
                    <a:pt x="24006" y="19339"/>
                  </a:cubicBezTo>
                  <a:cubicBezTo>
                    <a:pt x="27996" y="17059"/>
                    <a:pt x="32050" y="14715"/>
                    <a:pt x="35882" y="12150"/>
                  </a:cubicBezTo>
                  <a:cubicBezTo>
                    <a:pt x="35945" y="12055"/>
                    <a:pt x="35913" y="11992"/>
                    <a:pt x="35882" y="11928"/>
                  </a:cubicBezTo>
                  <a:cubicBezTo>
                    <a:pt x="35913" y="11897"/>
                    <a:pt x="35945" y="11865"/>
                    <a:pt x="35945" y="11833"/>
                  </a:cubicBezTo>
                  <a:cubicBezTo>
                    <a:pt x="36167" y="10282"/>
                    <a:pt x="36040" y="8698"/>
                    <a:pt x="35723" y="7146"/>
                  </a:cubicBezTo>
                  <a:cubicBezTo>
                    <a:pt x="35723" y="7042"/>
                    <a:pt x="35647" y="6995"/>
                    <a:pt x="35567" y="6995"/>
                  </a:cubicBezTo>
                  <a:cubicBezTo>
                    <a:pt x="35502" y="6995"/>
                    <a:pt x="35435" y="7026"/>
                    <a:pt x="35407" y="7083"/>
                  </a:cubicBezTo>
                  <a:lnTo>
                    <a:pt x="35375" y="7083"/>
                  </a:lnTo>
                  <a:cubicBezTo>
                    <a:pt x="31606" y="9395"/>
                    <a:pt x="27870" y="11643"/>
                    <a:pt x="24069" y="13892"/>
                  </a:cubicBezTo>
                  <a:cubicBezTo>
                    <a:pt x="24164" y="13670"/>
                    <a:pt x="24196" y="13449"/>
                    <a:pt x="24228" y="13227"/>
                  </a:cubicBezTo>
                  <a:cubicBezTo>
                    <a:pt x="24291" y="13195"/>
                    <a:pt x="24228" y="13164"/>
                    <a:pt x="24228" y="13132"/>
                  </a:cubicBezTo>
                  <a:cubicBezTo>
                    <a:pt x="27933" y="10693"/>
                    <a:pt x="31670" y="8445"/>
                    <a:pt x="35438" y="6196"/>
                  </a:cubicBezTo>
                  <a:close/>
                  <a:moveTo>
                    <a:pt x="4213" y="12308"/>
                  </a:moveTo>
                  <a:cubicBezTo>
                    <a:pt x="10293" y="15095"/>
                    <a:pt x="16785" y="18294"/>
                    <a:pt x="23531" y="19022"/>
                  </a:cubicBezTo>
                  <a:cubicBezTo>
                    <a:pt x="23499" y="19022"/>
                    <a:pt x="23499" y="19054"/>
                    <a:pt x="23499" y="19086"/>
                  </a:cubicBezTo>
                  <a:lnTo>
                    <a:pt x="23499" y="20004"/>
                  </a:lnTo>
                  <a:cubicBezTo>
                    <a:pt x="16754" y="18072"/>
                    <a:pt x="10230" y="15792"/>
                    <a:pt x="3928" y="12752"/>
                  </a:cubicBezTo>
                  <a:cubicBezTo>
                    <a:pt x="3928" y="12562"/>
                    <a:pt x="4054" y="12403"/>
                    <a:pt x="4213" y="12308"/>
                  </a:cubicBezTo>
                  <a:close/>
                  <a:moveTo>
                    <a:pt x="4434" y="13449"/>
                  </a:moveTo>
                  <a:cubicBezTo>
                    <a:pt x="9660" y="16014"/>
                    <a:pt x="15202" y="18167"/>
                    <a:pt x="20839" y="19624"/>
                  </a:cubicBezTo>
                  <a:cubicBezTo>
                    <a:pt x="19952" y="20067"/>
                    <a:pt x="19129" y="20542"/>
                    <a:pt x="18274" y="21017"/>
                  </a:cubicBezTo>
                  <a:cubicBezTo>
                    <a:pt x="18210" y="21049"/>
                    <a:pt x="18179" y="21081"/>
                    <a:pt x="18179" y="21112"/>
                  </a:cubicBezTo>
                  <a:cubicBezTo>
                    <a:pt x="13048" y="18516"/>
                    <a:pt x="7380" y="16679"/>
                    <a:pt x="1838" y="15032"/>
                  </a:cubicBezTo>
                  <a:cubicBezTo>
                    <a:pt x="2756" y="14557"/>
                    <a:pt x="3611" y="13987"/>
                    <a:pt x="4434" y="13449"/>
                  </a:cubicBezTo>
                  <a:close/>
                  <a:moveTo>
                    <a:pt x="32081" y="15570"/>
                  </a:moveTo>
                  <a:cubicBezTo>
                    <a:pt x="32081" y="15602"/>
                    <a:pt x="32081" y="15602"/>
                    <a:pt x="32113" y="15665"/>
                  </a:cubicBezTo>
                  <a:cubicBezTo>
                    <a:pt x="32937" y="16520"/>
                    <a:pt x="33317" y="17660"/>
                    <a:pt x="33158" y="18896"/>
                  </a:cubicBezTo>
                  <a:cubicBezTo>
                    <a:pt x="33158" y="18991"/>
                    <a:pt x="33190" y="19022"/>
                    <a:pt x="33222" y="19022"/>
                  </a:cubicBezTo>
                  <a:cubicBezTo>
                    <a:pt x="31986" y="19846"/>
                    <a:pt x="30783" y="20637"/>
                    <a:pt x="29516" y="21429"/>
                  </a:cubicBezTo>
                  <a:cubicBezTo>
                    <a:pt x="25906" y="23709"/>
                    <a:pt x="22296" y="25926"/>
                    <a:pt x="18622" y="28016"/>
                  </a:cubicBezTo>
                  <a:cubicBezTo>
                    <a:pt x="19857" y="25958"/>
                    <a:pt x="19857" y="23266"/>
                    <a:pt x="18559" y="21207"/>
                  </a:cubicBezTo>
                  <a:cubicBezTo>
                    <a:pt x="19477" y="20701"/>
                    <a:pt x="20364" y="20162"/>
                    <a:pt x="21219" y="19656"/>
                  </a:cubicBezTo>
                  <a:cubicBezTo>
                    <a:pt x="22011" y="19846"/>
                    <a:pt x="22771" y="20067"/>
                    <a:pt x="23531" y="20226"/>
                  </a:cubicBezTo>
                  <a:cubicBezTo>
                    <a:pt x="23554" y="20294"/>
                    <a:pt x="23626" y="20346"/>
                    <a:pt x="23712" y="20346"/>
                  </a:cubicBezTo>
                  <a:cubicBezTo>
                    <a:pt x="23745" y="20346"/>
                    <a:pt x="23780" y="20338"/>
                    <a:pt x="23816" y="20321"/>
                  </a:cubicBezTo>
                  <a:cubicBezTo>
                    <a:pt x="26603" y="18864"/>
                    <a:pt x="29390" y="17280"/>
                    <a:pt x="32081" y="15570"/>
                  </a:cubicBezTo>
                  <a:close/>
                  <a:moveTo>
                    <a:pt x="1711" y="15380"/>
                  </a:moveTo>
                  <a:lnTo>
                    <a:pt x="1711" y="15380"/>
                  </a:lnTo>
                  <a:cubicBezTo>
                    <a:pt x="1711" y="15380"/>
                    <a:pt x="1743" y="15412"/>
                    <a:pt x="1806" y="15412"/>
                  </a:cubicBezTo>
                  <a:cubicBezTo>
                    <a:pt x="7411" y="17154"/>
                    <a:pt x="12763" y="19371"/>
                    <a:pt x="18274" y="21366"/>
                  </a:cubicBezTo>
                  <a:lnTo>
                    <a:pt x="18274" y="21397"/>
                  </a:lnTo>
                  <a:cubicBezTo>
                    <a:pt x="19382" y="23709"/>
                    <a:pt x="19382" y="25958"/>
                    <a:pt x="18210" y="28238"/>
                  </a:cubicBezTo>
                  <a:lnTo>
                    <a:pt x="18210" y="28365"/>
                  </a:lnTo>
                  <a:cubicBezTo>
                    <a:pt x="17984" y="28430"/>
                    <a:pt x="17745" y="28459"/>
                    <a:pt x="17497" y="28459"/>
                  </a:cubicBezTo>
                  <a:cubicBezTo>
                    <a:pt x="16188" y="28459"/>
                    <a:pt x="14647" y="27656"/>
                    <a:pt x="13555" y="27256"/>
                  </a:cubicBezTo>
                  <a:cubicBezTo>
                    <a:pt x="12193" y="26749"/>
                    <a:pt x="10863" y="26179"/>
                    <a:pt x="9565" y="25609"/>
                  </a:cubicBezTo>
                  <a:cubicBezTo>
                    <a:pt x="7063" y="24501"/>
                    <a:pt x="4593" y="23234"/>
                    <a:pt x="2154" y="21999"/>
                  </a:cubicBezTo>
                  <a:cubicBezTo>
                    <a:pt x="2107" y="21983"/>
                    <a:pt x="2067" y="21975"/>
                    <a:pt x="2035" y="21975"/>
                  </a:cubicBezTo>
                  <a:cubicBezTo>
                    <a:pt x="2004" y="21975"/>
                    <a:pt x="1980" y="21983"/>
                    <a:pt x="1964" y="21999"/>
                  </a:cubicBezTo>
                  <a:lnTo>
                    <a:pt x="1996" y="21967"/>
                  </a:lnTo>
                  <a:cubicBezTo>
                    <a:pt x="2123" y="21746"/>
                    <a:pt x="2154" y="21492"/>
                    <a:pt x="2154" y="21239"/>
                  </a:cubicBezTo>
                  <a:cubicBezTo>
                    <a:pt x="6936" y="23963"/>
                    <a:pt x="12320" y="26306"/>
                    <a:pt x="17577" y="27890"/>
                  </a:cubicBezTo>
                  <a:cubicBezTo>
                    <a:pt x="17586" y="27899"/>
                    <a:pt x="17598" y="27903"/>
                    <a:pt x="17611" y="27903"/>
                  </a:cubicBezTo>
                  <a:cubicBezTo>
                    <a:pt x="17643" y="27903"/>
                    <a:pt x="17681" y="27880"/>
                    <a:pt x="17704" y="27858"/>
                  </a:cubicBezTo>
                  <a:cubicBezTo>
                    <a:pt x="17735" y="27858"/>
                    <a:pt x="17830" y="27858"/>
                    <a:pt x="17862" y="27763"/>
                  </a:cubicBezTo>
                  <a:cubicBezTo>
                    <a:pt x="18749" y="26084"/>
                    <a:pt x="18907" y="23963"/>
                    <a:pt x="17957" y="22221"/>
                  </a:cubicBezTo>
                  <a:cubicBezTo>
                    <a:pt x="18020" y="22189"/>
                    <a:pt x="18020" y="22126"/>
                    <a:pt x="17957" y="22062"/>
                  </a:cubicBezTo>
                  <a:cubicBezTo>
                    <a:pt x="12795" y="19466"/>
                    <a:pt x="7348" y="17534"/>
                    <a:pt x="1806" y="16014"/>
                  </a:cubicBezTo>
                  <a:cubicBezTo>
                    <a:pt x="1806" y="15982"/>
                    <a:pt x="1806" y="15982"/>
                    <a:pt x="1838" y="15982"/>
                  </a:cubicBezTo>
                  <a:cubicBezTo>
                    <a:pt x="1743" y="15792"/>
                    <a:pt x="1711" y="15570"/>
                    <a:pt x="1711" y="15380"/>
                  </a:cubicBezTo>
                  <a:close/>
                  <a:moveTo>
                    <a:pt x="38289" y="16330"/>
                  </a:moveTo>
                  <a:cubicBezTo>
                    <a:pt x="38859" y="16647"/>
                    <a:pt x="39112" y="17185"/>
                    <a:pt x="38954" y="17819"/>
                  </a:cubicBezTo>
                  <a:cubicBezTo>
                    <a:pt x="38954" y="17819"/>
                    <a:pt x="38922" y="17819"/>
                    <a:pt x="38922" y="17882"/>
                  </a:cubicBezTo>
                  <a:cubicBezTo>
                    <a:pt x="35818" y="21841"/>
                    <a:pt x="32652" y="25704"/>
                    <a:pt x="29453" y="29536"/>
                  </a:cubicBezTo>
                  <a:cubicBezTo>
                    <a:pt x="29105" y="28143"/>
                    <a:pt x="27965" y="26908"/>
                    <a:pt x="26634" y="26306"/>
                  </a:cubicBezTo>
                  <a:cubicBezTo>
                    <a:pt x="26625" y="26297"/>
                    <a:pt x="26613" y="26293"/>
                    <a:pt x="26599" y="26293"/>
                  </a:cubicBezTo>
                  <a:cubicBezTo>
                    <a:pt x="26566" y="26293"/>
                    <a:pt x="26521" y="26315"/>
                    <a:pt x="26476" y="26338"/>
                  </a:cubicBezTo>
                  <a:cubicBezTo>
                    <a:pt x="26444" y="26401"/>
                    <a:pt x="26413" y="26496"/>
                    <a:pt x="26539" y="26559"/>
                  </a:cubicBezTo>
                  <a:cubicBezTo>
                    <a:pt x="27901" y="27256"/>
                    <a:pt x="28756" y="28333"/>
                    <a:pt x="29358" y="29726"/>
                  </a:cubicBezTo>
                  <a:cubicBezTo>
                    <a:pt x="29105" y="29980"/>
                    <a:pt x="28820" y="30296"/>
                    <a:pt x="28598" y="30613"/>
                  </a:cubicBezTo>
                  <a:cubicBezTo>
                    <a:pt x="28471" y="29093"/>
                    <a:pt x="27458" y="27605"/>
                    <a:pt x="26096" y="26908"/>
                  </a:cubicBezTo>
                  <a:cubicBezTo>
                    <a:pt x="26088" y="26899"/>
                    <a:pt x="26079" y="26895"/>
                    <a:pt x="26069" y="26895"/>
                  </a:cubicBezTo>
                  <a:cubicBezTo>
                    <a:pt x="26043" y="26895"/>
                    <a:pt x="26007" y="26925"/>
                    <a:pt x="25938" y="26971"/>
                  </a:cubicBezTo>
                  <a:cubicBezTo>
                    <a:pt x="26096" y="26781"/>
                    <a:pt x="26286" y="26528"/>
                    <a:pt x="26444" y="26338"/>
                  </a:cubicBezTo>
                  <a:lnTo>
                    <a:pt x="30498" y="21366"/>
                  </a:lnTo>
                  <a:cubicBezTo>
                    <a:pt x="33095" y="19687"/>
                    <a:pt x="35755" y="18104"/>
                    <a:pt x="38289" y="16330"/>
                  </a:cubicBezTo>
                  <a:close/>
                  <a:moveTo>
                    <a:pt x="29833" y="21746"/>
                  </a:moveTo>
                  <a:lnTo>
                    <a:pt x="29833" y="21746"/>
                  </a:lnTo>
                  <a:cubicBezTo>
                    <a:pt x="26444" y="25356"/>
                    <a:pt x="23436" y="29283"/>
                    <a:pt x="20522" y="33147"/>
                  </a:cubicBezTo>
                  <a:cubicBezTo>
                    <a:pt x="17165" y="32355"/>
                    <a:pt x="13840" y="31658"/>
                    <a:pt x="10515" y="30771"/>
                  </a:cubicBezTo>
                  <a:cubicBezTo>
                    <a:pt x="7095" y="29885"/>
                    <a:pt x="3769" y="28713"/>
                    <a:pt x="412" y="27953"/>
                  </a:cubicBezTo>
                  <a:cubicBezTo>
                    <a:pt x="1743" y="26464"/>
                    <a:pt x="3231" y="25103"/>
                    <a:pt x="4593" y="23678"/>
                  </a:cubicBezTo>
                  <a:cubicBezTo>
                    <a:pt x="6683" y="24723"/>
                    <a:pt x="8805" y="25704"/>
                    <a:pt x="10927" y="26623"/>
                  </a:cubicBezTo>
                  <a:cubicBezTo>
                    <a:pt x="12447" y="27256"/>
                    <a:pt x="13998" y="27858"/>
                    <a:pt x="15582" y="28333"/>
                  </a:cubicBezTo>
                  <a:cubicBezTo>
                    <a:pt x="16152" y="28502"/>
                    <a:pt x="16764" y="28741"/>
                    <a:pt x="17353" y="28741"/>
                  </a:cubicBezTo>
                  <a:cubicBezTo>
                    <a:pt x="17647" y="28741"/>
                    <a:pt x="17936" y="28681"/>
                    <a:pt x="18210" y="28523"/>
                  </a:cubicBezTo>
                  <a:cubicBezTo>
                    <a:pt x="18210" y="28616"/>
                    <a:pt x="18278" y="28674"/>
                    <a:pt x="18377" y="28674"/>
                  </a:cubicBezTo>
                  <a:cubicBezTo>
                    <a:pt x="18413" y="28674"/>
                    <a:pt x="18453" y="28667"/>
                    <a:pt x="18495" y="28650"/>
                  </a:cubicBezTo>
                  <a:cubicBezTo>
                    <a:pt x="22264" y="26433"/>
                    <a:pt x="25969" y="24153"/>
                    <a:pt x="29706" y="21841"/>
                  </a:cubicBezTo>
                  <a:cubicBezTo>
                    <a:pt x="29738" y="21809"/>
                    <a:pt x="29770" y="21809"/>
                    <a:pt x="29833" y="21746"/>
                  </a:cubicBezTo>
                  <a:close/>
                  <a:moveTo>
                    <a:pt x="25938" y="26971"/>
                  </a:moveTo>
                  <a:cubicBezTo>
                    <a:pt x="25906" y="27034"/>
                    <a:pt x="25906" y="27098"/>
                    <a:pt x="25969" y="27129"/>
                  </a:cubicBezTo>
                  <a:cubicBezTo>
                    <a:pt x="27331" y="28048"/>
                    <a:pt x="28123" y="29188"/>
                    <a:pt x="28503" y="30740"/>
                  </a:cubicBezTo>
                  <a:cubicBezTo>
                    <a:pt x="27394" y="32102"/>
                    <a:pt x="26254" y="33432"/>
                    <a:pt x="25146" y="34793"/>
                  </a:cubicBezTo>
                  <a:cubicBezTo>
                    <a:pt x="24988" y="33242"/>
                    <a:pt x="24164" y="31816"/>
                    <a:pt x="22866" y="30930"/>
                  </a:cubicBezTo>
                  <a:lnTo>
                    <a:pt x="22771" y="30930"/>
                  </a:lnTo>
                  <a:cubicBezTo>
                    <a:pt x="23816" y="29600"/>
                    <a:pt x="24861" y="28301"/>
                    <a:pt x="25938" y="26971"/>
                  </a:cubicBezTo>
                  <a:close/>
                  <a:moveTo>
                    <a:pt x="22644" y="31056"/>
                  </a:moveTo>
                  <a:cubicBezTo>
                    <a:pt x="22644" y="31088"/>
                    <a:pt x="22644" y="31088"/>
                    <a:pt x="22707" y="31151"/>
                  </a:cubicBezTo>
                  <a:cubicBezTo>
                    <a:pt x="23974" y="32133"/>
                    <a:pt x="24766" y="33400"/>
                    <a:pt x="24988" y="34983"/>
                  </a:cubicBezTo>
                  <a:cubicBezTo>
                    <a:pt x="24766" y="35205"/>
                    <a:pt x="24544" y="35490"/>
                    <a:pt x="24354" y="35743"/>
                  </a:cubicBezTo>
                  <a:cubicBezTo>
                    <a:pt x="24323" y="34160"/>
                    <a:pt x="23436" y="32577"/>
                    <a:pt x="22137" y="31721"/>
                  </a:cubicBezTo>
                  <a:cubicBezTo>
                    <a:pt x="22296" y="31500"/>
                    <a:pt x="22486" y="31310"/>
                    <a:pt x="22644" y="31056"/>
                  </a:cubicBezTo>
                  <a:close/>
                  <a:moveTo>
                    <a:pt x="1838" y="29821"/>
                  </a:moveTo>
                  <a:lnTo>
                    <a:pt x="1838" y="29821"/>
                  </a:lnTo>
                  <a:cubicBezTo>
                    <a:pt x="7696" y="31531"/>
                    <a:pt x="13618" y="33273"/>
                    <a:pt x="19636" y="34350"/>
                  </a:cubicBezTo>
                  <a:cubicBezTo>
                    <a:pt x="19731" y="34350"/>
                    <a:pt x="19762" y="34223"/>
                    <a:pt x="19699" y="34192"/>
                  </a:cubicBezTo>
                  <a:lnTo>
                    <a:pt x="19794" y="34192"/>
                  </a:lnTo>
                  <a:cubicBezTo>
                    <a:pt x="20364" y="35458"/>
                    <a:pt x="20427" y="36598"/>
                    <a:pt x="19952" y="37865"/>
                  </a:cubicBezTo>
                  <a:cubicBezTo>
                    <a:pt x="19952" y="37834"/>
                    <a:pt x="19921" y="37802"/>
                    <a:pt x="19889" y="37802"/>
                  </a:cubicBezTo>
                  <a:cubicBezTo>
                    <a:pt x="13555" y="35807"/>
                    <a:pt x="7095" y="34192"/>
                    <a:pt x="634" y="32767"/>
                  </a:cubicBezTo>
                  <a:cubicBezTo>
                    <a:pt x="1679" y="32323"/>
                    <a:pt x="2376" y="30898"/>
                    <a:pt x="1838" y="29821"/>
                  </a:cubicBezTo>
                  <a:close/>
                  <a:moveTo>
                    <a:pt x="21979" y="31911"/>
                  </a:moveTo>
                  <a:cubicBezTo>
                    <a:pt x="23277" y="32957"/>
                    <a:pt x="24006" y="34255"/>
                    <a:pt x="24228" y="35933"/>
                  </a:cubicBezTo>
                  <a:cubicBezTo>
                    <a:pt x="23404" y="36915"/>
                    <a:pt x="22612" y="37897"/>
                    <a:pt x="21789" y="38910"/>
                  </a:cubicBezTo>
                  <a:cubicBezTo>
                    <a:pt x="22612" y="37200"/>
                    <a:pt x="21694" y="34952"/>
                    <a:pt x="20712" y="33463"/>
                  </a:cubicBezTo>
                  <a:cubicBezTo>
                    <a:pt x="20807" y="33463"/>
                    <a:pt x="20871" y="33432"/>
                    <a:pt x="20871" y="33368"/>
                  </a:cubicBezTo>
                  <a:cubicBezTo>
                    <a:pt x="21219" y="32862"/>
                    <a:pt x="21631" y="32387"/>
                    <a:pt x="21979" y="31911"/>
                  </a:cubicBezTo>
                  <a:close/>
                  <a:moveTo>
                    <a:pt x="381" y="28238"/>
                  </a:moveTo>
                  <a:cubicBezTo>
                    <a:pt x="3611" y="29473"/>
                    <a:pt x="7063" y="30296"/>
                    <a:pt x="10388" y="31183"/>
                  </a:cubicBezTo>
                  <a:cubicBezTo>
                    <a:pt x="13713" y="32038"/>
                    <a:pt x="17102" y="32830"/>
                    <a:pt x="20522" y="33432"/>
                  </a:cubicBezTo>
                  <a:cubicBezTo>
                    <a:pt x="20966" y="35363"/>
                    <a:pt x="22422" y="37042"/>
                    <a:pt x="21219" y="39005"/>
                  </a:cubicBezTo>
                  <a:lnTo>
                    <a:pt x="21219" y="39069"/>
                  </a:lnTo>
                  <a:cubicBezTo>
                    <a:pt x="21187" y="39069"/>
                    <a:pt x="21187" y="39005"/>
                    <a:pt x="21156" y="39005"/>
                  </a:cubicBezTo>
                  <a:cubicBezTo>
                    <a:pt x="17735" y="38024"/>
                    <a:pt x="14252" y="37264"/>
                    <a:pt x="10832" y="36377"/>
                  </a:cubicBezTo>
                  <a:cubicBezTo>
                    <a:pt x="7411" y="35458"/>
                    <a:pt x="4023" y="34413"/>
                    <a:pt x="571" y="33463"/>
                  </a:cubicBezTo>
                  <a:lnTo>
                    <a:pt x="444" y="33115"/>
                  </a:lnTo>
                  <a:lnTo>
                    <a:pt x="444" y="33083"/>
                  </a:lnTo>
                  <a:cubicBezTo>
                    <a:pt x="6936" y="34572"/>
                    <a:pt x="13397" y="36313"/>
                    <a:pt x="19857" y="37992"/>
                  </a:cubicBezTo>
                  <a:cubicBezTo>
                    <a:pt x="19889" y="37992"/>
                    <a:pt x="19921" y="37992"/>
                    <a:pt x="19952" y="37929"/>
                  </a:cubicBezTo>
                  <a:cubicBezTo>
                    <a:pt x="19952" y="37990"/>
                    <a:pt x="20018" y="38025"/>
                    <a:pt x="20082" y="38025"/>
                  </a:cubicBezTo>
                  <a:cubicBezTo>
                    <a:pt x="20117" y="38025"/>
                    <a:pt x="20151" y="38014"/>
                    <a:pt x="20174" y="37992"/>
                  </a:cubicBezTo>
                  <a:cubicBezTo>
                    <a:pt x="20807" y="36757"/>
                    <a:pt x="20807" y="35173"/>
                    <a:pt x="20079" y="33970"/>
                  </a:cubicBezTo>
                  <a:cubicBezTo>
                    <a:pt x="20058" y="33917"/>
                    <a:pt x="20019" y="33896"/>
                    <a:pt x="19977" y="33896"/>
                  </a:cubicBezTo>
                  <a:cubicBezTo>
                    <a:pt x="19892" y="33896"/>
                    <a:pt x="19794" y="33981"/>
                    <a:pt x="19794" y="34065"/>
                  </a:cubicBezTo>
                  <a:cubicBezTo>
                    <a:pt x="19636" y="34033"/>
                    <a:pt x="19477" y="34033"/>
                    <a:pt x="19319" y="33970"/>
                  </a:cubicBezTo>
                  <a:cubicBezTo>
                    <a:pt x="19382" y="33938"/>
                    <a:pt x="19319" y="33907"/>
                    <a:pt x="19287" y="33907"/>
                  </a:cubicBezTo>
                  <a:lnTo>
                    <a:pt x="19129" y="33907"/>
                  </a:lnTo>
                  <a:cubicBezTo>
                    <a:pt x="19097" y="33891"/>
                    <a:pt x="19066" y="33883"/>
                    <a:pt x="19034" y="33883"/>
                  </a:cubicBezTo>
                  <a:cubicBezTo>
                    <a:pt x="19002" y="33883"/>
                    <a:pt x="18971" y="33891"/>
                    <a:pt x="18939" y="33907"/>
                  </a:cubicBezTo>
                  <a:cubicBezTo>
                    <a:pt x="18907" y="33907"/>
                    <a:pt x="18907" y="33938"/>
                    <a:pt x="18907" y="33938"/>
                  </a:cubicBezTo>
                  <a:cubicBezTo>
                    <a:pt x="12732" y="32260"/>
                    <a:pt x="6493" y="30866"/>
                    <a:pt x="381" y="29030"/>
                  </a:cubicBezTo>
                  <a:cubicBezTo>
                    <a:pt x="381" y="29030"/>
                    <a:pt x="381" y="28998"/>
                    <a:pt x="317" y="28935"/>
                  </a:cubicBezTo>
                  <a:cubicBezTo>
                    <a:pt x="254" y="28713"/>
                    <a:pt x="286" y="28460"/>
                    <a:pt x="381" y="28238"/>
                  </a:cubicBezTo>
                  <a:close/>
                  <a:moveTo>
                    <a:pt x="18472" y="1"/>
                  </a:moveTo>
                  <a:cubicBezTo>
                    <a:pt x="18438" y="1"/>
                    <a:pt x="18404" y="7"/>
                    <a:pt x="18369" y="21"/>
                  </a:cubicBezTo>
                  <a:cubicBezTo>
                    <a:pt x="16025" y="1161"/>
                    <a:pt x="13650" y="2364"/>
                    <a:pt x="11338" y="3536"/>
                  </a:cubicBezTo>
                  <a:cubicBezTo>
                    <a:pt x="9058" y="4740"/>
                    <a:pt x="6588" y="5721"/>
                    <a:pt x="4434" y="7146"/>
                  </a:cubicBezTo>
                  <a:cubicBezTo>
                    <a:pt x="4413" y="7138"/>
                    <a:pt x="4391" y="7134"/>
                    <a:pt x="4369" y="7134"/>
                  </a:cubicBezTo>
                  <a:cubicBezTo>
                    <a:pt x="4230" y="7134"/>
                    <a:pt x="4103" y="7295"/>
                    <a:pt x="4213" y="7431"/>
                  </a:cubicBezTo>
                  <a:cubicBezTo>
                    <a:pt x="5194" y="8857"/>
                    <a:pt x="5068" y="10472"/>
                    <a:pt x="4244" y="11897"/>
                  </a:cubicBezTo>
                  <a:cubicBezTo>
                    <a:pt x="4086" y="11897"/>
                    <a:pt x="3959" y="12087"/>
                    <a:pt x="4054" y="12213"/>
                  </a:cubicBezTo>
                  <a:cubicBezTo>
                    <a:pt x="3801" y="12340"/>
                    <a:pt x="3674" y="12562"/>
                    <a:pt x="3643" y="12815"/>
                  </a:cubicBezTo>
                  <a:cubicBezTo>
                    <a:pt x="3579" y="12878"/>
                    <a:pt x="3579" y="13037"/>
                    <a:pt x="3674" y="13100"/>
                  </a:cubicBezTo>
                  <a:cubicBezTo>
                    <a:pt x="3896" y="13164"/>
                    <a:pt x="4054" y="13259"/>
                    <a:pt x="4213" y="13322"/>
                  </a:cubicBezTo>
                  <a:cubicBezTo>
                    <a:pt x="3326" y="13797"/>
                    <a:pt x="2471" y="14272"/>
                    <a:pt x="1616" y="14842"/>
                  </a:cubicBezTo>
                  <a:cubicBezTo>
                    <a:pt x="1553" y="14905"/>
                    <a:pt x="1521" y="14937"/>
                    <a:pt x="1553" y="15032"/>
                  </a:cubicBezTo>
                  <a:cubicBezTo>
                    <a:pt x="1458" y="15064"/>
                    <a:pt x="1426" y="15064"/>
                    <a:pt x="1426" y="15159"/>
                  </a:cubicBezTo>
                  <a:cubicBezTo>
                    <a:pt x="1363" y="15507"/>
                    <a:pt x="1426" y="15824"/>
                    <a:pt x="1584" y="16109"/>
                  </a:cubicBezTo>
                  <a:cubicBezTo>
                    <a:pt x="1458" y="16172"/>
                    <a:pt x="1458" y="16362"/>
                    <a:pt x="1616" y="16425"/>
                  </a:cubicBezTo>
                  <a:cubicBezTo>
                    <a:pt x="1901" y="16489"/>
                    <a:pt x="2186" y="16584"/>
                    <a:pt x="2408" y="16647"/>
                  </a:cubicBezTo>
                  <a:cubicBezTo>
                    <a:pt x="7696" y="18167"/>
                    <a:pt x="12700" y="20099"/>
                    <a:pt x="17735" y="22284"/>
                  </a:cubicBezTo>
                  <a:cubicBezTo>
                    <a:pt x="18369" y="24121"/>
                    <a:pt x="18464" y="25926"/>
                    <a:pt x="17577" y="27700"/>
                  </a:cubicBezTo>
                  <a:lnTo>
                    <a:pt x="17577" y="27731"/>
                  </a:lnTo>
                  <a:cubicBezTo>
                    <a:pt x="14885" y="26654"/>
                    <a:pt x="12162" y="25641"/>
                    <a:pt x="9501" y="24501"/>
                  </a:cubicBezTo>
                  <a:cubicBezTo>
                    <a:pt x="7095" y="23424"/>
                    <a:pt x="4751" y="22221"/>
                    <a:pt x="2376" y="21081"/>
                  </a:cubicBezTo>
                  <a:cubicBezTo>
                    <a:pt x="3294" y="19846"/>
                    <a:pt x="3326" y="18104"/>
                    <a:pt x="2503" y="16837"/>
                  </a:cubicBezTo>
                  <a:cubicBezTo>
                    <a:pt x="2471" y="16805"/>
                    <a:pt x="2439" y="16774"/>
                    <a:pt x="2376" y="16774"/>
                  </a:cubicBezTo>
                  <a:cubicBezTo>
                    <a:pt x="2362" y="16771"/>
                    <a:pt x="2348" y="16770"/>
                    <a:pt x="2335" y="16770"/>
                  </a:cubicBezTo>
                  <a:cubicBezTo>
                    <a:pt x="2192" y="16770"/>
                    <a:pt x="2067" y="16914"/>
                    <a:pt x="2154" y="17059"/>
                  </a:cubicBezTo>
                  <a:cubicBezTo>
                    <a:pt x="2851" y="18326"/>
                    <a:pt x="2819" y="19687"/>
                    <a:pt x="2154" y="20954"/>
                  </a:cubicBezTo>
                  <a:cubicBezTo>
                    <a:pt x="2091" y="20954"/>
                    <a:pt x="2091" y="20922"/>
                    <a:pt x="2059" y="20922"/>
                  </a:cubicBezTo>
                  <a:cubicBezTo>
                    <a:pt x="2038" y="20914"/>
                    <a:pt x="2016" y="20910"/>
                    <a:pt x="1995" y="20910"/>
                  </a:cubicBezTo>
                  <a:cubicBezTo>
                    <a:pt x="1863" y="20910"/>
                    <a:pt x="1760" y="21066"/>
                    <a:pt x="1869" y="21176"/>
                  </a:cubicBezTo>
                  <a:cubicBezTo>
                    <a:pt x="1869" y="21429"/>
                    <a:pt x="1838" y="21682"/>
                    <a:pt x="1711" y="21904"/>
                  </a:cubicBezTo>
                  <a:cubicBezTo>
                    <a:pt x="1687" y="22000"/>
                    <a:pt x="1772" y="22096"/>
                    <a:pt x="1842" y="22096"/>
                  </a:cubicBezTo>
                  <a:cubicBezTo>
                    <a:pt x="1850" y="22096"/>
                    <a:pt x="1859" y="22094"/>
                    <a:pt x="1866" y="22091"/>
                  </a:cubicBezTo>
                  <a:lnTo>
                    <a:pt x="1866" y="22091"/>
                  </a:lnTo>
                  <a:cubicBezTo>
                    <a:pt x="1775" y="22177"/>
                    <a:pt x="1787" y="22262"/>
                    <a:pt x="1901" y="22347"/>
                  </a:cubicBezTo>
                  <a:cubicBezTo>
                    <a:pt x="2661" y="22728"/>
                    <a:pt x="3421" y="23108"/>
                    <a:pt x="4149" y="23488"/>
                  </a:cubicBezTo>
                  <a:cubicBezTo>
                    <a:pt x="2661" y="24691"/>
                    <a:pt x="1267" y="26211"/>
                    <a:pt x="96" y="27731"/>
                  </a:cubicBezTo>
                  <a:cubicBezTo>
                    <a:pt x="1" y="27858"/>
                    <a:pt x="96" y="27953"/>
                    <a:pt x="159" y="28016"/>
                  </a:cubicBezTo>
                  <a:cubicBezTo>
                    <a:pt x="127" y="28080"/>
                    <a:pt x="127" y="28175"/>
                    <a:pt x="222" y="28238"/>
                  </a:cubicBezTo>
                  <a:cubicBezTo>
                    <a:pt x="96" y="28523"/>
                    <a:pt x="64" y="28745"/>
                    <a:pt x="64" y="29030"/>
                  </a:cubicBezTo>
                  <a:cubicBezTo>
                    <a:pt x="64" y="29125"/>
                    <a:pt x="127" y="29156"/>
                    <a:pt x="222" y="29156"/>
                  </a:cubicBezTo>
                  <a:cubicBezTo>
                    <a:pt x="127" y="29251"/>
                    <a:pt x="159" y="29346"/>
                    <a:pt x="286" y="29410"/>
                  </a:cubicBezTo>
                  <a:cubicBezTo>
                    <a:pt x="697" y="29473"/>
                    <a:pt x="1046" y="29600"/>
                    <a:pt x="1426" y="29726"/>
                  </a:cubicBezTo>
                  <a:lnTo>
                    <a:pt x="1426" y="29758"/>
                  </a:lnTo>
                  <a:cubicBezTo>
                    <a:pt x="1869" y="30898"/>
                    <a:pt x="1584" y="32165"/>
                    <a:pt x="381" y="32640"/>
                  </a:cubicBezTo>
                  <a:cubicBezTo>
                    <a:pt x="317" y="32640"/>
                    <a:pt x="286" y="32672"/>
                    <a:pt x="286" y="32735"/>
                  </a:cubicBezTo>
                  <a:cubicBezTo>
                    <a:pt x="249" y="32707"/>
                    <a:pt x="214" y="32696"/>
                    <a:pt x="183" y="32696"/>
                  </a:cubicBezTo>
                  <a:cubicBezTo>
                    <a:pt x="109" y="32696"/>
                    <a:pt x="55" y="32763"/>
                    <a:pt x="32" y="32830"/>
                  </a:cubicBezTo>
                  <a:cubicBezTo>
                    <a:pt x="32" y="32957"/>
                    <a:pt x="159" y="33083"/>
                    <a:pt x="191" y="33210"/>
                  </a:cubicBezTo>
                  <a:cubicBezTo>
                    <a:pt x="254" y="33273"/>
                    <a:pt x="317" y="33400"/>
                    <a:pt x="349" y="33463"/>
                  </a:cubicBezTo>
                  <a:cubicBezTo>
                    <a:pt x="286" y="33558"/>
                    <a:pt x="286" y="33748"/>
                    <a:pt x="444" y="33780"/>
                  </a:cubicBezTo>
                  <a:cubicBezTo>
                    <a:pt x="3833" y="34888"/>
                    <a:pt x="7285" y="35807"/>
                    <a:pt x="10737" y="36725"/>
                  </a:cubicBezTo>
                  <a:cubicBezTo>
                    <a:pt x="14188" y="37644"/>
                    <a:pt x="17672" y="38594"/>
                    <a:pt x="21156" y="39164"/>
                  </a:cubicBezTo>
                  <a:cubicBezTo>
                    <a:pt x="21219" y="39164"/>
                    <a:pt x="21219" y="39164"/>
                    <a:pt x="21251" y="39132"/>
                  </a:cubicBezTo>
                  <a:cubicBezTo>
                    <a:pt x="21290" y="39210"/>
                    <a:pt x="21365" y="39264"/>
                    <a:pt x="21440" y="39264"/>
                  </a:cubicBezTo>
                  <a:cubicBezTo>
                    <a:pt x="21486" y="39264"/>
                    <a:pt x="21531" y="39244"/>
                    <a:pt x="21567" y="39195"/>
                  </a:cubicBezTo>
                  <a:cubicBezTo>
                    <a:pt x="21608" y="39257"/>
                    <a:pt x="21649" y="39292"/>
                    <a:pt x="21699" y="39292"/>
                  </a:cubicBezTo>
                  <a:cubicBezTo>
                    <a:pt x="21726" y="39292"/>
                    <a:pt x="21755" y="39281"/>
                    <a:pt x="21789" y="39259"/>
                  </a:cubicBezTo>
                  <a:cubicBezTo>
                    <a:pt x="28123" y="32703"/>
                    <a:pt x="33887" y="25388"/>
                    <a:pt x="39365" y="18104"/>
                  </a:cubicBezTo>
                  <a:cubicBezTo>
                    <a:pt x="39429" y="17977"/>
                    <a:pt x="39365" y="17882"/>
                    <a:pt x="39270" y="17787"/>
                  </a:cubicBezTo>
                  <a:cubicBezTo>
                    <a:pt x="39524" y="17154"/>
                    <a:pt x="39239" y="16362"/>
                    <a:pt x="38637" y="16045"/>
                  </a:cubicBezTo>
                  <a:cubicBezTo>
                    <a:pt x="39302" y="15539"/>
                    <a:pt x="39999" y="15064"/>
                    <a:pt x="40664" y="14557"/>
                  </a:cubicBezTo>
                  <a:cubicBezTo>
                    <a:pt x="40695" y="14494"/>
                    <a:pt x="40727" y="14462"/>
                    <a:pt x="40727" y="14430"/>
                  </a:cubicBezTo>
                  <a:cubicBezTo>
                    <a:pt x="41424" y="12182"/>
                    <a:pt x="40790" y="9490"/>
                    <a:pt x="38985" y="7843"/>
                  </a:cubicBezTo>
                  <a:lnTo>
                    <a:pt x="38890" y="7843"/>
                  </a:lnTo>
                  <a:cubicBezTo>
                    <a:pt x="38352" y="7431"/>
                    <a:pt x="37529" y="7273"/>
                    <a:pt x="36864" y="7178"/>
                  </a:cubicBezTo>
                  <a:cubicBezTo>
                    <a:pt x="36103" y="5880"/>
                    <a:pt x="34647" y="5278"/>
                    <a:pt x="33285" y="4740"/>
                  </a:cubicBezTo>
                  <a:cubicBezTo>
                    <a:pt x="28693" y="2808"/>
                    <a:pt x="23689" y="876"/>
                    <a:pt x="18717" y="179"/>
                  </a:cubicBezTo>
                  <a:cubicBezTo>
                    <a:pt x="18692" y="80"/>
                    <a:pt x="18590" y="1"/>
                    <a:pt x="18472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30;p51">
              <a:extLst>
                <a:ext uri="{FF2B5EF4-FFF2-40B4-BE49-F238E27FC236}">
                  <a16:creationId xmlns:a16="http://schemas.microsoft.com/office/drawing/2014/main" id="{22297793-32BC-441D-B289-A44F4C8D8727}"/>
                </a:ext>
              </a:extLst>
            </p:cNvPr>
            <p:cNvSpPr/>
            <p:nvPr/>
          </p:nvSpPr>
          <p:spPr>
            <a:xfrm>
              <a:off x="786525" y="3798176"/>
              <a:ext cx="555078" cy="411817"/>
            </a:xfrm>
            <a:custGeom>
              <a:avLst/>
              <a:gdLst/>
              <a:ahLst/>
              <a:cxnLst/>
              <a:rect l="l" t="t" r="r" b="b"/>
              <a:pathLst>
                <a:path w="17672" h="1311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91"/>
                    <a:pt x="32" y="381"/>
                    <a:pt x="95" y="571"/>
                  </a:cubicBezTo>
                  <a:lnTo>
                    <a:pt x="95" y="666"/>
                  </a:lnTo>
                  <a:cubicBezTo>
                    <a:pt x="5637" y="2154"/>
                    <a:pt x="11116" y="4118"/>
                    <a:pt x="16246" y="6714"/>
                  </a:cubicBezTo>
                  <a:cubicBezTo>
                    <a:pt x="16341" y="6778"/>
                    <a:pt x="16341" y="6841"/>
                    <a:pt x="16246" y="6873"/>
                  </a:cubicBezTo>
                  <a:cubicBezTo>
                    <a:pt x="17196" y="8615"/>
                    <a:pt x="17038" y="10705"/>
                    <a:pt x="16183" y="12415"/>
                  </a:cubicBezTo>
                  <a:cubicBezTo>
                    <a:pt x="16151" y="12510"/>
                    <a:pt x="16056" y="12510"/>
                    <a:pt x="16025" y="12510"/>
                  </a:cubicBezTo>
                  <a:cubicBezTo>
                    <a:pt x="16002" y="12532"/>
                    <a:pt x="15964" y="12555"/>
                    <a:pt x="15932" y="12555"/>
                  </a:cubicBezTo>
                  <a:cubicBezTo>
                    <a:pt x="15919" y="12555"/>
                    <a:pt x="15907" y="12551"/>
                    <a:pt x="15898" y="12542"/>
                  </a:cubicBezTo>
                  <a:cubicBezTo>
                    <a:pt x="10641" y="10958"/>
                    <a:pt x="5257" y="8615"/>
                    <a:pt x="475" y="5891"/>
                  </a:cubicBezTo>
                  <a:cubicBezTo>
                    <a:pt x="475" y="6113"/>
                    <a:pt x="412" y="6398"/>
                    <a:pt x="317" y="6588"/>
                  </a:cubicBezTo>
                  <a:lnTo>
                    <a:pt x="254" y="6651"/>
                  </a:lnTo>
                  <a:cubicBezTo>
                    <a:pt x="285" y="6619"/>
                    <a:pt x="317" y="6604"/>
                    <a:pt x="353" y="6604"/>
                  </a:cubicBezTo>
                  <a:cubicBezTo>
                    <a:pt x="388" y="6604"/>
                    <a:pt x="428" y="6619"/>
                    <a:pt x="475" y="6651"/>
                  </a:cubicBezTo>
                  <a:cubicBezTo>
                    <a:pt x="2914" y="7886"/>
                    <a:pt x="5384" y="9153"/>
                    <a:pt x="7886" y="10261"/>
                  </a:cubicBezTo>
                  <a:cubicBezTo>
                    <a:pt x="9184" y="10831"/>
                    <a:pt x="10514" y="11401"/>
                    <a:pt x="11876" y="11908"/>
                  </a:cubicBezTo>
                  <a:cubicBezTo>
                    <a:pt x="12968" y="12308"/>
                    <a:pt x="14509" y="13111"/>
                    <a:pt x="15818" y="13111"/>
                  </a:cubicBezTo>
                  <a:cubicBezTo>
                    <a:pt x="16066" y="13111"/>
                    <a:pt x="16305" y="13082"/>
                    <a:pt x="16531" y="13017"/>
                  </a:cubicBezTo>
                  <a:lnTo>
                    <a:pt x="16531" y="12890"/>
                  </a:lnTo>
                  <a:cubicBezTo>
                    <a:pt x="17672" y="10610"/>
                    <a:pt x="17672" y="8361"/>
                    <a:pt x="16595" y="6049"/>
                  </a:cubicBezTo>
                  <a:lnTo>
                    <a:pt x="16595" y="6018"/>
                  </a:lnTo>
                  <a:cubicBezTo>
                    <a:pt x="11084" y="4023"/>
                    <a:pt x="5732" y="1806"/>
                    <a:pt x="95" y="64"/>
                  </a:cubicBezTo>
                  <a:cubicBezTo>
                    <a:pt x="32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31;p51">
              <a:extLst>
                <a:ext uri="{FF2B5EF4-FFF2-40B4-BE49-F238E27FC236}">
                  <a16:creationId xmlns:a16="http://schemas.microsoft.com/office/drawing/2014/main" id="{5808D32A-F866-4A12-BFE1-F908372E6128}"/>
                </a:ext>
              </a:extLst>
            </p:cNvPr>
            <p:cNvSpPr/>
            <p:nvPr/>
          </p:nvSpPr>
          <p:spPr>
            <a:xfrm>
              <a:off x="753702" y="4252773"/>
              <a:ext cx="620724" cy="252693"/>
            </a:xfrm>
            <a:custGeom>
              <a:avLst/>
              <a:gdLst/>
              <a:ahLst/>
              <a:cxnLst/>
              <a:rect l="l" t="t" r="r" b="b"/>
              <a:pathLst>
                <a:path w="19762" h="8045" extrusionOk="0">
                  <a:moveTo>
                    <a:pt x="3108" y="1074"/>
                  </a:moveTo>
                  <a:cubicBezTo>
                    <a:pt x="3116" y="1074"/>
                    <a:pt x="3126" y="1075"/>
                    <a:pt x="3135" y="1077"/>
                  </a:cubicBezTo>
                  <a:cubicBezTo>
                    <a:pt x="4180" y="1330"/>
                    <a:pt x="5194" y="1584"/>
                    <a:pt x="6239" y="1900"/>
                  </a:cubicBezTo>
                  <a:cubicBezTo>
                    <a:pt x="6271" y="1964"/>
                    <a:pt x="6271" y="2027"/>
                    <a:pt x="6176" y="2027"/>
                  </a:cubicBezTo>
                  <a:cubicBezTo>
                    <a:pt x="5162" y="1837"/>
                    <a:pt x="4117" y="1552"/>
                    <a:pt x="3104" y="1235"/>
                  </a:cubicBezTo>
                  <a:cubicBezTo>
                    <a:pt x="2987" y="1235"/>
                    <a:pt x="3005" y="1074"/>
                    <a:pt x="3108" y="1074"/>
                  </a:cubicBezTo>
                  <a:close/>
                  <a:moveTo>
                    <a:pt x="2821" y="1707"/>
                  </a:moveTo>
                  <a:cubicBezTo>
                    <a:pt x="2830" y="1707"/>
                    <a:pt x="2840" y="1708"/>
                    <a:pt x="2850" y="1710"/>
                  </a:cubicBezTo>
                  <a:cubicBezTo>
                    <a:pt x="7379" y="2946"/>
                    <a:pt x="11939" y="3959"/>
                    <a:pt x="16436" y="5131"/>
                  </a:cubicBezTo>
                  <a:cubicBezTo>
                    <a:pt x="16468" y="5162"/>
                    <a:pt x="16468" y="5226"/>
                    <a:pt x="16405" y="5226"/>
                  </a:cubicBezTo>
                  <a:cubicBezTo>
                    <a:pt x="11813" y="4339"/>
                    <a:pt x="7284" y="3167"/>
                    <a:pt x="2787" y="1964"/>
                  </a:cubicBezTo>
                  <a:cubicBezTo>
                    <a:pt x="2669" y="1905"/>
                    <a:pt x="2688" y="1707"/>
                    <a:pt x="2821" y="1707"/>
                  </a:cubicBezTo>
                  <a:close/>
                  <a:moveTo>
                    <a:pt x="2259" y="2586"/>
                  </a:moveTo>
                  <a:cubicBezTo>
                    <a:pt x="2275" y="2586"/>
                    <a:pt x="2293" y="2589"/>
                    <a:pt x="2312" y="2597"/>
                  </a:cubicBezTo>
                  <a:cubicBezTo>
                    <a:pt x="6461" y="3801"/>
                    <a:pt x="10609" y="4909"/>
                    <a:pt x="14821" y="6081"/>
                  </a:cubicBezTo>
                  <a:cubicBezTo>
                    <a:pt x="14853" y="6081"/>
                    <a:pt x="14853" y="6144"/>
                    <a:pt x="14790" y="6144"/>
                  </a:cubicBezTo>
                  <a:cubicBezTo>
                    <a:pt x="10546" y="5194"/>
                    <a:pt x="6397" y="4022"/>
                    <a:pt x="2280" y="2819"/>
                  </a:cubicBezTo>
                  <a:cubicBezTo>
                    <a:pt x="2141" y="2763"/>
                    <a:pt x="2149" y="2586"/>
                    <a:pt x="2259" y="2586"/>
                  </a:cubicBezTo>
                  <a:close/>
                  <a:moveTo>
                    <a:pt x="1204" y="0"/>
                  </a:moveTo>
                  <a:cubicBezTo>
                    <a:pt x="1742" y="1077"/>
                    <a:pt x="1077" y="2502"/>
                    <a:pt x="0" y="2946"/>
                  </a:cubicBezTo>
                  <a:cubicBezTo>
                    <a:pt x="6461" y="4371"/>
                    <a:pt x="12921" y="5986"/>
                    <a:pt x="19255" y="7981"/>
                  </a:cubicBezTo>
                  <a:cubicBezTo>
                    <a:pt x="19287" y="7981"/>
                    <a:pt x="19318" y="8013"/>
                    <a:pt x="19318" y="8044"/>
                  </a:cubicBezTo>
                  <a:cubicBezTo>
                    <a:pt x="19762" y="6746"/>
                    <a:pt x="19698" y="5606"/>
                    <a:pt x="19160" y="4371"/>
                  </a:cubicBezTo>
                  <a:lnTo>
                    <a:pt x="19065" y="4371"/>
                  </a:lnTo>
                  <a:cubicBezTo>
                    <a:pt x="19128" y="4402"/>
                    <a:pt x="19097" y="4529"/>
                    <a:pt x="19002" y="4529"/>
                  </a:cubicBezTo>
                  <a:cubicBezTo>
                    <a:pt x="13079" y="3009"/>
                    <a:pt x="7062" y="1710"/>
                    <a:pt x="1204" y="0"/>
                  </a:cubicBezTo>
                  <a:close/>
                </a:path>
              </a:pathLst>
            </a:custGeom>
            <a:solidFill>
              <a:srgbClr val="FFFFF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32;p51">
              <a:extLst>
                <a:ext uri="{FF2B5EF4-FFF2-40B4-BE49-F238E27FC236}">
                  <a16:creationId xmlns:a16="http://schemas.microsoft.com/office/drawing/2014/main" id="{E81E675A-3F99-477D-AFEA-F41920289366}"/>
                </a:ext>
              </a:extLst>
            </p:cNvPr>
            <p:cNvSpPr/>
            <p:nvPr/>
          </p:nvSpPr>
          <p:spPr>
            <a:xfrm>
              <a:off x="808386" y="3837972"/>
              <a:ext cx="505355" cy="347175"/>
            </a:xfrm>
            <a:custGeom>
              <a:avLst/>
              <a:gdLst/>
              <a:ahLst/>
              <a:cxnLst/>
              <a:rect l="l" t="t" r="r" b="b"/>
              <a:pathLst>
                <a:path w="16089" h="11053" extrusionOk="0">
                  <a:moveTo>
                    <a:pt x="2134" y="1731"/>
                  </a:moveTo>
                  <a:cubicBezTo>
                    <a:pt x="2149" y="1731"/>
                    <a:pt x="2167" y="1734"/>
                    <a:pt x="2186" y="1742"/>
                  </a:cubicBezTo>
                  <a:cubicBezTo>
                    <a:pt x="6018" y="3231"/>
                    <a:pt x="9882" y="4656"/>
                    <a:pt x="13682" y="6239"/>
                  </a:cubicBezTo>
                  <a:cubicBezTo>
                    <a:pt x="13709" y="6294"/>
                    <a:pt x="13713" y="6372"/>
                    <a:pt x="13652" y="6372"/>
                  </a:cubicBezTo>
                  <a:cubicBezTo>
                    <a:pt x="13643" y="6372"/>
                    <a:pt x="13632" y="6370"/>
                    <a:pt x="13619" y="6366"/>
                  </a:cubicBezTo>
                  <a:cubicBezTo>
                    <a:pt x="9755" y="4972"/>
                    <a:pt x="5923" y="3484"/>
                    <a:pt x="2123" y="1964"/>
                  </a:cubicBezTo>
                  <a:cubicBezTo>
                    <a:pt x="2012" y="1908"/>
                    <a:pt x="2022" y="1731"/>
                    <a:pt x="2134" y="1731"/>
                  </a:cubicBezTo>
                  <a:close/>
                  <a:moveTo>
                    <a:pt x="1509" y="2649"/>
                  </a:moveTo>
                  <a:cubicBezTo>
                    <a:pt x="1522" y="2649"/>
                    <a:pt x="1537" y="2653"/>
                    <a:pt x="1553" y="2661"/>
                  </a:cubicBezTo>
                  <a:cubicBezTo>
                    <a:pt x="5670" y="4307"/>
                    <a:pt x="9882" y="5828"/>
                    <a:pt x="14094" y="7189"/>
                  </a:cubicBezTo>
                  <a:cubicBezTo>
                    <a:pt x="14157" y="7253"/>
                    <a:pt x="14157" y="7316"/>
                    <a:pt x="14062" y="7316"/>
                  </a:cubicBezTo>
                  <a:cubicBezTo>
                    <a:pt x="9818" y="6018"/>
                    <a:pt x="5638" y="4561"/>
                    <a:pt x="1521" y="2851"/>
                  </a:cubicBezTo>
                  <a:cubicBezTo>
                    <a:pt x="1382" y="2823"/>
                    <a:pt x="1414" y="2649"/>
                    <a:pt x="1509" y="2649"/>
                  </a:cubicBezTo>
                  <a:close/>
                  <a:moveTo>
                    <a:pt x="758" y="3758"/>
                  </a:moveTo>
                  <a:cubicBezTo>
                    <a:pt x="769" y="3758"/>
                    <a:pt x="781" y="3761"/>
                    <a:pt x="793" y="3769"/>
                  </a:cubicBezTo>
                  <a:cubicBezTo>
                    <a:pt x="4435" y="5194"/>
                    <a:pt x="8077" y="6556"/>
                    <a:pt x="11687" y="8076"/>
                  </a:cubicBezTo>
                  <a:cubicBezTo>
                    <a:pt x="11718" y="8076"/>
                    <a:pt x="11718" y="8108"/>
                    <a:pt x="11687" y="8108"/>
                  </a:cubicBezTo>
                  <a:cubicBezTo>
                    <a:pt x="8013" y="6809"/>
                    <a:pt x="4403" y="5384"/>
                    <a:pt x="761" y="3959"/>
                  </a:cubicBezTo>
                  <a:cubicBezTo>
                    <a:pt x="622" y="3931"/>
                    <a:pt x="678" y="3758"/>
                    <a:pt x="758" y="3758"/>
                  </a:cubicBezTo>
                  <a:close/>
                  <a:moveTo>
                    <a:pt x="64" y="0"/>
                  </a:moveTo>
                  <a:lnTo>
                    <a:pt x="1" y="64"/>
                  </a:lnTo>
                  <a:cubicBezTo>
                    <a:pt x="64" y="64"/>
                    <a:pt x="96" y="95"/>
                    <a:pt x="128" y="159"/>
                  </a:cubicBezTo>
                  <a:cubicBezTo>
                    <a:pt x="919" y="1426"/>
                    <a:pt x="919" y="3167"/>
                    <a:pt x="1" y="4402"/>
                  </a:cubicBezTo>
                  <a:cubicBezTo>
                    <a:pt x="2376" y="5542"/>
                    <a:pt x="4720" y="6714"/>
                    <a:pt x="7126" y="7791"/>
                  </a:cubicBezTo>
                  <a:cubicBezTo>
                    <a:pt x="9787" y="8994"/>
                    <a:pt x="12510" y="9976"/>
                    <a:pt x="15202" y="11053"/>
                  </a:cubicBezTo>
                  <a:lnTo>
                    <a:pt x="15202" y="10990"/>
                  </a:lnTo>
                  <a:cubicBezTo>
                    <a:pt x="16089" y="9216"/>
                    <a:pt x="15994" y="7411"/>
                    <a:pt x="15360" y="5574"/>
                  </a:cubicBezTo>
                  <a:cubicBezTo>
                    <a:pt x="10357" y="3389"/>
                    <a:pt x="5290" y="1457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33;p51">
              <a:extLst>
                <a:ext uri="{FF2B5EF4-FFF2-40B4-BE49-F238E27FC236}">
                  <a16:creationId xmlns:a16="http://schemas.microsoft.com/office/drawing/2014/main" id="{AE9568C7-7589-448A-8668-3A91CB0E875D}"/>
                </a:ext>
              </a:extLst>
            </p:cNvPr>
            <p:cNvSpPr/>
            <p:nvPr/>
          </p:nvSpPr>
          <p:spPr>
            <a:xfrm>
              <a:off x="818720" y="4332240"/>
              <a:ext cx="401514" cy="113547"/>
            </a:xfrm>
            <a:custGeom>
              <a:avLst/>
              <a:gdLst/>
              <a:ahLst/>
              <a:cxnLst/>
              <a:rect l="l" t="t" r="r" b="b"/>
              <a:pathLst>
                <a:path w="12783" h="3615" extrusionOk="0">
                  <a:moveTo>
                    <a:pt x="176" y="0"/>
                  </a:moveTo>
                  <a:cubicBezTo>
                    <a:pt x="44" y="0"/>
                    <a:pt x="1" y="169"/>
                    <a:pt x="147" y="257"/>
                  </a:cubicBezTo>
                  <a:cubicBezTo>
                    <a:pt x="4327" y="1492"/>
                    <a:pt x="8476" y="2664"/>
                    <a:pt x="12720" y="3614"/>
                  </a:cubicBezTo>
                  <a:cubicBezTo>
                    <a:pt x="12783" y="3614"/>
                    <a:pt x="12783" y="3551"/>
                    <a:pt x="12751" y="3551"/>
                  </a:cubicBezTo>
                  <a:cubicBezTo>
                    <a:pt x="8539" y="2379"/>
                    <a:pt x="4359" y="1271"/>
                    <a:pt x="210" y="4"/>
                  </a:cubicBezTo>
                  <a:cubicBezTo>
                    <a:pt x="198" y="1"/>
                    <a:pt x="187" y="0"/>
                    <a:pt x="176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34;p51">
              <a:extLst>
                <a:ext uri="{FF2B5EF4-FFF2-40B4-BE49-F238E27FC236}">
                  <a16:creationId xmlns:a16="http://schemas.microsoft.com/office/drawing/2014/main" id="{91D3F9DD-DEE4-470A-98CA-F11A6CA596DF}"/>
                </a:ext>
              </a:extLst>
            </p:cNvPr>
            <p:cNvSpPr/>
            <p:nvPr/>
          </p:nvSpPr>
          <p:spPr>
            <a:xfrm>
              <a:off x="827923" y="3955980"/>
              <a:ext cx="350536" cy="136665"/>
            </a:xfrm>
            <a:custGeom>
              <a:avLst/>
              <a:gdLst/>
              <a:ahLst/>
              <a:cxnLst/>
              <a:rect l="l" t="t" r="r" b="b"/>
              <a:pathLst>
                <a:path w="11160" h="4351" extrusionOk="0">
                  <a:moveTo>
                    <a:pt x="136" y="1"/>
                  </a:moveTo>
                  <a:cubicBezTo>
                    <a:pt x="56" y="1"/>
                    <a:pt x="0" y="174"/>
                    <a:pt x="139" y="202"/>
                  </a:cubicBezTo>
                  <a:cubicBezTo>
                    <a:pt x="3781" y="1627"/>
                    <a:pt x="7423" y="3052"/>
                    <a:pt x="11096" y="4351"/>
                  </a:cubicBezTo>
                  <a:cubicBezTo>
                    <a:pt x="11160" y="4351"/>
                    <a:pt x="11160" y="4319"/>
                    <a:pt x="11096" y="4319"/>
                  </a:cubicBezTo>
                  <a:cubicBezTo>
                    <a:pt x="7455" y="2799"/>
                    <a:pt x="3813" y="1437"/>
                    <a:pt x="171" y="12"/>
                  </a:cubicBezTo>
                  <a:cubicBezTo>
                    <a:pt x="159" y="4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35;p51">
              <a:extLst>
                <a:ext uri="{FF2B5EF4-FFF2-40B4-BE49-F238E27FC236}">
                  <a16:creationId xmlns:a16="http://schemas.microsoft.com/office/drawing/2014/main" id="{724A3696-2840-4630-9315-B5FD11DD2466}"/>
                </a:ext>
              </a:extLst>
            </p:cNvPr>
            <p:cNvSpPr/>
            <p:nvPr/>
          </p:nvSpPr>
          <p:spPr>
            <a:xfrm>
              <a:off x="837503" y="4306390"/>
              <a:ext cx="433458" cy="110532"/>
            </a:xfrm>
            <a:custGeom>
              <a:avLst/>
              <a:gdLst/>
              <a:ahLst/>
              <a:cxnLst/>
              <a:rect l="l" t="t" r="r" b="b"/>
              <a:pathLst>
                <a:path w="13800" h="3519" extrusionOk="0">
                  <a:moveTo>
                    <a:pt x="153" y="0"/>
                  </a:moveTo>
                  <a:cubicBezTo>
                    <a:pt x="20" y="0"/>
                    <a:pt x="1" y="198"/>
                    <a:pt x="119" y="257"/>
                  </a:cubicBezTo>
                  <a:cubicBezTo>
                    <a:pt x="4616" y="1429"/>
                    <a:pt x="9145" y="2632"/>
                    <a:pt x="13737" y="3519"/>
                  </a:cubicBezTo>
                  <a:cubicBezTo>
                    <a:pt x="13800" y="3519"/>
                    <a:pt x="13800" y="3455"/>
                    <a:pt x="13768" y="3424"/>
                  </a:cubicBezTo>
                  <a:cubicBezTo>
                    <a:pt x="9208" y="2252"/>
                    <a:pt x="4711" y="1239"/>
                    <a:pt x="182" y="3"/>
                  </a:cubicBezTo>
                  <a:cubicBezTo>
                    <a:pt x="172" y="1"/>
                    <a:pt x="162" y="0"/>
                    <a:pt x="153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36;p51">
              <a:extLst>
                <a:ext uri="{FF2B5EF4-FFF2-40B4-BE49-F238E27FC236}">
                  <a16:creationId xmlns:a16="http://schemas.microsoft.com/office/drawing/2014/main" id="{159E9A10-E64C-46B3-AD5E-AE0DF9C643B3}"/>
                </a:ext>
              </a:extLst>
            </p:cNvPr>
            <p:cNvSpPr/>
            <p:nvPr/>
          </p:nvSpPr>
          <p:spPr>
            <a:xfrm>
              <a:off x="847492" y="4287481"/>
              <a:ext cx="103182" cy="28991"/>
            </a:xfrm>
            <a:custGeom>
              <a:avLst/>
              <a:gdLst/>
              <a:ahLst/>
              <a:cxnLst/>
              <a:rect l="l" t="t" r="r" b="b"/>
              <a:pathLst>
                <a:path w="3285" h="923" extrusionOk="0">
                  <a:moveTo>
                    <a:pt x="122" y="0"/>
                  </a:moveTo>
                  <a:cubicBezTo>
                    <a:pt x="19" y="0"/>
                    <a:pt x="1" y="162"/>
                    <a:pt x="118" y="162"/>
                  </a:cubicBezTo>
                  <a:cubicBezTo>
                    <a:pt x="1131" y="447"/>
                    <a:pt x="2176" y="732"/>
                    <a:pt x="3190" y="922"/>
                  </a:cubicBezTo>
                  <a:cubicBezTo>
                    <a:pt x="3285" y="922"/>
                    <a:pt x="3285" y="859"/>
                    <a:pt x="3253" y="795"/>
                  </a:cubicBezTo>
                  <a:cubicBezTo>
                    <a:pt x="2208" y="542"/>
                    <a:pt x="1194" y="225"/>
                    <a:pt x="149" y="4"/>
                  </a:cubicBezTo>
                  <a:cubicBezTo>
                    <a:pt x="140" y="1"/>
                    <a:pt x="130" y="0"/>
                    <a:pt x="122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37;p51">
              <a:extLst>
                <a:ext uri="{FF2B5EF4-FFF2-40B4-BE49-F238E27FC236}">
                  <a16:creationId xmlns:a16="http://schemas.microsoft.com/office/drawing/2014/main" id="{C6B393AB-0C52-45AD-A52A-1A0ED6858AB2}"/>
                </a:ext>
              </a:extLst>
            </p:cNvPr>
            <p:cNvSpPr/>
            <p:nvPr/>
          </p:nvSpPr>
          <p:spPr>
            <a:xfrm>
              <a:off x="851795" y="3922151"/>
              <a:ext cx="402268" cy="145617"/>
            </a:xfrm>
            <a:custGeom>
              <a:avLst/>
              <a:gdLst/>
              <a:ahLst/>
              <a:cxnLst/>
              <a:rect l="l" t="t" r="r" b="b"/>
              <a:pathLst>
                <a:path w="12807" h="4636" extrusionOk="0">
                  <a:moveTo>
                    <a:pt x="127" y="1"/>
                  </a:moveTo>
                  <a:cubicBezTo>
                    <a:pt x="32" y="1"/>
                    <a:pt x="0" y="175"/>
                    <a:pt x="139" y="202"/>
                  </a:cubicBezTo>
                  <a:cubicBezTo>
                    <a:pt x="4256" y="1817"/>
                    <a:pt x="8436" y="3338"/>
                    <a:pt x="12712" y="4636"/>
                  </a:cubicBezTo>
                  <a:cubicBezTo>
                    <a:pt x="12807" y="4636"/>
                    <a:pt x="12807" y="4541"/>
                    <a:pt x="12775" y="4509"/>
                  </a:cubicBezTo>
                  <a:cubicBezTo>
                    <a:pt x="8500" y="3148"/>
                    <a:pt x="4288" y="1659"/>
                    <a:pt x="171" y="12"/>
                  </a:cubicBezTo>
                  <a:cubicBezTo>
                    <a:pt x="155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38;p51">
              <a:extLst>
                <a:ext uri="{FF2B5EF4-FFF2-40B4-BE49-F238E27FC236}">
                  <a16:creationId xmlns:a16="http://schemas.microsoft.com/office/drawing/2014/main" id="{2D3C3344-8CA8-47A0-BD6B-9081DE78A81F}"/>
                </a:ext>
              </a:extLst>
            </p:cNvPr>
            <p:cNvSpPr/>
            <p:nvPr/>
          </p:nvSpPr>
          <p:spPr>
            <a:xfrm>
              <a:off x="792493" y="3737492"/>
              <a:ext cx="595848" cy="240758"/>
            </a:xfrm>
            <a:custGeom>
              <a:avLst/>
              <a:gdLst/>
              <a:ahLst/>
              <a:cxnLst/>
              <a:rect l="l" t="t" r="r" b="b"/>
              <a:pathLst>
                <a:path w="18970" h="7665" extrusionOk="0">
                  <a:moveTo>
                    <a:pt x="2941" y="1083"/>
                  </a:moveTo>
                  <a:cubicBezTo>
                    <a:pt x="2962" y="1083"/>
                    <a:pt x="2985" y="1091"/>
                    <a:pt x="3009" y="1109"/>
                  </a:cubicBezTo>
                  <a:cubicBezTo>
                    <a:pt x="3420" y="1331"/>
                    <a:pt x="3769" y="1616"/>
                    <a:pt x="4149" y="1901"/>
                  </a:cubicBezTo>
                  <a:cubicBezTo>
                    <a:pt x="4255" y="1954"/>
                    <a:pt x="4183" y="2074"/>
                    <a:pt x="4120" y="2074"/>
                  </a:cubicBezTo>
                  <a:cubicBezTo>
                    <a:pt x="4108" y="2074"/>
                    <a:pt x="4096" y="2070"/>
                    <a:pt x="4086" y="2059"/>
                  </a:cubicBezTo>
                  <a:cubicBezTo>
                    <a:pt x="3674" y="1806"/>
                    <a:pt x="3262" y="1584"/>
                    <a:pt x="2882" y="1299"/>
                  </a:cubicBezTo>
                  <a:cubicBezTo>
                    <a:pt x="2805" y="1222"/>
                    <a:pt x="2853" y="1083"/>
                    <a:pt x="2941" y="1083"/>
                  </a:cubicBezTo>
                  <a:close/>
                  <a:moveTo>
                    <a:pt x="2629" y="1"/>
                  </a:moveTo>
                  <a:cubicBezTo>
                    <a:pt x="1774" y="539"/>
                    <a:pt x="919" y="1109"/>
                    <a:pt x="0" y="1584"/>
                  </a:cubicBezTo>
                  <a:cubicBezTo>
                    <a:pt x="5511" y="3231"/>
                    <a:pt x="11179" y="5100"/>
                    <a:pt x="16310" y="7665"/>
                  </a:cubicBezTo>
                  <a:cubicBezTo>
                    <a:pt x="16310" y="7633"/>
                    <a:pt x="16341" y="7601"/>
                    <a:pt x="16405" y="7538"/>
                  </a:cubicBezTo>
                  <a:cubicBezTo>
                    <a:pt x="17228" y="7063"/>
                    <a:pt x="18083" y="6588"/>
                    <a:pt x="18970" y="6176"/>
                  </a:cubicBezTo>
                  <a:cubicBezTo>
                    <a:pt x="13333" y="4688"/>
                    <a:pt x="7854" y="2566"/>
                    <a:pt x="2629" y="1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39;p51">
              <a:extLst>
                <a:ext uri="{FF2B5EF4-FFF2-40B4-BE49-F238E27FC236}">
                  <a16:creationId xmlns:a16="http://schemas.microsoft.com/office/drawing/2014/main" id="{31C3D1DE-CDF5-43F3-AFE3-BB98CE335C4C}"/>
                </a:ext>
              </a:extLst>
            </p:cNvPr>
            <p:cNvSpPr/>
            <p:nvPr/>
          </p:nvSpPr>
          <p:spPr>
            <a:xfrm>
              <a:off x="870295" y="3893568"/>
              <a:ext cx="367811" cy="144580"/>
            </a:xfrm>
            <a:custGeom>
              <a:avLst/>
              <a:gdLst/>
              <a:ahLst/>
              <a:cxnLst/>
              <a:rect l="l" t="t" r="r" b="b"/>
              <a:pathLst>
                <a:path w="11710" h="4603" extrusionOk="0">
                  <a:moveTo>
                    <a:pt x="150" y="0"/>
                  </a:moveTo>
                  <a:cubicBezTo>
                    <a:pt x="21" y="0"/>
                    <a:pt x="1" y="169"/>
                    <a:pt x="88" y="257"/>
                  </a:cubicBezTo>
                  <a:cubicBezTo>
                    <a:pt x="3952" y="1714"/>
                    <a:pt x="7721" y="3266"/>
                    <a:pt x="11616" y="4596"/>
                  </a:cubicBezTo>
                  <a:cubicBezTo>
                    <a:pt x="11629" y="4600"/>
                    <a:pt x="11640" y="4602"/>
                    <a:pt x="11650" y="4602"/>
                  </a:cubicBezTo>
                  <a:cubicBezTo>
                    <a:pt x="11710" y="4602"/>
                    <a:pt x="11702" y="4524"/>
                    <a:pt x="11648" y="4469"/>
                  </a:cubicBezTo>
                  <a:cubicBezTo>
                    <a:pt x="7911" y="2886"/>
                    <a:pt x="4015" y="1461"/>
                    <a:pt x="183" y="4"/>
                  </a:cubicBezTo>
                  <a:cubicBezTo>
                    <a:pt x="171" y="1"/>
                    <a:pt x="160" y="0"/>
                    <a:pt x="150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40;p51">
              <a:extLst>
                <a:ext uri="{FF2B5EF4-FFF2-40B4-BE49-F238E27FC236}">
                  <a16:creationId xmlns:a16="http://schemas.microsoft.com/office/drawing/2014/main" id="{66C7FA72-0403-44A3-B7D3-7B9153350A1C}"/>
                </a:ext>
              </a:extLst>
            </p:cNvPr>
            <p:cNvSpPr/>
            <p:nvPr/>
          </p:nvSpPr>
          <p:spPr>
            <a:xfrm>
              <a:off x="880598" y="3771509"/>
              <a:ext cx="45576" cy="31159"/>
            </a:xfrm>
            <a:custGeom>
              <a:avLst/>
              <a:gdLst/>
              <a:ahLst/>
              <a:cxnLst/>
              <a:rect l="l" t="t" r="r" b="b"/>
              <a:pathLst>
                <a:path w="1451" h="992" extrusionOk="0">
                  <a:moveTo>
                    <a:pt x="136" y="0"/>
                  </a:moveTo>
                  <a:cubicBezTo>
                    <a:pt x="48" y="0"/>
                    <a:pt x="0" y="139"/>
                    <a:pt x="77" y="216"/>
                  </a:cubicBezTo>
                  <a:cubicBezTo>
                    <a:pt x="489" y="438"/>
                    <a:pt x="869" y="691"/>
                    <a:pt x="1281" y="976"/>
                  </a:cubicBezTo>
                  <a:cubicBezTo>
                    <a:pt x="1291" y="987"/>
                    <a:pt x="1303" y="991"/>
                    <a:pt x="1315" y="991"/>
                  </a:cubicBezTo>
                  <a:cubicBezTo>
                    <a:pt x="1378" y="991"/>
                    <a:pt x="1450" y="871"/>
                    <a:pt x="1344" y="818"/>
                  </a:cubicBezTo>
                  <a:cubicBezTo>
                    <a:pt x="964" y="565"/>
                    <a:pt x="615" y="280"/>
                    <a:pt x="204" y="26"/>
                  </a:cubicBezTo>
                  <a:cubicBezTo>
                    <a:pt x="180" y="8"/>
                    <a:pt x="157" y="0"/>
                    <a:pt x="136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41;p51">
              <a:extLst>
                <a:ext uri="{FF2B5EF4-FFF2-40B4-BE49-F238E27FC236}">
                  <a16:creationId xmlns:a16="http://schemas.microsoft.com/office/drawing/2014/main" id="{A952365A-06AD-4506-A865-A6F26316214B}"/>
                </a:ext>
              </a:extLst>
            </p:cNvPr>
            <p:cNvSpPr/>
            <p:nvPr/>
          </p:nvSpPr>
          <p:spPr>
            <a:xfrm>
              <a:off x="882011" y="3533578"/>
              <a:ext cx="604831" cy="225838"/>
            </a:xfrm>
            <a:custGeom>
              <a:avLst/>
              <a:gdLst/>
              <a:ahLst/>
              <a:cxnLst/>
              <a:rect l="l" t="t" r="r" b="b"/>
              <a:pathLst>
                <a:path w="19256" h="7190" extrusionOk="0">
                  <a:moveTo>
                    <a:pt x="824" y="1"/>
                  </a:moveTo>
                  <a:cubicBezTo>
                    <a:pt x="570" y="96"/>
                    <a:pt x="285" y="222"/>
                    <a:pt x="0" y="317"/>
                  </a:cubicBezTo>
                  <a:cubicBezTo>
                    <a:pt x="3357" y="1331"/>
                    <a:pt x="6651" y="2629"/>
                    <a:pt x="9976" y="3833"/>
                  </a:cubicBezTo>
                  <a:cubicBezTo>
                    <a:pt x="13016" y="4909"/>
                    <a:pt x="16120" y="5923"/>
                    <a:pt x="19034" y="7190"/>
                  </a:cubicBezTo>
                  <a:cubicBezTo>
                    <a:pt x="19034" y="7158"/>
                    <a:pt x="19097" y="7158"/>
                    <a:pt x="19129" y="7126"/>
                  </a:cubicBezTo>
                  <a:cubicBezTo>
                    <a:pt x="19129" y="7126"/>
                    <a:pt x="19160" y="7126"/>
                    <a:pt x="19160" y="7063"/>
                  </a:cubicBezTo>
                  <a:cubicBezTo>
                    <a:pt x="19192" y="6841"/>
                    <a:pt x="19192" y="6588"/>
                    <a:pt x="19255" y="6366"/>
                  </a:cubicBezTo>
                  <a:lnTo>
                    <a:pt x="19255" y="6366"/>
                  </a:lnTo>
                  <a:cubicBezTo>
                    <a:pt x="19230" y="6375"/>
                    <a:pt x="19209" y="6379"/>
                    <a:pt x="19191" y="6379"/>
                  </a:cubicBezTo>
                  <a:cubicBezTo>
                    <a:pt x="19143" y="6379"/>
                    <a:pt x="19120" y="6349"/>
                    <a:pt x="19097" y="6303"/>
                  </a:cubicBezTo>
                  <a:lnTo>
                    <a:pt x="19034" y="6303"/>
                  </a:lnTo>
                  <a:cubicBezTo>
                    <a:pt x="15930" y="5828"/>
                    <a:pt x="12953" y="4529"/>
                    <a:pt x="10008" y="3453"/>
                  </a:cubicBezTo>
                  <a:cubicBezTo>
                    <a:pt x="6968" y="2313"/>
                    <a:pt x="3927" y="1204"/>
                    <a:pt x="919" y="64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F19D26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42;p51">
              <a:extLst>
                <a:ext uri="{FF2B5EF4-FFF2-40B4-BE49-F238E27FC236}">
                  <a16:creationId xmlns:a16="http://schemas.microsoft.com/office/drawing/2014/main" id="{0024876F-84BA-4972-A466-079515F8FE43}"/>
                </a:ext>
              </a:extLst>
            </p:cNvPr>
            <p:cNvSpPr/>
            <p:nvPr/>
          </p:nvSpPr>
          <p:spPr>
            <a:xfrm>
              <a:off x="926142" y="3619987"/>
              <a:ext cx="428401" cy="163301"/>
            </a:xfrm>
            <a:custGeom>
              <a:avLst/>
              <a:gdLst/>
              <a:ahLst/>
              <a:cxnLst/>
              <a:rect l="l" t="t" r="r" b="b"/>
              <a:pathLst>
                <a:path w="13639" h="5199" extrusionOk="0">
                  <a:moveTo>
                    <a:pt x="115" y="1"/>
                  </a:moveTo>
                  <a:cubicBezTo>
                    <a:pt x="16" y="1"/>
                    <a:pt x="0" y="134"/>
                    <a:pt x="116" y="163"/>
                  </a:cubicBezTo>
                  <a:cubicBezTo>
                    <a:pt x="4581" y="1873"/>
                    <a:pt x="9046" y="3584"/>
                    <a:pt x="13575" y="5199"/>
                  </a:cubicBezTo>
                  <a:cubicBezTo>
                    <a:pt x="13607" y="5199"/>
                    <a:pt x="13638" y="5135"/>
                    <a:pt x="13607" y="5104"/>
                  </a:cubicBezTo>
                  <a:cubicBezTo>
                    <a:pt x="9078" y="3362"/>
                    <a:pt x="4613" y="1683"/>
                    <a:pt x="147" y="5"/>
                  </a:cubicBezTo>
                  <a:cubicBezTo>
                    <a:pt x="136" y="2"/>
                    <a:pt x="125" y="1"/>
                    <a:pt x="11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543;p51">
              <a:extLst>
                <a:ext uri="{FF2B5EF4-FFF2-40B4-BE49-F238E27FC236}">
                  <a16:creationId xmlns:a16="http://schemas.microsoft.com/office/drawing/2014/main" id="{9EF5CFAB-CE20-4A18-92B2-B0F4CD6D982E}"/>
                </a:ext>
              </a:extLst>
            </p:cNvPr>
            <p:cNvSpPr/>
            <p:nvPr/>
          </p:nvSpPr>
          <p:spPr>
            <a:xfrm>
              <a:off x="877049" y="3558455"/>
              <a:ext cx="614757" cy="348180"/>
            </a:xfrm>
            <a:custGeom>
              <a:avLst/>
              <a:gdLst/>
              <a:ahLst/>
              <a:cxnLst/>
              <a:rect l="l" t="t" r="r" b="b"/>
              <a:pathLst>
                <a:path w="19572" h="11085" extrusionOk="0">
                  <a:moveTo>
                    <a:pt x="1846" y="3153"/>
                  </a:moveTo>
                  <a:cubicBezTo>
                    <a:pt x="1862" y="3153"/>
                    <a:pt x="1880" y="3157"/>
                    <a:pt x="1900" y="3167"/>
                  </a:cubicBezTo>
                  <a:cubicBezTo>
                    <a:pt x="2692" y="3421"/>
                    <a:pt x="3452" y="3674"/>
                    <a:pt x="4244" y="3991"/>
                  </a:cubicBezTo>
                  <a:cubicBezTo>
                    <a:pt x="4268" y="4015"/>
                    <a:pt x="4274" y="4075"/>
                    <a:pt x="4247" y="4075"/>
                  </a:cubicBezTo>
                  <a:cubicBezTo>
                    <a:pt x="4239" y="4075"/>
                    <a:pt x="4227" y="4069"/>
                    <a:pt x="4212" y="4054"/>
                  </a:cubicBezTo>
                  <a:cubicBezTo>
                    <a:pt x="3420" y="3832"/>
                    <a:pt x="2629" y="3579"/>
                    <a:pt x="1837" y="3326"/>
                  </a:cubicBezTo>
                  <a:cubicBezTo>
                    <a:pt x="1757" y="3273"/>
                    <a:pt x="1767" y="3153"/>
                    <a:pt x="1846" y="3153"/>
                  </a:cubicBezTo>
                  <a:close/>
                  <a:moveTo>
                    <a:pt x="1686" y="1960"/>
                  </a:moveTo>
                  <a:cubicBezTo>
                    <a:pt x="1694" y="1960"/>
                    <a:pt x="1702" y="1961"/>
                    <a:pt x="1710" y="1964"/>
                  </a:cubicBezTo>
                  <a:cubicBezTo>
                    <a:pt x="6176" y="3674"/>
                    <a:pt x="10704" y="5321"/>
                    <a:pt x="15170" y="7126"/>
                  </a:cubicBezTo>
                  <a:cubicBezTo>
                    <a:pt x="15201" y="7126"/>
                    <a:pt x="15201" y="7189"/>
                    <a:pt x="15138" y="7189"/>
                  </a:cubicBezTo>
                  <a:cubicBezTo>
                    <a:pt x="10609" y="5479"/>
                    <a:pt x="6144" y="3801"/>
                    <a:pt x="1679" y="2122"/>
                  </a:cubicBezTo>
                  <a:cubicBezTo>
                    <a:pt x="1592" y="2093"/>
                    <a:pt x="1611" y="1960"/>
                    <a:pt x="1686" y="1960"/>
                  </a:cubicBezTo>
                  <a:close/>
                  <a:moveTo>
                    <a:pt x="2001" y="4335"/>
                  </a:moveTo>
                  <a:cubicBezTo>
                    <a:pt x="2010" y="4335"/>
                    <a:pt x="2018" y="4336"/>
                    <a:pt x="2027" y="4339"/>
                  </a:cubicBezTo>
                  <a:cubicBezTo>
                    <a:pt x="6271" y="6239"/>
                    <a:pt x="10578" y="7696"/>
                    <a:pt x="14980" y="8994"/>
                  </a:cubicBezTo>
                  <a:cubicBezTo>
                    <a:pt x="15233" y="9089"/>
                    <a:pt x="15550" y="9153"/>
                    <a:pt x="15835" y="9279"/>
                  </a:cubicBezTo>
                  <a:cubicBezTo>
                    <a:pt x="15862" y="9279"/>
                    <a:pt x="15866" y="9349"/>
                    <a:pt x="15846" y="9349"/>
                  </a:cubicBezTo>
                  <a:cubicBezTo>
                    <a:pt x="15843" y="9349"/>
                    <a:pt x="15839" y="9347"/>
                    <a:pt x="15835" y="9343"/>
                  </a:cubicBezTo>
                  <a:cubicBezTo>
                    <a:pt x="11053" y="8203"/>
                    <a:pt x="6429" y="6524"/>
                    <a:pt x="1932" y="4497"/>
                  </a:cubicBezTo>
                  <a:cubicBezTo>
                    <a:pt x="1845" y="4469"/>
                    <a:pt x="1916" y="4335"/>
                    <a:pt x="2001" y="4335"/>
                  </a:cubicBezTo>
                  <a:close/>
                  <a:moveTo>
                    <a:pt x="317" y="0"/>
                  </a:moveTo>
                  <a:lnTo>
                    <a:pt x="317" y="0"/>
                  </a:lnTo>
                  <a:cubicBezTo>
                    <a:pt x="982" y="1331"/>
                    <a:pt x="950" y="3041"/>
                    <a:pt x="0" y="4212"/>
                  </a:cubicBezTo>
                  <a:cubicBezTo>
                    <a:pt x="602" y="4497"/>
                    <a:pt x="1140" y="4751"/>
                    <a:pt x="1742" y="5004"/>
                  </a:cubicBezTo>
                  <a:cubicBezTo>
                    <a:pt x="4307" y="6208"/>
                    <a:pt x="6936" y="7348"/>
                    <a:pt x="9596" y="8329"/>
                  </a:cubicBezTo>
                  <a:cubicBezTo>
                    <a:pt x="12794" y="9533"/>
                    <a:pt x="15993" y="10325"/>
                    <a:pt x="19318" y="11021"/>
                  </a:cubicBezTo>
                  <a:cubicBezTo>
                    <a:pt x="19318" y="11021"/>
                    <a:pt x="19350" y="11021"/>
                    <a:pt x="19350" y="11085"/>
                  </a:cubicBezTo>
                  <a:cubicBezTo>
                    <a:pt x="19445" y="10515"/>
                    <a:pt x="19508" y="9913"/>
                    <a:pt x="19508" y="9374"/>
                  </a:cubicBezTo>
                  <a:cubicBezTo>
                    <a:pt x="18051" y="9058"/>
                    <a:pt x="16626" y="8709"/>
                    <a:pt x="15201" y="8266"/>
                  </a:cubicBezTo>
                  <a:cubicBezTo>
                    <a:pt x="12066" y="7316"/>
                    <a:pt x="9026" y="6081"/>
                    <a:pt x="6049" y="4782"/>
                  </a:cubicBezTo>
                  <a:cubicBezTo>
                    <a:pt x="5991" y="4782"/>
                    <a:pt x="6038" y="4652"/>
                    <a:pt x="6143" y="4652"/>
                  </a:cubicBezTo>
                  <a:cubicBezTo>
                    <a:pt x="6153" y="4652"/>
                    <a:pt x="6164" y="4653"/>
                    <a:pt x="6176" y="4656"/>
                  </a:cubicBezTo>
                  <a:cubicBezTo>
                    <a:pt x="10546" y="6588"/>
                    <a:pt x="15011" y="7949"/>
                    <a:pt x="19508" y="9343"/>
                  </a:cubicBezTo>
                  <a:cubicBezTo>
                    <a:pt x="19572" y="8488"/>
                    <a:pt x="19508" y="7664"/>
                    <a:pt x="19413" y="6841"/>
                  </a:cubicBezTo>
                  <a:cubicBezTo>
                    <a:pt x="19413" y="6778"/>
                    <a:pt x="19413" y="6714"/>
                    <a:pt x="19445" y="6683"/>
                  </a:cubicBezTo>
                  <a:cubicBezTo>
                    <a:pt x="16151" y="5764"/>
                    <a:pt x="12953" y="4497"/>
                    <a:pt x="9754" y="3357"/>
                  </a:cubicBezTo>
                  <a:cubicBezTo>
                    <a:pt x="6619" y="2249"/>
                    <a:pt x="3420" y="1204"/>
                    <a:pt x="317" y="0"/>
                  </a:cubicBezTo>
                  <a:close/>
                </a:path>
              </a:pathLst>
            </a:custGeom>
            <a:solidFill>
              <a:srgbClr val="FFFFF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544;p51">
              <a:extLst>
                <a:ext uri="{FF2B5EF4-FFF2-40B4-BE49-F238E27FC236}">
                  <a16:creationId xmlns:a16="http://schemas.microsoft.com/office/drawing/2014/main" id="{E350412A-3201-4D04-B7A0-8189983D5776}"/>
                </a:ext>
              </a:extLst>
            </p:cNvPr>
            <p:cNvSpPr/>
            <p:nvPr/>
          </p:nvSpPr>
          <p:spPr>
            <a:xfrm>
              <a:off x="932393" y="3657459"/>
              <a:ext cx="79970" cy="28363"/>
            </a:xfrm>
            <a:custGeom>
              <a:avLst/>
              <a:gdLst/>
              <a:ahLst/>
              <a:cxnLst/>
              <a:rect l="l" t="t" r="r" b="b"/>
              <a:pathLst>
                <a:path w="2546" h="903" extrusionOk="0">
                  <a:moveTo>
                    <a:pt x="85" y="1"/>
                  </a:moveTo>
                  <a:cubicBezTo>
                    <a:pt x="5" y="1"/>
                    <a:pt x="0" y="121"/>
                    <a:pt x="107" y="174"/>
                  </a:cubicBezTo>
                  <a:cubicBezTo>
                    <a:pt x="898" y="427"/>
                    <a:pt x="1690" y="680"/>
                    <a:pt x="2482" y="902"/>
                  </a:cubicBezTo>
                  <a:cubicBezTo>
                    <a:pt x="2513" y="902"/>
                    <a:pt x="2545" y="839"/>
                    <a:pt x="2513" y="839"/>
                  </a:cubicBezTo>
                  <a:cubicBezTo>
                    <a:pt x="1690" y="522"/>
                    <a:pt x="898" y="237"/>
                    <a:pt x="138" y="15"/>
                  </a:cubicBezTo>
                  <a:cubicBezTo>
                    <a:pt x="118" y="5"/>
                    <a:pt x="100" y="1"/>
                    <a:pt x="8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45;p51">
              <a:extLst>
                <a:ext uri="{FF2B5EF4-FFF2-40B4-BE49-F238E27FC236}">
                  <a16:creationId xmlns:a16="http://schemas.microsoft.com/office/drawing/2014/main" id="{8B2338CF-A84B-45F6-8240-3FE7E8549C8F}"/>
                </a:ext>
              </a:extLst>
            </p:cNvPr>
            <p:cNvSpPr/>
            <p:nvPr/>
          </p:nvSpPr>
          <p:spPr>
            <a:xfrm>
              <a:off x="936005" y="3694586"/>
              <a:ext cx="441405" cy="157333"/>
            </a:xfrm>
            <a:custGeom>
              <a:avLst/>
              <a:gdLst/>
              <a:ahLst/>
              <a:cxnLst/>
              <a:rect l="l" t="t" r="r" b="b"/>
              <a:pathLst>
                <a:path w="14053" h="5009" extrusionOk="0">
                  <a:moveTo>
                    <a:pt x="149" y="1"/>
                  </a:moveTo>
                  <a:cubicBezTo>
                    <a:pt x="45" y="1"/>
                    <a:pt x="0" y="135"/>
                    <a:pt x="87" y="163"/>
                  </a:cubicBezTo>
                  <a:cubicBezTo>
                    <a:pt x="4584" y="2190"/>
                    <a:pt x="9207" y="3869"/>
                    <a:pt x="13989" y="5009"/>
                  </a:cubicBezTo>
                  <a:cubicBezTo>
                    <a:pt x="14053" y="5009"/>
                    <a:pt x="14053" y="4945"/>
                    <a:pt x="13989" y="4945"/>
                  </a:cubicBezTo>
                  <a:cubicBezTo>
                    <a:pt x="13704" y="4882"/>
                    <a:pt x="13419" y="4787"/>
                    <a:pt x="13134" y="4660"/>
                  </a:cubicBezTo>
                  <a:cubicBezTo>
                    <a:pt x="8701" y="3362"/>
                    <a:pt x="4394" y="1905"/>
                    <a:pt x="182" y="5"/>
                  </a:cubicBezTo>
                  <a:cubicBezTo>
                    <a:pt x="170" y="2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46;p51">
              <a:extLst>
                <a:ext uri="{FF2B5EF4-FFF2-40B4-BE49-F238E27FC236}">
                  <a16:creationId xmlns:a16="http://schemas.microsoft.com/office/drawing/2014/main" id="{DB1E11D8-32F1-4665-B23E-85519B5A8E65}"/>
                </a:ext>
              </a:extLst>
            </p:cNvPr>
            <p:cNvSpPr/>
            <p:nvPr/>
          </p:nvSpPr>
          <p:spPr>
            <a:xfrm>
              <a:off x="921808" y="3329664"/>
              <a:ext cx="920156" cy="395923"/>
            </a:xfrm>
            <a:custGeom>
              <a:avLst/>
              <a:gdLst/>
              <a:ahLst/>
              <a:cxnLst/>
              <a:rect l="l" t="t" r="r" b="b"/>
              <a:pathLst>
                <a:path w="29295" h="12605" extrusionOk="0">
                  <a:moveTo>
                    <a:pt x="22395" y="7975"/>
                  </a:moveTo>
                  <a:cubicBezTo>
                    <a:pt x="22469" y="7975"/>
                    <a:pt x="22508" y="8053"/>
                    <a:pt x="22454" y="8108"/>
                  </a:cubicBezTo>
                  <a:cubicBezTo>
                    <a:pt x="21979" y="8361"/>
                    <a:pt x="21535" y="8741"/>
                    <a:pt x="21123" y="9121"/>
                  </a:cubicBezTo>
                  <a:cubicBezTo>
                    <a:pt x="21107" y="9154"/>
                    <a:pt x="21082" y="9168"/>
                    <a:pt x="21056" y="9168"/>
                  </a:cubicBezTo>
                  <a:cubicBezTo>
                    <a:pt x="20983" y="9168"/>
                    <a:pt x="20903" y="9057"/>
                    <a:pt x="20997" y="8963"/>
                  </a:cubicBezTo>
                  <a:cubicBezTo>
                    <a:pt x="21377" y="8583"/>
                    <a:pt x="21852" y="8266"/>
                    <a:pt x="22359" y="7981"/>
                  </a:cubicBezTo>
                  <a:cubicBezTo>
                    <a:pt x="22372" y="7977"/>
                    <a:pt x="22384" y="7975"/>
                    <a:pt x="22395" y="7975"/>
                  </a:cubicBezTo>
                  <a:close/>
                  <a:moveTo>
                    <a:pt x="23499" y="8235"/>
                  </a:moveTo>
                  <a:cubicBezTo>
                    <a:pt x="23625" y="8235"/>
                    <a:pt x="23689" y="8330"/>
                    <a:pt x="23594" y="8361"/>
                  </a:cubicBezTo>
                  <a:cubicBezTo>
                    <a:pt x="22960" y="8710"/>
                    <a:pt x="22327" y="9058"/>
                    <a:pt x="21693" y="9438"/>
                  </a:cubicBezTo>
                  <a:cubicBezTo>
                    <a:pt x="21669" y="9456"/>
                    <a:pt x="21646" y="9464"/>
                    <a:pt x="21625" y="9464"/>
                  </a:cubicBezTo>
                  <a:cubicBezTo>
                    <a:pt x="21537" y="9464"/>
                    <a:pt x="21490" y="9325"/>
                    <a:pt x="21567" y="9248"/>
                  </a:cubicBezTo>
                  <a:cubicBezTo>
                    <a:pt x="22169" y="8805"/>
                    <a:pt x="22834" y="8488"/>
                    <a:pt x="23499" y="8235"/>
                  </a:cubicBezTo>
                  <a:close/>
                  <a:moveTo>
                    <a:pt x="12636" y="1"/>
                  </a:moveTo>
                  <a:cubicBezTo>
                    <a:pt x="10166" y="1204"/>
                    <a:pt x="7759" y="2407"/>
                    <a:pt x="5352" y="3611"/>
                  </a:cubicBezTo>
                  <a:cubicBezTo>
                    <a:pt x="3610" y="4498"/>
                    <a:pt x="1837" y="5543"/>
                    <a:pt x="0" y="6334"/>
                  </a:cubicBezTo>
                  <a:cubicBezTo>
                    <a:pt x="5891" y="8488"/>
                    <a:pt x="11749" y="11148"/>
                    <a:pt x="17893" y="12605"/>
                  </a:cubicBezTo>
                  <a:cubicBezTo>
                    <a:pt x="21503" y="10071"/>
                    <a:pt x="25335" y="7696"/>
                    <a:pt x="29294" y="5669"/>
                  </a:cubicBezTo>
                  <a:cubicBezTo>
                    <a:pt x="27806" y="4656"/>
                    <a:pt x="25747" y="4086"/>
                    <a:pt x="24100" y="3516"/>
                  </a:cubicBezTo>
                  <a:cubicBezTo>
                    <a:pt x="20363" y="2091"/>
                    <a:pt x="16468" y="1204"/>
                    <a:pt x="12636" y="1"/>
                  </a:cubicBezTo>
                  <a:close/>
                </a:path>
              </a:pathLst>
            </a:custGeom>
            <a:solidFill>
              <a:srgbClr val="F19D26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47;p51">
              <a:extLst>
                <a:ext uri="{FF2B5EF4-FFF2-40B4-BE49-F238E27FC236}">
                  <a16:creationId xmlns:a16="http://schemas.microsoft.com/office/drawing/2014/main" id="{455B1F3B-7565-42B0-89FA-A83E8919940F}"/>
                </a:ext>
              </a:extLst>
            </p:cNvPr>
            <p:cNvSpPr/>
            <p:nvPr/>
          </p:nvSpPr>
          <p:spPr>
            <a:xfrm>
              <a:off x="1317699" y="3806154"/>
              <a:ext cx="462575" cy="390929"/>
            </a:xfrm>
            <a:custGeom>
              <a:avLst/>
              <a:gdLst/>
              <a:ahLst/>
              <a:cxnLst/>
              <a:rect l="l" t="t" r="r" b="b"/>
              <a:pathLst>
                <a:path w="14727" h="12446" extrusionOk="0">
                  <a:moveTo>
                    <a:pt x="13491" y="0"/>
                  </a:moveTo>
                  <a:cubicBezTo>
                    <a:pt x="10800" y="1710"/>
                    <a:pt x="8013" y="3294"/>
                    <a:pt x="5226" y="4750"/>
                  </a:cubicBezTo>
                  <a:cubicBezTo>
                    <a:pt x="5190" y="4768"/>
                    <a:pt x="5155" y="4776"/>
                    <a:pt x="5122" y="4776"/>
                  </a:cubicBezTo>
                  <a:cubicBezTo>
                    <a:pt x="5036" y="4776"/>
                    <a:pt x="4964" y="4724"/>
                    <a:pt x="4941" y="4655"/>
                  </a:cubicBezTo>
                  <a:cubicBezTo>
                    <a:pt x="4181" y="4497"/>
                    <a:pt x="3421" y="4275"/>
                    <a:pt x="2629" y="4085"/>
                  </a:cubicBezTo>
                  <a:cubicBezTo>
                    <a:pt x="1774" y="4624"/>
                    <a:pt x="887" y="5130"/>
                    <a:pt x="0" y="5637"/>
                  </a:cubicBezTo>
                  <a:cubicBezTo>
                    <a:pt x="1267" y="7696"/>
                    <a:pt x="1267" y="10387"/>
                    <a:pt x="32" y="12446"/>
                  </a:cubicBezTo>
                  <a:cubicBezTo>
                    <a:pt x="3674" y="10324"/>
                    <a:pt x="7316" y="8139"/>
                    <a:pt x="10926" y="5859"/>
                  </a:cubicBezTo>
                  <a:cubicBezTo>
                    <a:pt x="12193" y="5067"/>
                    <a:pt x="13396" y="4275"/>
                    <a:pt x="14632" y="3452"/>
                  </a:cubicBezTo>
                  <a:cubicBezTo>
                    <a:pt x="14600" y="3452"/>
                    <a:pt x="14568" y="3420"/>
                    <a:pt x="14568" y="3325"/>
                  </a:cubicBezTo>
                  <a:cubicBezTo>
                    <a:pt x="14727" y="2122"/>
                    <a:pt x="14347" y="950"/>
                    <a:pt x="13523" y="95"/>
                  </a:cubicBezTo>
                  <a:cubicBezTo>
                    <a:pt x="13491" y="63"/>
                    <a:pt x="13491" y="63"/>
                    <a:pt x="13491" y="0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48;p51">
              <a:extLst>
                <a:ext uri="{FF2B5EF4-FFF2-40B4-BE49-F238E27FC236}">
                  <a16:creationId xmlns:a16="http://schemas.microsoft.com/office/drawing/2014/main" id="{701E817A-3C8E-40F0-AA6A-9F6B4CB7F00E}"/>
                </a:ext>
              </a:extLst>
            </p:cNvPr>
            <p:cNvSpPr/>
            <p:nvPr/>
          </p:nvSpPr>
          <p:spPr>
            <a:xfrm>
              <a:off x="1359318" y="4247245"/>
              <a:ext cx="57512" cy="60182"/>
            </a:xfrm>
            <a:custGeom>
              <a:avLst/>
              <a:gdLst/>
              <a:ahLst/>
              <a:cxnLst/>
              <a:rect l="l" t="t" r="r" b="b"/>
              <a:pathLst>
                <a:path w="1831" h="1916" extrusionOk="0">
                  <a:moveTo>
                    <a:pt x="1722" y="1"/>
                  </a:moveTo>
                  <a:cubicBezTo>
                    <a:pt x="1709" y="1"/>
                    <a:pt x="1696" y="6"/>
                    <a:pt x="1684" y="18"/>
                  </a:cubicBezTo>
                  <a:cubicBezTo>
                    <a:pt x="1146" y="588"/>
                    <a:pt x="576" y="1126"/>
                    <a:pt x="101" y="1696"/>
                  </a:cubicBezTo>
                  <a:cubicBezTo>
                    <a:pt x="1" y="1796"/>
                    <a:pt x="78" y="1915"/>
                    <a:pt x="192" y="1915"/>
                  </a:cubicBezTo>
                  <a:cubicBezTo>
                    <a:pt x="223" y="1915"/>
                    <a:pt x="257" y="1907"/>
                    <a:pt x="291" y="1886"/>
                  </a:cubicBezTo>
                  <a:cubicBezTo>
                    <a:pt x="829" y="1380"/>
                    <a:pt x="1304" y="746"/>
                    <a:pt x="1779" y="145"/>
                  </a:cubicBezTo>
                  <a:cubicBezTo>
                    <a:pt x="1830" y="93"/>
                    <a:pt x="1778" y="1"/>
                    <a:pt x="1722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49;p51">
              <a:extLst>
                <a:ext uri="{FF2B5EF4-FFF2-40B4-BE49-F238E27FC236}">
                  <a16:creationId xmlns:a16="http://schemas.microsoft.com/office/drawing/2014/main" id="{189B7712-3415-477E-9BA5-BAD87B1FFF3A}"/>
                </a:ext>
              </a:extLst>
            </p:cNvPr>
            <p:cNvSpPr/>
            <p:nvPr/>
          </p:nvSpPr>
          <p:spPr>
            <a:xfrm>
              <a:off x="1482822" y="3511717"/>
              <a:ext cx="431730" cy="424977"/>
            </a:xfrm>
            <a:custGeom>
              <a:avLst/>
              <a:gdLst/>
              <a:ahLst/>
              <a:cxnLst/>
              <a:rect l="l" t="t" r="r" b="b"/>
              <a:pathLst>
                <a:path w="13745" h="13530" extrusionOk="0">
                  <a:moveTo>
                    <a:pt x="11560" y="0"/>
                  </a:moveTo>
                  <a:cubicBezTo>
                    <a:pt x="7791" y="2249"/>
                    <a:pt x="4023" y="4529"/>
                    <a:pt x="349" y="6936"/>
                  </a:cubicBezTo>
                  <a:cubicBezTo>
                    <a:pt x="349" y="6967"/>
                    <a:pt x="381" y="6999"/>
                    <a:pt x="349" y="7062"/>
                  </a:cubicBezTo>
                  <a:cubicBezTo>
                    <a:pt x="317" y="7252"/>
                    <a:pt x="286" y="7506"/>
                    <a:pt x="191" y="7696"/>
                  </a:cubicBezTo>
                  <a:cubicBezTo>
                    <a:pt x="3991" y="5479"/>
                    <a:pt x="7728" y="3230"/>
                    <a:pt x="11465" y="887"/>
                  </a:cubicBezTo>
                  <a:lnTo>
                    <a:pt x="11528" y="887"/>
                  </a:lnTo>
                  <a:cubicBezTo>
                    <a:pt x="11557" y="830"/>
                    <a:pt x="11623" y="798"/>
                    <a:pt x="11688" y="798"/>
                  </a:cubicBezTo>
                  <a:cubicBezTo>
                    <a:pt x="11768" y="798"/>
                    <a:pt x="11845" y="845"/>
                    <a:pt x="11845" y="950"/>
                  </a:cubicBezTo>
                  <a:cubicBezTo>
                    <a:pt x="12161" y="2502"/>
                    <a:pt x="12256" y="4085"/>
                    <a:pt x="12066" y="5637"/>
                  </a:cubicBezTo>
                  <a:cubicBezTo>
                    <a:pt x="12066" y="5669"/>
                    <a:pt x="12035" y="5700"/>
                    <a:pt x="12003" y="5764"/>
                  </a:cubicBezTo>
                  <a:cubicBezTo>
                    <a:pt x="12035" y="5795"/>
                    <a:pt x="12066" y="5859"/>
                    <a:pt x="12003" y="5954"/>
                  </a:cubicBezTo>
                  <a:cubicBezTo>
                    <a:pt x="8266" y="8392"/>
                    <a:pt x="4181" y="10704"/>
                    <a:pt x="191" y="13048"/>
                  </a:cubicBezTo>
                  <a:cubicBezTo>
                    <a:pt x="143" y="13063"/>
                    <a:pt x="103" y="13071"/>
                    <a:pt x="72" y="13071"/>
                  </a:cubicBezTo>
                  <a:cubicBezTo>
                    <a:pt x="40" y="13071"/>
                    <a:pt x="16" y="13063"/>
                    <a:pt x="1" y="13048"/>
                  </a:cubicBezTo>
                  <a:lnTo>
                    <a:pt x="1" y="13048"/>
                  </a:lnTo>
                  <a:cubicBezTo>
                    <a:pt x="14" y="13404"/>
                    <a:pt x="104" y="13529"/>
                    <a:pt x="250" y="13529"/>
                  </a:cubicBezTo>
                  <a:cubicBezTo>
                    <a:pt x="455" y="13529"/>
                    <a:pt x="771" y="13283"/>
                    <a:pt x="1141" y="13079"/>
                  </a:cubicBezTo>
                  <a:cubicBezTo>
                    <a:pt x="1616" y="12794"/>
                    <a:pt x="2091" y="12573"/>
                    <a:pt x="2566" y="12288"/>
                  </a:cubicBezTo>
                  <a:cubicBezTo>
                    <a:pt x="3611" y="11686"/>
                    <a:pt x="4593" y="11084"/>
                    <a:pt x="5606" y="10451"/>
                  </a:cubicBezTo>
                  <a:cubicBezTo>
                    <a:pt x="7823" y="9121"/>
                    <a:pt x="10040" y="7727"/>
                    <a:pt x="12320" y="6460"/>
                  </a:cubicBezTo>
                  <a:lnTo>
                    <a:pt x="12320" y="6429"/>
                  </a:lnTo>
                  <a:cubicBezTo>
                    <a:pt x="12985" y="4529"/>
                    <a:pt x="13745" y="2154"/>
                    <a:pt x="12098" y="538"/>
                  </a:cubicBezTo>
                  <a:cubicBezTo>
                    <a:pt x="11940" y="380"/>
                    <a:pt x="11750" y="158"/>
                    <a:pt x="11560" y="0"/>
                  </a:cubicBezTo>
                  <a:close/>
                </a:path>
              </a:pathLst>
            </a:custGeom>
            <a:solidFill>
              <a:srgbClr val="F19D26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50;p51">
              <a:extLst>
                <a:ext uri="{FF2B5EF4-FFF2-40B4-BE49-F238E27FC236}">
                  <a16:creationId xmlns:a16="http://schemas.microsoft.com/office/drawing/2014/main" id="{483E45D2-AE31-4888-83AB-ECC5B197AFB0}"/>
                </a:ext>
              </a:extLst>
            </p:cNvPr>
            <p:cNvSpPr/>
            <p:nvPr/>
          </p:nvSpPr>
          <p:spPr>
            <a:xfrm>
              <a:off x="1521613" y="3657271"/>
              <a:ext cx="299212" cy="159845"/>
            </a:xfrm>
            <a:custGeom>
              <a:avLst/>
              <a:gdLst/>
              <a:ahLst/>
              <a:cxnLst/>
              <a:rect l="l" t="t" r="r" b="b"/>
              <a:pathLst>
                <a:path w="9526" h="5089" extrusionOk="0">
                  <a:moveTo>
                    <a:pt x="9464" y="0"/>
                  </a:moveTo>
                  <a:cubicBezTo>
                    <a:pt x="9448" y="0"/>
                    <a:pt x="9429" y="6"/>
                    <a:pt x="9406" y="21"/>
                  </a:cubicBezTo>
                  <a:cubicBezTo>
                    <a:pt x="7063" y="1668"/>
                    <a:pt x="4308" y="2808"/>
                    <a:pt x="1679" y="4138"/>
                  </a:cubicBezTo>
                  <a:cubicBezTo>
                    <a:pt x="1141" y="4360"/>
                    <a:pt x="571" y="4645"/>
                    <a:pt x="32" y="4962"/>
                  </a:cubicBezTo>
                  <a:cubicBezTo>
                    <a:pt x="1" y="4962"/>
                    <a:pt x="1" y="4993"/>
                    <a:pt x="1" y="4993"/>
                  </a:cubicBezTo>
                  <a:cubicBezTo>
                    <a:pt x="1" y="5025"/>
                    <a:pt x="32" y="5088"/>
                    <a:pt x="96" y="5088"/>
                  </a:cubicBezTo>
                  <a:cubicBezTo>
                    <a:pt x="1837" y="4233"/>
                    <a:pt x="3548" y="3347"/>
                    <a:pt x="5289" y="2460"/>
                  </a:cubicBezTo>
                  <a:cubicBezTo>
                    <a:pt x="6714" y="1763"/>
                    <a:pt x="8235" y="1066"/>
                    <a:pt x="9501" y="85"/>
                  </a:cubicBezTo>
                  <a:cubicBezTo>
                    <a:pt x="9525" y="61"/>
                    <a:pt x="9513" y="0"/>
                    <a:pt x="9464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51;p51">
              <a:extLst>
                <a:ext uri="{FF2B5EF4-FFF2-40B4-BE49-F238E27FC236}">
                  <a16:creationId xmlns:a16="http://schemas.microsoft.com/office/drawing/2014/main" id="{E1007AC6-026F-477C-A1CF-39C62E8D9B9A}"/>
                </a:ext>
              </a:extLst>
            </p:cNvPr>
            <p:cNvSpPr/>
            <p:nvPr/>
          </p:nvSpPr>
          <p:spPr>
            <a:xfrm>
              <a:off x="1531759" y="3675646"/>
              <a:ext cx="315011" cy="172567"/>
            </a:xfrm>
            <a:custGeom>
              <a:avLst/>
              <a:gdLst/>
              <a:ahLst/>
              <a:cxnLst/>
              <a:rect l="l" t="t" r="r" b="b"/>
              <a:pathLst>
                <a:path w="10029" h="5494" extrusionOk="0">
                  <a:moveTo>
                    <a:pt x="9983" y="0"/>
                  </a:moveTo>
                  <a:cubicBezTo>
                    <a:pt x="9979" y="0"/>
                    <a:pt x="9975" y="2"/>
                    <a:pt x="9970" y="6"/>
                  </a:cubicBezTo>
                  <a:cubicBezTo>
                    <a:pt x="6708" y="1970"/>
                    <a:pt x="3415" y="3775"/>
                    <a:pt x="26" y="5453"/>
                  </a:cubicBezTo>
                  <a:cubicBezTo>
                    <a:pt x="1" y="5453"/>
                    <a:pt x="16" y="5494"/>
                    <a:pt x="39" y="5494"/>
                  </a:cubicBezTo>
                  <a:cubicBezTo>
                    <a:pt x="45" y="5494"/>
                    <a:pt x="51" y="5491"/>
                    <a:pt x="58" y="5485"/>
                  </a:cubicBezTo>
                  <a:cubicBezTo>
                    <a:pt x="3510" y="3933"/>
                    <a:pt x="6835" y="2160"/>
                    <a:pt x="10002" y="101"/>
                  </a:cubicBezTo>
                  <a:cubicBezTo>
                    <a:pt x="10029" y="74"/>
                    <a:pt x="10009" y="0"/>
                    <a:pt x="9983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52;p51">
              <a:extLst>
                <a:ext uri="{FF2B5EF4-FFF2-40B4-BE49-F238E27FC236}">
                  <a16:creationId xmlns:a16="http://schemas.microsoft.com/office/drawing/2014/main" id="{5373AB9B-0FC5-4113-B8D7-556924C90732}"/>
                </a:ext>
              </a:extLst>
            </p:cNvPr>
            <p:cNvSpPr/>
            <p:nvPr/>
          </p:nvSpPr>
          <p:spPr>
            <a:xfrm>
              <a:off x="1493753" y="3546519"/>
              <a:ext cx="367089" cy="360116"/>
            </a:xfrm>
            <a:custGeom>
              <a:avLst/>
              <a:gdLst/>
              <a:ahLst/>
              <a:cxnLst/>
              <a:rect l="l" t="t" r="r" b="b"/>
              <a:pathLst>
                <a:path w="11687" h="11465" extrusionOk="0">
                  <a:moveTo>
                    <a:pt x="11275" y="1584"/>
                  </a:moveTo>
                  <a:cubicBezTo>
                    <a:pt x="11338" y="1584"/>
                    <a:pt x="11338" y="1584"/>
                    <a:pt x="11338" y="1647"/>
                  </a:cubicBezTo>
                  <a:cubicBezTo>
                    <a:pt x="11370" y="1647"/>
                    <a:pt x="11370" y="1679"/>
                    <a:pt x="11338" y="1679"/>
                  </a:cubicBezTo>
                  <a:cubicBezTo>
                    <a:pt x="8362" y="3516"/>
                    <a:pt x="5353" y="5352"/>
                    <a:pt x="2344" y="7126"/>
                  </a:cubicBezTo>
                  <a:cubicBezTo>
                    <a:pt x="2327" y="7138"/>
                    <a:pt x="2310" y="7143"/>
                    <a:pt x="2295" y="7143"/>
                  </a:cubicBezTo>
                  <a:cubicBezTo>
                    <a:pt x="2230" y="7143"/>
                    <a:pt x="2198" y="7045"/>
                    <a:pt x="2249" y="6968"/>
                  </a:cubicBezTo>
                  <a:cubicBezTo>
                    <a:pt x="2693" y="6714"/>
                    <a:pt x="3073" y="6461"/>
                    <a:pt x="3516" y="6176"/>
                  </a:cubicBezTo>
                  <a:cubicBezTo>
                    <a:pt x="6081" y="4592"/>
                    <a:pt x="8678" y="3104"/>
                    <a:pt x="11275" y="1584"/>
                  </a:cubicBezTo>
                  <a:close/>
                  <a:moveTo>
                    <a:pt x="10310" y="3509"/>
                  </a:moveTo>
                  <a:cubicBezTo>
                    <a:pt x="10349" y="3509"/>
                    <a:pt x="10416" y="3583"/>
                    <a:pt x="10388" y="3611"/>
                  </a:cubicBezTo>
                  <a:cubicBezTo>
                    <a:pt x="9122" y="4592"/>
                    <a:pt x="7601" y="5226"/>
                    <a:pt x="6176" y="5986"/>
                  </a:cubicBezTo>
                  <a:cubicBezTo>
                    <a:pt x="4466" y="6841"/>
                    <a:pt x="2724" y="7759"/>
                    <a:pt x="983" y="8583"/>
                  </a:cubicBezTo>
                  <a:cubicBezTo>
                    <a:pt x="975" y="8598"/>
                    <a:pt x="966" y="8604"/>
                    <a:pt x="956" y="8604"/>
                  </a:cubicBezTo>
                  <a:cubicBezTo>
                    <a:pt x="924" y="8604"/>
                    <a:pt x="888" y="8543"/>
                    <a:pt x="888" y="8519"/>
                  </a:cubicBezTo>
                  <a:cubicBezTo>
                    <a:pt x="888" y="8488"/>
                    <a:pt x="888" y="8488"/>
                    <a:pt x="919" y="8488"/>
                  </a:cubicBezTo>
                  <a:cubicBezTo>
                    <a:pt x="1458" y="8203"/>
                    <a:pt x="2028" y="7886"/>
                    <a:pt x="2566" y="7633"/>
                  </a:cubicBezTo>
                  <a:cubicBezTo>
                    <a:pt x="5195" y="6366"/>
                    <a:pt x="7950" y="5226"/>
                    <a:pt x="10293" y="3516"/>
                  </a:cubicBezTo>
                  <a:cubicBezTo>
                    <a:pt x="10298" y="3511"/>
                    <a:pt x="10303" y="3509"/>
                    <a:pt x="10310" y="3509"/>
                  </a:cubicBezTo>
                  <a:close/>
                  <a:moveTo>
                    <a:pt x="11193" y="4111"/>
                  </a:moveTo>
                  <a:cubicBezTo>
                    <a:pt x="11219" y="4111"/>
                    <a:pt x="11239" y="4185"/>
                    <a:pt x="11212" y="4212"/>
                  </a:cubicBezTo>
                  <a:cubicBezTo>
                    <a:pt x="8045" y="6239"/>
                    <a:pt x="4720" y="8044"/>
                    <a:pt x="1268" y="9596"/>
                  </a:cubicBezTo>
                  <a:cubicBezTo>
                    <a:pt x="1236" y="9596"/>
                    <a:pt x="1204" y="9564"/>
                    <a:pt x="1236" y="9564"/>
                  </a:cubicBezTo>
                  <a:cubicBezTo>
                    <a:pt x="4625" y="7886"/>
                    <a:pt x="7918" y="6113"/>
                    <a:pt x="11180" y="4117"/>
                  </a:cubicBezTo>
                  <a:cubicBezTo>
                    <a:pt x="11185" y="4113"/>
                    <a:pt x="11189" y="4111"/>
                    <a:pt x="11193" y="4111"/>
                  </a:cubicBezTo>
                  <a:close/>
                  <a:moveTo>
                    <a:pt x="11275" y="0"/>
                  </a:moveTo>
                  <a:cubicBezTo>
                    <a:pt x="8330" y="2344"/>
                    <a:pt x="4910" y="4434"/>
                    <a:pt x="1489" y="6176"/>
                  </a:cubicBezTo>
                  <a:cubicBezTo>
                    <a:pt x="983" y="6461"/>
                    <a:pt x="476" y="6714"/>
                    <a:pt x="1" y="6936"/>
                  </a:cubicBezTo>
                  <a:lnTo>
                    <a:pt x="1" y="6968"/>
                  </a:lnTo>
                  <a:cubicBezTo>
                    <a:pt x="96" y="6968"/>
                    <a:pt x="159" y="7031"/>
                    <a:pt x="159" y="7126"/>
                  </a:cubicBezTo>
                  <a:cubicBezTo>
                    <a:pt x="254" y="7601"/>
                    <a:pt x="286" y="8076"/>
                    <a:pt x="318" y="8551"/>
                  </a:cubicBezTo>
                  <a:cubicBezTo>
                    <a:pt x="349" y="8994"/>
                    <a:pt x="349" y="9406"/>
                    <a:pt x="318" y="9818"/>
                  </a:cubicBezTo>
                  <a:cubicBezTo>
                    <a:pt x="349" y="9818"/>
                    <a:pt x="349" y="9818"/>
                    <a:pt x="413" y="9881"/>
                  </a:cubicBezTo>
                  <a:cubicBezTo>
                    <a:pt x="444" y="9881"/>
                    <a:pt x="413" y="9913"/>
                    <a:pt x="413" y="9913"/>
                  </a:cubicBezTo>
                  <a:lnTo>
                    <a:pt x="318" y="9913"/>
                  </a:lnTo>
                  <a:cubicBezTo>
                    <a:pt x="286" y="10420"/>
                    <a:pt x="191" y="10926"/>
                    <a:pt x="64" y="11465"/>
                  </a:cubicBezTo>
                  <a:cubicBezTo>
                    <a:pt x="3960" y="9248"/>
                    <a:pt x="7760" y="6809"/>
                    <a:pt x="11687" y="4561"/>
                  </a:cubicBezTo>
                  <a:cubicBezTo>
                    <a:pt x="11592" y="4497"/>
                    <a:pt x="11560" y="4434"/>
                    <a:pt x="11560" y="4371"/>
                  </a:cubicBezTo>
                  <a:cubicBezTo>
                    <a:pt x="11560" y="3421"/>
                    <a:pt x="11560" y="2502"/>
                    <a:pt x="11497" y="1584"/>
                  </a:cubicBezTo>
                  <a:cubicBezTo>
                    <a:pt x="11433" y="1077"/>
                    <a:pt x="11370" y="570"/>
                    <a:pt x="11275" y="0"/>
                  </a:cubicBezTo>
                  <a:close/>
                </a:path>
              </a:pathLst>
            </a:custGeom>
            <a:solidFill>
              <a:srgbClr val="FFFFF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53;p51">
              <a:extLst>
                <a:ext uri="{FF2B5EF4-FFF2-40B4-BE49-F238E27FC236}">
                  <a16:creationId xmlns:a16="http://schemas.microsoft.com/office/drawing/2014/main" id="{1A8EF855-8A4A-4E10-A4DE-085264174AF8}"/>
                </a:ext>
              </a:extLst>
            </p:cNvPr>
            <p:cNvSpPr/>
            <p:nvPr/>
          </p:nvSpPr>
          <p:spPr>
            <a:xfrm>
              <a:off x="1560907" y="3596241"/>
              <a:ext cx="289003" cy="174577"/>
            </a:xfrm>
            <a:custGeom>
              <a:avLst/>
              <a:gdLst/>
              <a:ahLst/>
              <a:cxnLst/>
              <a:rect l="l" t="t" r="r" b="b"/>
              <a:pathLst>
                <a:path w="9201" h="5558" extrusionOk="0">
                  <a:moveTo>
                    <a:pt x="9105" y="1"/>
                  </a:moveTo>
                  <a:cubicBezTo>
                    <a:pt x="6509" y="1521"/>
                    <a:pt x="3912" y="3041"/>
                    <a:pt x="1346" y="4593"/>
                  </a:cubicBezTo>
                  <a:cubicBezTo>
                    <a:pt x="966" y="4878"/>
                    <a:pt x="523" y="5131"/>
                    <a:pt x="80" y="5385"/>
                  </a:cubicBezTo>
                  <a:cubicBezTo>
                    <a:pt x="0" y="5438"/>
                    <a:pt x="54" y="5558"/>
                    <a:pt x="130" y="5558"/>
                  </a:cubicBezTo>
                  <a:cubicBezTo>
                    <a:pt x="144" y="5558"/>
                    <a:pt x="159" y="5553"/>
                    <a:pt x="175" y="5543"/>
                  </a:cubicBezTo>
                  <a:cubicBezTo>
                    <a:pt x="3183" y="3769"/>
                    <a:pt x="6192" y="1933"/>
                    <a:pt x="9137" y="96"/>
                  </a:cubicBezTo>
                  <a:cubicBezTo>
                    <a:pt x="9200" y="96"/>
                    <a:pt x="9200" y="33"/>
                    <a:pt x="9137" y="33"/>
                  </a:cubicBezTo>
                  <a:cubicBezTo>
                    <a:pt x="9137" y="1"/>
                    <a:pt x="9105" y="1"/>
                    <a:pt x="910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54;p51">
              <a:extLst>
                <a:ext uri="{FF2B5EF4-FFF2-40B4-BE49-F238E27FC236}">
                  <a16:creationId xmlns:a16="http://schemas.microsoft.com/office/drawing/2014/main" id="{702758BF-AC3B-4C10-A67E-46BEB648B8F7}"/>
                </a:ext>
              </a:extLst>
            </p:cNvPr>
            <p:cNvSpPr/>
            <p:nvPr/>
          </p:nvSpPr>
          <p:spPr>
            <a:xfrm>
              <a:off x="1578340" y="3580128"/>
              <a:ext cx="50476" cy="37504"/>
            </a:xfrm>
            <a:custGeom>
              <a:avLst/>
              <a:gdLst/>
              <a:ahLst/>
              <a:cxnLst/>
              <a:rect l="l" t="t" r="r" b="b"/>
              <a:pathLst>
                <a:path w="1607" h="1194" extrusionOk="0">
                  <a:moveTo>
                    <a:pt x="1493" y="1"/>
                  </a:moveTo>
                  <a:cubicBezTo>
                    <a:pt x="1482" y="1"/>
                    <a:pt x="1470" y="3"/>
                    <a:pt x="1457" y="7"/>
                  </a:cubicBezTo>
                  <a:cubicBezTo>
                    <a:pt x="950" y="292"/>
                    <a:pt x="475" y="609"/>
                    <a:pt x="95" y="989"/>
                  </a:cubicBezTo>
                  <a:cubicBezTo>
                    <a:pt x="1" y="1083"/>
                    <a:pt x="81" y="1194"/>
                    <a:pt x="167" y="1194"/>
                  </a:cubicBezTo>
                  <a:cubicBezTo>
                    <a:pt x="197" y="1194"/>
                    <a:pt x="228" y="1180"/>
                    <a:pt x="253" y="1147"/>
                  </a:cubicBezTo>
                  <a:cubicBezTo>
                    <a:pt x="601" y="767"/>
                    <a:pt x="1045" y="387"/>
                    <a:pt x="1552" y="134"/>
                  </a:cubicBezTo>
                  <a:cubicBezTo>
                    <a:pt x="1606" y="79"/>
                    <a:pt x="1567" y="1"/>
                    <a:pt x="1493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55;p51">
              <a:extLst>
                <a:ext uri="{FF2B5EF4-FFF2-40B4-BE49-F238E27FC236}">
                  <a16:creationId xmlns:a16="http://schemas.microsoft.com/office/drawing/2014/main" id="{E8C1AA30-C2E2-4DA0-AFFE-B7C88E500DA9}"/>
                </a:ext>
              </a:extLst>
            </p:cNvPr>
            <p:cNvSpPr/>
            <p:nvPr/>
          </p:nvSpPr>
          <p:spPr>
            <a:xfrm>
              <a:off x="1597751" y="3589299"/>
              <a:ext cx="69133" cy="39200"/>
            </a:xfrm>
            <a:custGeom>
              <a:avLst/>
              <a:gdLst/>
              <a:ahLst/>
              <a:cxnLst/>
              <a:rect l="l" t="t" r="r" b="b"/>
              <a:pathLst>
                <a:path w="2201" h="1248" extrusionOk="0">
                  <a:moveTo>
                    <a:pt x="2042" y="0"/>
                  </a:moveTo>
                  <a:cubicBezTo>
                    <a:pt x="1377" y="222"/>
                    <a:pt x="680" y="602"/>
                    <a:pt x="110" y="1014"/>
                  </a:cubicBezTo>
                  <a:cubicBezTo>
                    <a:pt x="1" y="1095"/>
                    <a:pt x="80" y="1248"/>
                    <a:pt x="165" y="1248"/>
                  </a:cubicBezTo>
                  <a:cubicBezTo>
                    <a:pt x="178" y="1248"/>
                    <a:pt x="192" y="1244"/>
                    <a:pt x="205" y="1235"/>
                  </a:cubicBezTo>
                  <a:cubicBezTo>
                    <a:pt x="807" y="792"/>
                    <a:pt x="1440" y="444"/>
                    <a:pt x="2105" y="159"/>
                  </a:cubicBezTo>
                  <a:cubicBezTo>
                    <a:pt x="2200" y="95"/>
                    <a:pt x="2137" y="0"/>
                    <a:pt x="2042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56;p51">
              <a:extLst>
                <a:ext uri="{FF2B5EF4-FFF2-40B4-BE49-F238E27FC236}">
                  <a16:creationId xmlns:a16="http://schemas.microsoft.com/office/drawing/2014/main" id="{47B247F3-AE3E-4A04-BDBA-21F5B8E00D7D}"/>
                </a:ext>
              </a:extLst>
            </p:cNvPr>
            <p:cNvSpPr/>
            <p:nvPr/>
          </p:nvSpPr>
          <p:spPr>
            <a:xfrm>
              <a:off x="1747420" y="3783256"/>
              <a:ext cx="55721" cy="128341"/>
            </a:xfrm>
            <a:custGeom>
              <a:avLst/>
              <a:gdLst/>
              <a:ahLst/>
              <a:cxnLst/>
              <a:rect l="l" t="t" r="r" b="b"/>
              <a:pathLst>
                <a:path w="1774" h="4086" extrusionOk="0">
                  <a:moveTo>
                    <a:pt x="951" y="1"/>
                  </a:moveTo>
                  <a:lnTo>
                    <a:pt x="1" y="602"/>
                  </a:lnTo>
                  <a:cubicBezTo>
                    <a:pt x="919" y="1521"/>
                    <a:pt x="1299" y="2819"/>
                    <a:pt x="1077" y="4086"/>
                  </a:cubicBezTo>
                  <a:lnTo>
                    <a:pt x="1774" y="3611"/>
                  </a:lnTo>
                  <a:lnTo>
                    <a:pt x="1711" y="3516"/>
                  </a:lnTo>
                  <a:cubicBezTo>
                    <a:pt x="1702" y="3524"/>
                    <a:pt x="1689" y="3528"/>
                    <a:pt x="1675" y="3528"/>
                  </a:cubicBezTo>
                  <a:cubicBezTo>
                    <a:pt x="1635" y="3528"/>
                    <a:pt x="1584" y="3499"/>
                    <a:pt x="1584" y="3453"/>
                  </a:cubicBezTo>
                  <a:cubicBezTo>
                    <a:pt x="1774" y="2186"/>
                    <a:pt x="1521" y="1109"/>
                    <a:pt x="951" y="1"/>
                  </a:cubicBezTo>
                  <a:close/>
                </a:path>
              </a:pathLst>
            </a:custGeom>
            <a:solidFill>
              <a:srgbClr val="F19D26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57;p51">
              <a:extLst>
                <a:ext uri="{FF2B5EF4-FFF2-40B4-BE49-F238E27FC236}">
                  <a16:creationId xmlns:a16="http://schemas.microsoft.com/office/drawing/2014/main" id="{82793C46-AFDB-42EE-9557-7BACE155F3B7}"/>
                </a:ext>
              </a:extLst>
            </p:cNvPr>
            <p:cNvSpPr/>
            <p:nvPr/>
          </p:nvSpPr>
          <p:spPr>
            <a:xfrm>
              <a:off x="1783227" y="3673855"/>
              <a:ext cx="151239" cy="222823"/>
            </a:xfrm>
            <a:custGeom>
              <a:avLst/>
              <a:gdLst/>
              <a:ahLst/>
              <a:cxnLst/>
              <a:rect l="l" t="t" r="r" b="b"/>
              <a:pathLst>
                <a:path w="4815" h="7094" extrusionOk="0">
                  <a:moveTo>
                    <a:pt x="3643" y="0"/>
                  </a:moveTo>
                  <a:cubicBezTo>
                    <a:pt x="3484" y="475"/>
                    <a:pt x="3294" y="950"/>
                    <a:pt x="3104" y="1330"/>
                  </a:cubicBezTo>
                  <a:cubicBezTo>
                    <a:pt x="3072" y="1425"/>
                    <a:pt x="2977" y="1425"/>
                    <a:pt x="2914" y="1425"/>
                  </a:cubicBezTo>
                  <a:cubicBezTo>
                    <a:pt x="1964" y="2059"/>
                    <a:pt x="951" y="2692"/>
                    <a:pt x="1" y="3325"/>
                  </a:cubicBezTo>
                  <a:cubicBezTo>
                    <a:pt x="761" y="4339"/>
                    <a:pt x="919" y="5732"/>
                    <a:pt x="571" y="6967"/>
                  </a:cubicBezTo>
                  <a:cubicBezTo>
                    <a:pt x="602" y="6999"/>
                    <a:pt x="602" y="6999"/>
                    <a:pt x="571" y="6999"/>
                  </a:cubicBezTo>
                  <a:lnTo>
                    <a:pt x="634" y="7094"/>
                  </a:lnTo>
                  <a:cubicBezTo>
                    <a:pt x="1869" y="6302"/>
                    <a:pt x="3072" y="5447"/>
                    <a:pt x="4276" y="4719"/>
                  </a:cubicBezTo>
                  <a:cubicBezTo>
                    <a:pt x="4814" y="3040"/>
                    <a:pt x="4561" y="1457"/>
                    <a:pt x="3643" y="0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58;p51">
              <a:extLst>
                <a:ext uri="{FF2B5EF4-FFF2-40B4-BE49-F238E27FC236}">
                  <a16:creationId xmlns:a16="http://schemas.microsoft.com/office/drawing/2014/main" id="{F1893122-BC1B-4E3D-B015-CECDC087EE54}"/>
                </a:ext>
              </a:extLst>
            </p:cNvPr>
            <p:cNvSpPr/>
            <p:nvPr/>
          </p:nvSpPr>
          <p:spPr>
            <a:xfrm>
              <a:off x="1897622" y="3550508"/>
              <a:ext cx="57732" cy="52737"/>
            </a:xfrm>
            <a:custGeom>
              <a:avLst/>
              <a:gdLst/>
              <a:ahLst/>
              <a:cxnLst/>
              <a:rect l="l" t="t" r="r" b="b"/>
              <a:pathLst>
                <a:path w="1838" h="1679" extrusionOk="0">
                  <a:moveTo>
                    <a:pt x="1" y="0"/>
                  </a:moveTo>
                  <a:cubicBezTo>
                    <a:pt x="1" y="32"/>
                    <a:pt x="64" y="95"/>
                    <a:pt x="64" y="127"/>
                  </a:cubicBezTo>
                  <a:cubicBezTo>
                    <a:pt x="254" y="602"/>
                    <a:pt x="381" y="1140"/>
                    <a:pt x="381" y="1679"/>
                  </a:cubicBezTo>
                  <a:cubicBezTo>
                    <a:pt x="856" y="1267"/>
                    <a:pt x="1331" y="919"/>
                    <a:pt x="1837" y="538"/>
                  </a:cubicBezTo>
                  <a:lnTo>
                    <a:pt x="1837" y="507"/>
                  </a:lnTo>
                  <a:lnTo>
                    <a:pt x="1837" y="475"/>
                  </a:lnTo>
                  <a:cubicBezTo>
                    <a:pt x="1489" y="443"/>
                    <a:pt x="1172" y="222"/>
                    <a:pt x="792" y="158"/>
                  </a:cubicBezTo>
                  <a:cubicBezTo>
                    <a:pt x="539" y="127"/>
                    <a:pt x="254" y="32"/>
                    <a:pt x="1" y="0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59;p51">
              <a:extLst>
                <a:ext uri="{FF2B5EF4-FFF2-40B4-BE49-F238E27FC236}">
                  <a16:creationId xmlns:a16="http://schemas.microsoft.com/office/drawing/2014/main" id="{411659A4-99EA-4F8F-BB07-5E3AFA77E529}"/>
                </a:ext>
              </a:extLst>
            </p:cNvPr>
            <p:cNvSpPr/>
            <p:nvPr/>
          </p:nvSpPr>
          <p:spPr>
            <a:xfrm>
              <a:off x="1900606" y="3620113"/>
              <a:ext cx="73656" cy="197004"/>
            </a:xfrm>
            <a:custGeom>
              <a:avLst/>
              <a:gdLst/>
              <a:ahLst/>
              <a:cxnLst/>
              <a:rect l="l" t="t" r="r" b="b"/>
              <a:pathLst>
                <a:path w="2345" h="6272" extrusionOk="0">
                  <a:moveTo>
                    <a:pt x="254" y="1"/>
                  </a:moveTo>
                  <a:cubicBezTo>
                    <a:pt x="222" y="508"/>
                    <a:pt x="127" y="983"/>
                    <a:pt x="1" y="1426"/>
                  </a:cubicBezTo>
                  <a:cubicBezTo>
                    <a:pt x="32" y="1426"/>
                    <a:pt x="64" y="1458"/>
                    <a:pt x="127" y="1458"/>
                  </a:cubicBezTo>
                  <a:cubicBezTo>
                    <a:pt x="1141" y="2851"/>
                    <a:pt x="1394" y="4688"/>
                    <a:pt x="792" y="6271"/>
                  </a:cubicBezTo>
                  <a:cubicBezTo>
                    <a:pt x="982" y="6145"/>
                    <a:pt x="1141" y="6018"/>
                    <a:pt x="1331" y="5891"/>
                  </a:cubicBezTo>
                  <a:cubicBezTo>
                    <a:pt x="1299" y="5891"/>
                    <a:pt x="1299" y="5860"/>
                    <a:pt x="1299" y="5828"/>
                  </a:cubicBezTo>
                  <a:cubicBezTo>
                    <a:pt x="1711" y="3801"/>
                    <a:pt x="2344" y="1299"/>
                    <a:pt x="254" y="1"/>
                  </a:cubicBezTo>
                  <a:close/>
                </a:path>
              </a:pathLst>
            </a:custGeom>
            <a:solidFill>
              <a:srgbClr val="F19D26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60;p51">
              <a:extLst>
                <a:ext uri="{FF2B5EF4-FFF2-40B4-BE49-F238E27FC236}">
                  <a16:creationId xmlns:a16="http://schemas.microsoft.com/office/drawing/2014/main" id="{9C36FE07-CAB9-427D-99B9-E635A46CAA84}"/>
                </a:ext>
              </a:extLst>
            </p:cNvPr>
            <p:cNvSpPr/>
            <p:nvPr/>
          </p:nvSpPr>
          <p:spPr>
            <a:xfrm>
              <a:off x="1911537" y="3573375"/>
              <a:ext cx="107485" cy="230801"/>
            </a:xfrm>
            <a:custGeom>
              <a:avLst/>
              <a:gdLst/>
              <a:ahLst/>
              <a:cxnLst/>
              <a:rect l="l" t="t" r="r" b="b"/>
              <a:pathLst>
                <a:path w="3422" h="7348" extrusionOk="0">
                  <a:moveTo>
                    <a:pt x="1521" y="1"/>
                  </a:moveTo>
                  <a:cubicBezTo>
                    <a:pt x="1046" y="412"/>
                    <a:pt x="508" y="824"/>
                    <a:pt x="1" y="1204"/>
                  </a:cubicBezTo>
                  <a:cubicBezTo>
                    <a:pt x="2218" y="2407"/>
                    <a:pt x="1774" y="5321"/>
                    <a:pt x="1078" y="7348"/>
                  </a:cubicBezTo>
                  <a:cubicBezTo>
                    <a:pt x="1679" y="6968"/>
                    <a:pt x="2313" y="6588"/>
                    <a:pt x="2946" y="6239"/>
                  </a:cubicBezTo>
                  <a:lnTo>
                    <a:pt x="2946" y="6176"/>
                  </a:lnTo>
                  <a:cubicBezTo>
                    <a:pt x="3421" y="3832"/>
                    <a:pt x="2883" y="1901"/>
                    <a:pt x="1521" y="1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1608;p51">
            <a:extLst>
              <a:ext uri="{FF2B5EF4-FFF2-40B4-BE49-F238E27FC236}">
                <a16:creationId xmlns:a16="http://schemas.microsoft.com/office/drawing/2014/main" id="{373AF47E-9E35-4181-9BE1-A75420D6E16A}"/>
              </a:ext>
            </a:extLst>
          </p:cNvPr>
          <p:cNvGrpSpPr/>
          <p:nvPr/>
        </p:nvGrpSpPr>
        <p:grpSpPr>
          <a:xfrm>
            <a:off x="2168188" y="3700491"/>
            <a:ext cx="742752" cy="798379"/>
            <a:chOff x="2168188" y="3700491"/>
            <a:chExt cx="742752" cy="798379"/>
          </a:xfrm>
        </p:grpSpPr>
        <p:sp>
          <p:nvSpPr>
            <p:cNvPr id="99" name="Google Shape;1609;p51">
              <a:extLst>
                <a:ext uri="{FF2B5EF4-FFF2-40B4-BE49-F238E27FC236}">
                  <a16:creationId xmlns:a16="http://schemas.microsoft.com/office/drawing/2014/main" id="{0E99F0C1-3EC3-4D24-AE2F-B635AB67AA35}"/>
                </a:ext>
              </a:extLst>
            </p:cNvPr>
            <p:cNvSpPr/>
            <p:nvPr/>
          </p:nvSpPr>
          <p:spPr>
            <a:xfrm>
              <a:off x="2222936" y="4170196"/>
              <a:ext cx="529196" cy="275591"/>
            </a:xfrm>
            <a:custGeom>
              <a:avLst/>
              <a:gdLst/>
              <a:ahLst/>
              <a:cxnLst/>
              <a:rect l="l" t="t" r="r" b="b"/>
              <a:pathLst>
                <a:path w="16848" h="8774" extrusionOk="0">
                  <a:moveTo>
                    <a:pt x="506" y="1"/>
                  </a:moveTo>
                  <a:cubicBezTo>
                    <a:pt x="506" y="24"/>
                    <a:pt x="508" y="41"/>
                    <a:pt x="511" y="55"/>
                  </a:cubicBezTo>
                  <a:lnTo>
                    <a:pt x="511" y="55"/>
                  </a:lnTo>
                  <a:cubicBezTo>
                    <a:pt x="510" y="37"/>
                    <a:pt x="508" y="19"/>
                    <a:pt x="506" y="1"/>
                  </a:cubicBezTo>
                  <a:close/>
                  <a:moveTo>
                    <a:pt x="6745" y="7000"/>
                  </a:moveTo>
                  <a:cubicBezTo>
                    <a:pt x="7600" y="7000"/>
                    <a:pt x="8455" y="7031"/>
                    <a:pt x="9278" y="7031"/>
                  </a:cubicBezTo>
                  <a:cubicBezTo>
                    <a:pt x="9405" y="7031"/>
                    <a:pt x="9405" y="7221"/>
                    <a:pt x="9278" y="7221"/>
                  </a:cubicBezTo>
                  <a:cubicBezTo>
                    <a:pt x="8867" y="7253"/>
                    <a:pt x="8455" y="7269"/>
                    <a:pt x="8035" y="7269"/>
                  </a:cubicBezTo>
                  <a:cubicBezTo>
                    <a:pt x="7616" y="7269"/>
                    <a:pt x="7188" y="7253"/>
                    <a:pt x="6745" y="7221"/>
                  </a:cubicBezTo>
                  <a:cubicBezTo>
                    <a:pt x="6586" y="7221"/>
                    <a:pt x="6586" y="7000"/>
                    <a:pt x="6745" y="7000"/>
                  </a:cubicBezTo>
                  <a:close/>
                  <a:moveTo>
                    <a:pt x="7378" y="7791"/>
                  </a:moveTo>
                  <a:cubicBezTo>
                    <a:pt x="8100" y="7815"/>
                    <a:pt x="8821" y="7876"/>
                    <a:pt x="9543" y="7876"/>
                  </a:cubicBezTo>
                  <a:cubicBezTo>
                    <a:pt x="9771" y="7876"/>
                    <a:pt x="10000" y="7870"/>
                    <a:pt x="10228" y="7855"/>
                  </a:cubicBezTo>
                  <a:cubicBezTo>
                    <a:pt x="10355" y="7855"/>
                    <a:pt x="10355" y="8013"/>
                    <a:pt x="10228" y="8013"/>
                  </a:cubicBezTo>
                  <a:cubicBezTo>
                    <a:pt x="9753" y="8061"/>
                    <a:pt x="9270" y="8092"/>
                    <a:pt x="8787" y="8092"/>
                  </a:cubicBezTo>
                  <a:cubicBezTo>
                    <a:pt x="8305" y="8092"/>
                    <a:pt x="7822" y="8061"/>
                    <a:pt x="7347" y="7981"/>
                  </a:cubicBezTo>
                  <a:cubicBezTo>
                    <a:pt x="7220" y="7981"/>
                    <a:pt x="7283" y="7791"/>
                    <a:pt x="7378" y="7791"/>
                  </a:cubicBezTo>
                  <a:close/>
                  <a:moveTo>
                    <a:pt x="15992" y="33"/>
                  </a:moveTo>
                  <a:lnTo>
                    <a:pt x="15992" y="33"/>
                  </a:lnTo>
                  <a:cubicBezTo>
                    <a:pt x="15612" y="96"/>
                    <a:pt x="15232" y="223"/>
                    <a:pt x="14884" y="318"/>
                  </a:cubicBezTo>
                  <a:lnTo>
                    <a:pt x="14884" y="3864"/>
                  </a:lnTo>
                  <a:cubicBezTo>
                    <a:pt x="14915" y="3896"/>
                    <a:pt x="14915" y="3959"/>
                    <a:pt x="14884" y="3991"/>
                  </a:cubicBezTo>
                  <a:cubicBezTo>
                    <a:pt x="14884" y="4815"/>
                    <a:pt x="14820" y="5606"/>
                    <a:pt x="14789" y="6430"/>
                  </a:cubicBezTo>
                  <a:cubicBezTo>
                    <a:pt x="14789" y="6581"/>
                    <a:pt x="14687" y="6653"/>
                    <a:pt x="14592" y="6653"/>
                  </a:cubicBezTo>
                  <a:cubicBezTo>
                    <a:pt x="14528" y="6653"/>
                    <a:pt x="14466" y="6620"/>
                    <a:pt x="14440" y="6556"/>
                  </a:cubicBezTo>
                  <a:cubicBezTo>
                    <a:pt x="14298" y="6587"/>
                    <a:pt x="14153" y="6601"/>
                    <a:pt x="14005" y="6601"/>
                  </a:cubicBezTo>
                  <a:cubicBezTo>
                    <a:pt x="13693" y="6601"/>
                    <a:pt x="13370" y="6537"/>
                    <a:pt x="13047" y="6430"/>
                  </a:cubicBezTo>
                  <a:cubicBezTo>
                    <a:pt x="12899" y="6400"/>
                    <a:pt x="12972" y="6205"/>
                    <a:pt x="13111" y="6205"/>
                  </a:cubicBezTo>
                  <a:cubicBezTo>
                    <a:pt x="13121" y="6205"/>
                    <a:pt x="13131" y="6206"/>
                    <a:pt x="13142" y="6208"/>
                  </a:cubicBezTo>
                  <a:cubicBezTo>
                    <a:pt x="13461" y="6331"/>
                    <a:pt x="13799" y="6377"/>
                    <a:pt x="14142" y="6377"/>
                  </a:cubicBezTo>
                  <a:cubicBezTo>
                    <a:pt x="14241" y="6377"/>
                    <a:pt x="14341" y="6373"/>
                    <a:pt x="14440" y="6366"/>
                  </a:cubicBezTo>
                  <a:cubicBezTo>
                    <a:pt x="14409" y="5606"/>
                    <a:pt x="14409" y="4815"/>
                    <a:pt x="14409" y="4054"/>
                  </a:cubicBezTo>
                  <a:cubicBezTo>
                    <a:pt x="14187" y="4086"/>
                    <a:pt x="13965" y="4102"/>
                    <a:pt x="13744" y="4102"/>
                  </a:cubicBezTo>
                  <a:cubicBezTo>
                    <a:pt x="13522" y="4102"/>
                    <a:pt x="13300" y="4086"/>
                    <a:pt x="13079" y="4054"/>
                  </a:cubicBezTo>
                  <a:cubicBezTo>
                    <a:pt x="12984" y="4054"/>
                    <a:pt x="12984" y="3864"/>
                    <a:pt x="13079" y="3864"/>
                  </a:cubicBezTo>
                  <a:cubicBezTo>
                    <a:pt x="13226" y="3854"/>
                    <a:pt x="13374" y="3850"/>
                    <a:pt x="13522" y="3850"/>
                  </a:cubicBezTo>
                  <a:cubicBezTo>
                    <a:pt x="13818" y="3850"/>
                    <a:pt x="14113" y="3864"/>
                    <a:pt x="14409" y="3864"/>
                  </a:cubicBezTo>
                  <a:cubicBezTo>
                    <a:pt x="14409" y="3104"/>
                    <a:pt x="14440" y="2408"/>
                    <a:pt x="14440" y="1679"/>
                  </a:cubicBezTo>
                  <a:lnTo>
                    <a:pt x="14440" y="1679"/>
                  </a:lnTo>
                  <a:cubicBezTo>
                    <a:pt x="13934" y="1743"/>
                    <a:pt x="13459" y="1743"/>
                    <a:pt x="12920" y="1743"/>
                  </a:cubicBezTo>
                  <a:cubicBezTo>
                    <a:pt x="12762" y="1743"/>
                    <a:pt x="12762" y="1489"/>
                    <a:pt x="12920" y="1489"/>
                  </a:cubicBezTo>
                  <a:cubicBezTo>
                    <a:pt x="13459" y="1521"/>
                    <a:pt x="13934" y="1521"/>
                    <a:pt x="14440" y="1521"/>
                  </a:cubicBezTo>
                  <a:cubicBezTo>
                    <a:pt x="14472" y="1204"/>
                    <a:pt x="14472" y="856"/>
                    <a:pt x="14472" y="508"/>
                  </a:cubicBezTo>
                  <a:lnTo>
                    <a:pt x="14472" y="508"/>
                  </a:lnTo>
                  <a:cubicBezTo>
                    <a:pt x="12565" y="918"/>
                    <a:pt x="10615" y="1107"/>
                    <a:pt x="8659" y="1107"/>
                  </a:cubicBezTo>
                  <a:cubicBezTo>
                    <a:pt x="5936" y="1107"/>
                    <a:pt x="3205" y="741"/>
                    <a:pt x="569" y="96"/>
                  </a:cubicBezTo>
                  <a:cubicBezTo>
                    <a:pt x="545" y="96"/>
                    <a:pt x="521" y="96"/>
                    <a:pt x="511" y="55"/>
                  </a:cubicBezTo>
                  <a:lnTo>
                    <a:pt x="511" y="55"/>
                  </a:lnTo>
                  <a:cubicBezTo>
                    <a:pt x="683" y="1934"/>
                    <a:pt x="1" y="3692"/>
                    <a:pt x="158" y="5575"/>
                  </a:cubicBezTo>
                  <a:cubicBezTo>
                    <a:pt x="284" y="7380"/>
                    <a:pt x="1393" y="8488"/>
                    <a:pt x="3261" y="8646"/>
                  </a:cubicBezTo>
                  <a:cubicBezTo>
                    <a:pt x="4106" y="8731"/>
                    <a:pt x="4950" y="8745"/>
                    <a:pt x="5795" y="8745"/>
                  </a:cubicBezTo>
                  <a:cubicBezTo>
                    <a:pt x="6217" y="8745"/>
                    <a:pt x="6639" y="8741"/>
                    <a:pt x="7062" y="8741"/>
                  </a:cubicBezTo>
                  <a:cubicBezTo>
                    <a:pt x="7414" y="8751"/>
                    <a:pt x="7769" y="8755"/>
                    <a:pt x="8125" y="8755"/>
                  </a:cubicBezTo>
                  <a:cubicBezTo>
                    <a:pt x="8983" y="8755"/>
                    <a:pt x="9843" y="8732"/>
                    <a:pt x="10672" y="8710"/>
                  </a:cubicBezTo>
                  <a:cubicBezTo>
                    <a:pt x="11812" y="8646"/>
                    <a:pt x="13300" y="8773"/>
                    <a:pt x="14409" y="8456"/>
                  </a:cubicBezTo>
                  <a:cubicBezTo>
                    <a:pt x="16847" y="7791"/>
                    <a:pt x="16024" y="2534"/>
                    <a:pt x="15992" y="33"/>
                  </a:cubicBezTo>
                  <a:close/>
                </a:path>
              </a:pathLst>
            </a:custGeom>
            <a:solidFill>
              <a:srgbClr val="F19D26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10;p51">
              <a:extLst>
                <a:ext uri="{FF2B5EF4-FFF2-40B4-BE49-F238E27FC236}">
                  <a16:creationId xmlns:a16="http://schemas.microsoft.com/office/drawing/2014/main" id="{066A7F71-9842-45F3-88B5-5AB59ED8B341}"/>
                </a:ext>
              </a:extLst>
            </p:cNvPr>
            <p:cNvSpPr/>
            <p:nvPr/>
          </p:nvSpPr>
          <p:spPr>
            <a:xfrm>
              <a:off x="2242787" y="4140357"/>
              <a:ext cx="433741" cy="49848"/>
            </a:xfrm>
            <a:custGeom>
              <a:avLst/>
              <a:gdLst/>
              <a:ahLst/>
              <a:cxnLst/>
              <a:rect l="l" t="t" r="r" b="b"/>
              <a:pathLst>
                <a:path w="13809" h="1587" extrusionOk="0">
                  <a:moveTo>
                    <a:pt x="7918" y="1"/>
                  </a:moveTo>
                  <a:cubicBezTo>
                    <a:pt x="5258" y="1"/>
                    <a:pt x="2598" y="191"/>
                    <a:pt x="1" y="634"/>
                  </a:cubicBezTo>
                  <a:cubicBezTo>
                    <a:pt x="1" y="666"/>
                    <a:pt x="32" y="666"/>
                    <a:pt x="32" y="666"/>
                  </a:cubicBezTo>
                  <a:cubicBezTo>
                    <a:pt x="2627" y="1306"/>
                    <a:pt x="5193" y="1586"/>
                    <a:pt x="7761" y="1586"/>
                  </a:cubicBezTo>
                  <a:cubicBezTo>
                    <a:pt x="9769" y="1586"/>
                    <a:pt x="11780" y="1415"/>
                    <a:pt x="13808" y="1109"/>
                  </a:cubicBezTo>
                  <a:lnTo>
                    <a:pt x="13808" y="792"/>
                  </a:lnTo>
                  <a:cubicBezTo>
                    <a:pt x="13471" y="792"/>
                    <a:pt x="13119" y="807"/>
                    <a:pt x="12772" y="807"/>
                  </a:cubicBezTo>
                  <a:cubicBezTo>
                    <a:pt x="12598" y="807"/>
                    <a:pt x="12426" y="803"/>
                    <a:pt x="12257" y="792"/>
                  </a:cubicBezTo>
                  <a:cubicBezTo>
                    <a:pt x="12130" y="792"/>
                    <a:pt x="12130" y="571"/>
                    <a:pt x="12257" y="571"/>
                  </a:cubicBezTo>
                  <a:lnTo>
                    <a:pt x="13808" y="571"/>
                  </a:lnTo>
                  <a:lnTo>
                    <a:pt x="13808" y="381"/>
                  </a:lnTo>
                  <a:cubicBezTo>
                    <a:pt x="11877" y="222"/>
                    <a:pt x="9881" y="1"/>
                    <a:pt x="7918" y="1"/>
                  </a:cubicBezTo>
                  <a:close/>
                </a:path>
              </a:pathLst>
            </a:custGeom>
            <a:solidFill>
              <a:srgbClr val="F19D26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11;p51">
              <a:extLst>
                <a:ext uri="{FF2B5EF4-FFF2-40B4-BE49-F238E27FC236}">
                  <a16:creationId xmlns:a16="http://schemas.microsoft.com/office/drawing/2014/main" id="{F7E3DDB0-AED3-45B2-BDA6-F76CCFBCAB6B}"/>
                </a:ext>
              </a:extLst>
            </p:cNvPr>
            <p:cNvSpPr/>
            <p:nvPr/>
          </p:nvSpPr>
          <p:spPr>
            <a:xfrm>
              <a:off x="2168188" y="3700491"/>
              <a:ext cx="742752" cy="798379"/>
            </a:xfrm>
            <a:custGeom>
              <a:avLst/>
              <a:gdLst/>
              <a:ahLst/>
              <a:cxnLst/>
              <a:rect l="l" t="t" r="r" b="b"/>
              <a:pathLst>
                <a:path w="23647" h="25418" extrusionOk="0">
                  <a:moveTo>
                    <a:pt x="11593" y="480"/>
                  </a:moveTo>
                  <a:cubicBezTo>
                    <a:pt x="11751" y="480"/>
                    <a:pt x="11909" y="481"/>
                    <a:pt x="12066" y="482"/>
                  </a:cubicBezTo>
                  <a:cubicBezTo>
                    <a:pt x="15898" y="545"/>
                    <a:pt x="19572" y="1274"/>
                    <a:pt x="23372" y="1844"/>
                  </a:cubicBezTo>
                  <a:cubicBezTo>
                    <a:pt x="22644" y="1971"/>
                    <a:pt x="22011" y="2192"/>
                    <a:pt x="21472" y="2604"/>
                  </a:cubicBezTo>
                  <a:cubicBezTo>
                    <a:pt x="19002" y="4377"/>
                    <a:pt x="19034" y="8621"/>
                    <a:pt x="19002" y="11408"/>
                  </a:cubicBezTo>
                  <a:cubicBezTo>
                    <a:pt x="18939" y="14258"/>
                    <a:pt x="18875" y="17108"/>
                    <a:pt x="18875" y="19959"/>
                  </a:cubicBezTo>
                  <a:cubicBezTo>
                    <a:pt x="18875" y="21352"/>
                    <a:pt x="19160" y="23284"/>
                    <a:pt x="17925" y="24297"/>
                  </a:cubicBezTo>
                  <a:cubicBezTo>
                    <a:pt x="17361" y="24768"/>
                    <a:pt x="16203" y="24847"/>
                    <a:pt x="15105" y="24847"/>
                  </a:cubicBezTo>
                  <a:cubicBezTo>
                    <a:pt x="14548" y="24847"/>
                    <a:pt x="14007" y="24826"/>
                    <a:pt x="13565" y="24826"/>
                  </a:cubicBezTo>
                  <a:cubicBezTo>
                    <a:pt x="13411" y="24826"/>
                    <a:pt x="13269" y="24829"/>
                    <a:pt x="13143" y="24836"/>
                  </a:cubicBezTo>
                  <a:cubicBezTo>
                    <a:pt x="11633" y="24903"/>
                    <a:pt x="10113" y="24935"/>
                    <a:pt x="8594" y="24935"/>
                  </a:cubicBezTo>
                  <a:cubicBezTo>
                    <a:pt x="7279" y="24935"/>
                    <a:pt x="5964" y="24911"/>
                    <a:pt x="4656" y="24867"/>
                  </a:cubicBezTo>
                  <a:cubicBezTo>
                    <a:pt x="2787" y="24804"/>
                    <a:pt x="1204" y="24297"/>
                    <a:pt x="1141" y="22175"/>
                  </a:cubicBezTo>
                  <a:cubicBezTo>
                    <a:pt x="1046" y="20877"/>
                    <a:pt x="1204" y="19483"/>
                    <a:pt x="1267" y="18185"/>
                  </a:cubicBezTo>
                  <a:cubicBezTo>
                    <a:pt x="1362" y="12896"/>
                    <a:pt x="1141" y="7576"/>
                    <a:pt x="634" y="2287"/>
                  </a:cubicBezTo>
                  <a:lnTo>
                    <a:pt x="634" y="2129"/>
                  </a:lnTo>
                  <a:cubicBezTo>
                    <a:pt x="634" y="1907"/>
                    <a:pt x="571" y="1717"/>
                    <a:pt x="571" y="1559"/>
                  </a:cubicBezTo>
                  <a:lnTo>
                    <a:pt x="571" y="1559"/>
                  </a:lnTo>
                  <a:cubicBezTo>
                    <a:pt x="634" y="1591"/>
                    <a:pt x="697" y="1591"/>
                    <a:pt x="729" y="1591"/>
                  </a:cubicBezTo>
                  <a:cubicBezTo>
                    <a:pt x="4311" y="832"/>
                    <a:pt x="7951" y="480"/>
                    <a:pt x="11593" y="480"/>
                  </a:cubicBezTo>
                  <a:close/>
                  <a:moveTo>
                    <a:pt x="11241" y="0"/>
                  </a:moveTo>
                  <a:cubicBezTo>
                    <a:pt x="7680" y="0"/>
                    <a:pt x="4098" y="378"/>
                    <a:pt x="571" y="1084"/>
                  </a:cubicBezTo>
                  <a:cubicBezTo>
                    <a:pt x="543" y="1075"/>
                    <a:pt x="518" y="1071"/>
                    <a:pt x="495" y="1071"/>
                  </a:cubicBezTo>
                  <a:cubicBezTo>
                    <a:pt x="441" y="1071"/>
                    <a:pt x="403" y="1093"/>
                    <a:pt x="381" y="1116"/>
                  </a:cubicBezTo>
                  <a:cubicBezTo>
                    <a:pt x="332" y="1077"/>
                    <a:pt x="278" y="1059"/>
                    <a:pt x="226" y="1059"/>
                  </a:cubicBezTo>
                  <a:cubicBezTo>
                    <a:pt x="107" y="1059"/>
                    <a:pt x="1" y="1152"/>
                    <a:pt x="1" y="1306"/>
                  </a:cubicBezTo>
                  <a:cubicBezTo>
                    <a:pt x="634" y="7734"/>
                    <a:pt x="824" y="14195"/>
                    <a:pt x="634" y="20655"/>
                  </a:cubicBezTo>
                  <a:cubicBezTo>
                    <a:pt x="571" y="22239"/>
                    <a:pt x="412" y="24075"/>
                    <a:pt x="2091" y="24931"/>
                  </a:cubicBezTo>
                  <a:cubicBezTo>
                    <a:pt x="2946" y="25342"/>
                    <a:pt x="3991" y="25311"/>
                    <a:pt x="4941" y="25342"/>
                  </a:cubicBezTo>
                  <a:cubicBezTo>
                    <a:pt x="6146" y="25389"/>
                    <a:pt x="7386" y="25418"/>
                    <a:pt x="8622" y="25418"/>
                  </a:cubicBezTo>
                  <a:cubicBezTo>
                    <a:pt x="9075" y="25418"/>
                    <a:pt x="9527" y="25414"/>
                    <a:pt x="9976" y="25406"/>
                  </a:cubicBezTo>
                  <a:cubicBezTo>
                    <a:pt x="11623" y="25342"/>
                    <a:pt x="13333" y="25311"/>
                    <a:pt x="14980" y="25184"/>
                  </a:cubicBezTo>
                  <a:cubicBezTo>
                    <a:pt x="15867" y="25152"/>
                    <a:pt x="16880" y="25184"/>
                    <a:pt x="17735" y="24867"/>
                  </a:cubicBezTo>
                  <a:cubicBezTo>
                    <a:pt x="19667" y="24075"/>
                    <a:pt x="19319" y="21669"/>
                    <a:pt x="19319" y="19959"/>
                  </a:cubicBezTo>
                  <a:cubicBezTo>
                    <a:pt x="19350" y="16918"/>
                    <a:pt x="19382" y="13846"/>
                    <a:pt x="19414" y="10775"/>
                  </a:cubicBezTo>
                  <a:cubicBezTo>
                    <a:pt x="19477" y="7449"/>
                    <a:pt x="19572" y="3237"/>
                    <a:pt x="23467" y="2129"/>
                  </a:cubicBezTo>
                  <a:cubicBezTo>
                    <a:pt x="23646" y="2069"/>
                    <a:pt x="23601" y="1841"/>
                    <a:pt x="23409" y="1841"/>
                  </a:cubicBezTo>
                  <a:cubicBezTo>
                    <a:pt x="23406" y="1841"/>
                    <a:pt x="23402" y="1841"/>
                    <a:pt x="23399" y="1841"/>
                  </a:cubicBezTo>
                  <a:lnTo>
                    <a:pt x="23399" y="1841"/>
                  </a:lnTo>
                  <a:cubicBezTo>
                    <a:pt x="23503" y="1821"/>
                    <a:pt x="23524" y="1683"/>
                    <a:pt x="23436" y="1654"/>
                  </a:cubicBezTo>
                  <a:cubicBezTo>
                    <a:pt x="19857" y="419"/>
                    <a:pt x="15772" y="102"/>
                    <a:pt x="12066" y="7"/>
                  </a:cubicBezTo>
                  <a:cubicBezTo>
                    <a:pt x="11791" y="3"/>
                    <a:pt x="11516" y="0"/>
                    <a:pt x="11241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12;p51">
              <a:extLst>
                <a:ext uri="{FF2B5EF4-FFF2-40B4-BE49-F238E27FC236}">
                  <a16:creationId xmlns:a16="http://schemas.microsoft.com/office/drawing/2014/main" id="{79EDB6C1-3B37-4037-BE3D-22C6C828F073}"/>
                </a:ext>
              </a:extLst>
            </p:cNvPr>
            <p:cNvSpPr/>
            <p:nvPr/>
          </p:nvSpPr>
          <p:spPr>
            <a:xfrm>
              <a:off x="2184113" y="3710605"/>
              <a:ext cx="717216" cy="69730"/>
            </a:xfrm>
            <a:custGeom>
              <a:avLst/>
              <a:gdLst/>
              <a:ahLst/>
              <a:cxnLst/>
              <a:rect l="l" t="t" r="r" b="b"/>
              <a:pathLst>
                <a:path w="22834" h="2220" extrusionOk="0">
                  <a:moveTo>
                    <a:pt x="11119" y="0"/>
                  </a:moveTo>
                  <a:cubicBezTo>
                    <a:pt x="7455" y="0"/>
                    <a:pt x="3793" y="408"/>
                    <a:pt x="190" y="1110"/>
                  </a:cubicBezTo>
                  <a:cubicBezTo>
                    <a:pt x="150" y="1170"/>
                    <a:pt x="110" y="1192"/>
                    <a:pt x="70" y="1192"/>
                  </a:cubicBezTo>
                  <a:cubicBezTo>
                    <a:pt x="47" y="1192"/>
                    <a:pt x="23" y="1185"/>
                    <a:pt x="0" y="1174"/>
                  </a:cubicBezTo>
                  <a:lnTo>
                    <a:pt x="0" y="1174"/>
                  </a:lnTo>
                  <a:cubicBezTo>
                    <a:pt x="0" y="1364"/>
                    <a:pt x="32" y="1554"/>
                    <a:pt x="32" y="1712"/>
                  </a:cubicBezTo>
                  <a:cubicBezTo>
                    <a:pt x="58" y="1607"/>
                    <a:pt x="128" y="1546"/>
                    <a:pt x="241" y="1546"/>
                  </a:cubicBezTo>
                  <a:cubicBezTo>
                    <a:pt x="264" y="1546"/>
                    <a:pt x="290" y="1548"/>
                    <a:pt x="317" y="1554"/>
                  </a:cubicBezTo>
                  <a:cubicBezTo>
                    <a:pt x="3631" y="2012"/>
                    <a:pt x="6945" y="2219"/>
                    <a:pt x="10258" y="2219"/>
                  </a:cubicBezTo>
                  <a:cubicBezTo>
                    <a:pt x="13817" y="2219"/>
                    <a:pt x="17375" y="1980"/>
                    <a:pt x="20933" y="1554"/>
                  </a:cubicBezTo>
                  <a:cubicBezTo>
                    <a:pt x="21092" y="1554"/>
                    <a:pt x="21123" y="1839"/>
                    <a:pt x="20965" y="1839"/>
                  </a:cubicBezTo>
                  <a:lnTo>
                    <a:pt x="20870" y="1839"/>
                  </a:lnTo>
                  <a:lnTo>
                    <a:pt x="20933" y="2187"/>
                  </a:lnTo>
                  <a:cubicBezTo>
                    <a:pt x="21440" y="1839"/>
                    <a:pt x="22074" y="1554"/>
                    <a:pt x="22834" y="1427"/>
                  </a:cubicBezTo>
                  <a:lnTo>
                    <a:pt x="22834" y="1364"/>
                  </a:lnTo>
                  <a:cubicBezTo>
                    <a:pt x="19033" y="794"/>
                    <a:pt x="15360" y="65"/>
                    <a:pt x="11528" y="2"/>
                  </a:cubicBezTo>
                  <a:cubicBezTo>
                    <a:pt x="11391" y="1"/>
                    <a:pt x="11255" y="0"/>
                    <a:pt x="11119" y="0"/>
                  </a:cubicBezTo>
                  <a:close/>
                </a:path>
              </a:pathLst>
            </a:custGeom>
            <a:solidFill>
              <a:srgbClr val="DDF0FA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13;p51">
              <a:extLst>
                <a:ext uri="{FF2B5EF4-FFF2-40B4-BE49-F238E27FC236}">
                  <a16:creationId xmlns:a16="http://schemas.microsoft.com/office/drawing/2014/main" id="{B62DA26E-0633-4648-A403-A7391EABDFC6}"/>
                </a:ext>
              </a:extLst>
            </p:cNvPr>
            <p:cNvSpPr/>
            <p:nvPr/>
          </p:nvSpPr>
          <p:spPr>
            <a:xfrm>
              <a:off x="2186092" y="3760201"/>
              <a:ext cx="661275" cy="36153"/>
            </a:xfrm>
            <a:custGeom>
              <a:avLst/>
              <a:gdLst/>
              <a:ahLst/>
              <a:cxnLst/>
              <a:rect l="l" t="t" r="r" b="b"/>
              <a:pathLst>
                <a:path w="21053" h="1151" extrusionOk="0">
                  <a:moveTo>
                    <a:pt x="206" y="0"/>
                  </a:moveTo>
                  <a:cubicBezTo>
                    <a:pt x="110" y="0"/>
                    <a:pt x="55" y="82"/>
                    <a:pt x="1" y="165"/>
                  </a:cubicBezTo>
                  <a:lnTo>
                    <a:pt x="1" y="323"/>
                  </a:lnTo>
                  <a:cubicBezTo>
                    <a:pt x="64" y="386"/>
                    <a:pt x="96" y="418"/>
                    <a:pt x="127" y="418"/>
                  </a:cubicBezTo>
                  <a:cubicBezTo>
                    <a:pt x="3471" y="898"/>
                    <a:pt x="6860" y="1151"/>
                    <a:pt x="10246" y="1151"/>
                  </a:cubicBezTo>
                  <a:cubicBezTo>
                    <a:pt x="13788" y="1151"/>
                    <a:pt x="17326" y="874"/>
                    <a:pt x="20807" y="291"/>
                  </a:cubicBezTo>
                  <a:lnTo>
                    <a:pt x="20902" y="291"/>
                  </a:lnTo>
                  <a:cubicBezTo>
                    <a:pt x="21052" y="261"/>
                    <a:pt x="21032" y="4"/>
                    <a:pt x="20894" y="4"/>
                  </a:cubicBezTo>
                  <a:cubicBezTo>
                    <a:pt x="20887" y="4"/>
                    <a:pt x="20879" y="5"/>
                    <a:pt x="20870" y="6"/>
                  </a:cubicBezTo>
                  <a:cubicBezTo>
                    <a:pt x="17344" y="445"/>
                    <a:pt x="13818" y="684"/>
                    <a:pt x="10291" y="684"/>
                  </a:cubicBezTo>
                  <a:cubicBezTo>
                    <a:pt x="6946" y="684"/>
                    <a:pt x="3600" y="469"/>
                    <a:pt x="254" y="6"/>
                  </a:cubicBezTo>
                  <a:cubicBezTo>
                    <a:pt x="237" y="2"/>
                    <a:pt x="221" y="0"/>
                    <a:pt x="206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14;p51">
              <a:extLst>
                <a:ext uri="{FF2B5EF4-FFF2-40B4-BE49-F238E27FC236}">
                  <a16:creationId xmlns:a16="http://schemas.microsoft.com/office/drawing/2014/main" id="{D9785784-0FDC-4CC1-9492-5D50CFA7B0F4}"/>
                </a:ext>
              </a:extLst>
            </p:cNvPr>
            <p:cNvSpPr/>
            <p:nvPr/>
          </p:nvSpPr>
          <p:spPr>
            <a:xfrm>
              <a:off x="2180124" y="3769342"/>
              <a:ext cx="662531" cy="713384"/>
            </a:xfrm>
            <a:custGeom>
              <a:avLst/>
              <a:gdLst/>
              <a:ahLst/>
              <a:cxnLst/>
              <a:rect l="l" t="t" r="r" b="b"/>
              <a:pathLst>
                <a:path w="21093" h="22712" extrusionOk="0">
                  <a:moveTo>
                    <a:pt x="3563" y="1985"/>
                  </a:moveTo>
                  <a:cubicBezTo>
                    <a:pt x="3577" y="1985"/>
                    <a:pt x="3593" y="1988"/>
                    <a:pt x="3611" y="1995"/>
                  </a:cubicBezTo>
                  <a:cubicBezTo>
                    <a:pt x="4028" y="2118"/>
                    <a:pt x="4465" y="2165"/>
                    <a:pt x="4920" y="2165"/>
                  </a:cubicBezTo>
                  <a:cubicBezTo>
                    <a:pt x="5052" y="2165"/>
                    <a:pt x="5186" y="2161"/>
                    <a:pt x="5321" y="2154"/>
                  </a:cubicBezTo>
                  <a:cubicBezTo>
                    <a:pt x="5416" y="2154"/>
                    <a:pt x="5416" y="2344"/>
                    <a:pt x="5321" y="2344"/>
                  </a:cubicBezTo>
                  <a:cubicBezTo>
                    <a:pt x="5130" y="2364"/>
                    <a:pt x="4940" y="2374"/>
                    <a:pt x="4749" y="2374"/>
                  </a:cubicBezTo>
                  <a:cubicBezTo>
                    <a:pt x="4338" y="2374"/>
                    <a:pt x="3927" y="2325"/>
                    <a:pt x="3516" y="2217"/>
                  </a:cubicBezTo>
                  <a:cubicBezTo>
                    <a:pt x="3431" y="2189"/>
                    <a:pt x="3447" y="1985"/>
                    <a:pt x="3563" y="1985"/>
                  </a:cubicBezTo>
                  <a:close/>
                  <a:moveTo>
                    <a:pt x="16176" y="3495"/>
                  </a:moveTo>
                  <a:cubicBezTo>
                    <a:pt x="16213" y="3495"/>
                    <a:pt x="16247" y="3520"/>
                    <a:pt x="16247" y="3579"/>
                  </a:cubicBezTo>
                  <a:cubicBezTo>
                    <a:pt x="16437" y="6176"/>
                    <a:pt x="16278" y="8836"/>
                    <a:pt x="16278" y="11433"/>
                  </a:cubicBezTo>
                  <a:lnTo>
                    <a:pt x="16278" y="11971"/>
                  </a:lnTo>
                  <a:lnTo>
                    <a:pt x="17355" y="12193"/>
                  </a:lnTo>
                  <a:cubicBezTo>
                    <a:pt x="17419" y="12224"/>
                    <a:pt x="17419" y="12319"/>
                    <a:pt x="17355" y="12351"/>
                  </a:cubicBezTo>
                  <a:lnTo>
                    <a:pt x="17387" y="12351"/>
                  </a:lnTo>
                  <a:cubicBezTo>
                    <a:pt x="17403" y="12288"/>
                    <a:pt x="17450" y="12256"/>
                    <a:pt x="17494" y="12256"/>
                  </a:cubicBezTo>
                  <a:cubicBezTo>
                    <a:pt x="17537" y="12256"/>
                    <a:pt x="17577" y="12288"/>
                    <a:pt x="17577" y="12351"/>
                  </a:cubicBezTo>
                  <a:cubicBezTo>
                    <a:pt x="17735" y="14220"/>
                    <a:pt x="17704" y="16151"/>
                    <a:pt x="17735" y="18052"/>
                  </a:cubicBezTo>
                  <a:cubicBezTo>
                    <a:pt x="17767" y="18970"/>
                    <a:pt x="18020" y="20268"/>
                    <a:pt x="17292" y="21028"/>
                  </a:cubicBezTo>
                  <a:cubicBezTo>
                    <a:pt x="16627" y="21788"/>
                    <a:pt x="15360" y="21725"/>
                    <a:pt x="14442" y="21788"/>
                  </a:cubicBezTo>
                  <a:cubicBezTo>
                    <a:pt x="12637" y="21883"/>
                    <a:pt x="10863" y="21978"/>
                    <a:pt x="9026" y="21978"/>
                  </a:cubicBezTo>
                  <a:cubicBezTo>
                    <a:pt x="8163" y="21992"/>
                    <a:pt x="7067" y="22102"/>
                    <a:pt x="5968" y="22102"/>
                  </a:cubicBezTo>
                  <a:cubicBezTo>
                    <a:pt x="4408" y="22102"/>
                    <a:pt x="2843" y="21879"/>
                    <a:pt x="1932" y="20838"/>
                  </a:cubicBezTo>
                  <a:cubicBezTo>
                    <a:pt x="1" y="18558"/>
                    <a:pt x="1774" y="15138"/>
                    <a:pt x="1521" y="12668"/>
                  </a:cubicBezTo>
                  <a:cubicBezTo>
                    <a:pt x="1483" y="12497"/>
                    <a:pt x="1616" y="12394"/>
                    <a:pt x="1735" y="12394"/>
                  </a:cubicBezTo>
                  <a:cubicBezTo>
                    <a:pt x="1815" y="12394"/>
                    <a:pt x="1888" y="12440"/>
                    <a:pt x="1901" y="12541"/>
                  </a:cubicBezTo>
                  <a:lnTo>
                    <a:pt x="1901" y="12668"/>
                  </a:lnTo>
                  <a:cubicBezTo>
                    <a:pt x="1932" y="12604"/>
                    <a:pt x="1964" y="12541"/>
                    <a:pt x="2059" y="12541"/>
                  </a:cubicBezTo>
                  <a:lnTo>
                    <a:pt x="2059" y="12509"/>
                  </a:lnTo>
                  <a:cubicBezTo>
                    <a:pt x="1806" y="12509"/>
                    <a:pt x="1742" y="12161"/>
                    <a:pt x="1964" y="12129"/>
                  </a:cubicBezTo>
                  <a:cubicBezTo>
                    <a:pt x="4602" y="11696"/>
                    <a:pt x="7441" y="11386"/>
                    <a:pt x="10256" y="11386"/>
                  </a:cubicBezTo>
                  <a:cubicBezTo>
                    <a:pt x="12172" y="11386"/>
                    <a:pt x="14077" y="11530"/>
                    <a:pt x="15898" y="11876"/>
                  </a:cubicBezTo>
                  <a:lnTo>
                    <a:pt x="15898" y="11433"/>
                  </a:lnTo>
                  <a:lnTo>
                    <a:pt x="15898" y="10293"/>
                  </a:lnTo>
                  <a:cubicBezTo>
                    <a:pt x="15360" y="10324"/>
                    <a:pt x="14853" y="10324"/>
                    <a:pt x="14315" y="10324"/>
                  </a:cubicBezTo>
                  <a:cubicBezTo>
                    <a:pt x="14188" y="10324"/>
                    <a:pt x="14188" y="10103"/>
                    <a:pt x="14315" y="10103"/>
                  </a:cubicBezTo>
                  <a:cubicBezTo>
                    <a:pt x="14885" y="10103"/>
                    <a:pt x="15392" y="10134"/>
                    <a:pt x="15898" y="10134"/>
                  </a:cubicBezTo>
                  <a:lnTo>
                    <a:pt x="15898" y="7854"/>
                  </a:lnTo>
                  <a:cubicBezTo>
                    <a:pt x="15877" y="7847"/>
                    <a:pt x="15855" y="7844"/>
                    <a:pt x="15832" y="7844"/>
                  </a:cubicBezTo>
                  <a:cubicBezTo>
                    <a:pt x="15647" y="7844"/>
                    <a:pt x="15406" y="8048"/>
                    <a:pt x="15265" y="8076"/>
                  </a:cubicBezTo>
                  <a:cubicBezTo>
                    <a:pt x="15107" y="8076"/>
                    <a:pt x="14980" y="8044"/>
                    <a:pt x="14917" y="7886"/>
                  </a:cubicBezTo>
                  <a:cubicBezTo>
                    <a:pt x="14870" y="7745"/>
                    <a:pt x="15032" y="7552"/>
                    <a:pt x="15183" y="7552"/>
                  </a:cubicBezTo>
                  <a:cubicBezTo>
                    <a:pt x="15236" y="7552"/>
                    <a:pt x="15287" y="7575"/>
                    <a:pt x="15328" y="7632"/>
                  </a:cubicBezTo>
                  <a:cubicBezTo>
                    <a:pt x="15378" y="7731"/>
                    <a:pt x="15292" y="7811"/>
                    <a:pt x="15222" y="7811"/>
                  </a:cubicBezTo>
                  <a:cubicBezTo>
                    <a:pt x="15202" y="7811"/>
                    <a:pt x="15184" y="7805"/>
                    <a:pt x="15170" y="7791"/>
                  </a:cubicBezTo>
                  <a:lnTo>
                    <a:pt x="15170" y="7791"/>
                  </a:lnTo>
                  <a:cubicBezTo>
                    <a:pt x="15202" y="7823"/>
                    <a:pt x="15225" y="7838"/>
                    <a:pt x="15253" y="7838"/>
                  </a:cubicBezTo>
                  <a:cubicBezTo>
                    <a:pt x="15281" y="7838"/>
                    <a:pt x="15313" y="7822"/>
                    <a:pt x="15360" y="7791"/>
                  </a:cubicBezTo>
                  <a:cubicBezTo>
                    <a:pt x="15455" y="7759"/>
                    <a:pt x="15550" y="7727"/>
                    <a:pt x="15645" y="7696"/>
                  </a:cubicBezTo>
                  <a:lnTo>
                    <a:pt x="15867" y="7696"/>
                  </a:lnTo>
                  <a:cubicBezTo>
                    <a:pt x="15867" y="6809"/>
                    <a:pt x="15930" y="5954"/>
                    <a:pt x="15962" y="5099"/>
                  </a:cubicBezTo>
                  <a:lnTo>
                    <a:pt x="15962" y="5099"/>
                  </a:lnTo>
                  <a:cubicBezTo>
                    <a:pt x="15724" y="5131"/>
                    <a:pt x="15463" y="5146"/>
                    <a:pt x="15202" y="5146"/>
                  </a:cubicBezTo>
                  <a:cubicBezTo>
                    <a:pt x="14940" y="5146"/>
                    <a:pt x="14679" y="5131"/>
                    <a:pt x="14442" y="5099"/>
                  </a:cubicBezTo>
                  <a:cubicBezTo>
                    <a:pt x="14283" y="5067"/>
                    <a:pt x="14283" y="4877"/>
                    <a:pt x="14442" y="4877"/>
                  </a:cubicBezTo>
                  <a:cubicBezTo>
                    <a:pt x="14581" y="4868"/>
                    <a:pt x="14728" y="4864"/>
                    <a:pt x="14879" y="4864"/>
                  </a:cubicBezTo>
                  <a:cubicBezTo>
                    <a:pt x="15242" y="4864"/>
                    <a:pt x="15626" y="4887"/>
                    <a:pt x="15962" y="4909"/>
                  </a:cubicBezTo>
                  <a:cubicBezTo>
                    <a:pt x="15993" y="4434"/>
                    <a:pt x="16025" y="3991"/>
                    <a:pt x="16088" y="3579"/>
                  </a:cubicBezTo>
                  <a:cubicBezTo>
                    <a:pt x="16088" y="3528"/>
                    <a:pt x="16134" y="3495"/>
                    <a:pt x="16176" y="3495"/>
                  </a:cubicBezTo>
                  <a:close/>
                  <a:moveTo>
                    <a:pt x="21029" y="0"/>
                  </a:moveTo>
                  <a:cubicBezTo>
                    <a:pt x="17548" y="583"/>
                    <a:pt x="14001" y="860"/>
                    <a:pt x="10456" y="860"/>
                  </a:cubicBezTo>
                  <a:cubicBezTo>
                    <a:pt x="7066" y="860"/>
                    <a:pt x="3677" y="607"/>
                    <a:pt x="349" y="127"/>
                  </a:cubicBezTo>
                  <a:cubicBezTo>
                    <a:pt x="317" y="127"/>
                    <a:pt x="286" y="95"/>
                    <a:pt x="254" y="32"/>
                  </a:cubicBezTo>
                  <a:lnTo>
                    <a:pt x="254" y="32"/>
                  </a:lnTo>
                  <a:cubicBezTo>
                    <a:pt x="761" y="5352"/>
                    <a:pt x="982" y="10641"/>
                    <a:pt x="887" y="15961"/>
                  </a:cubicBezTo>
                  <a:cubicBezTo>
                    <a:pt x="824" y="17260"/>
                    <a:pt x="666" y="18653"/>
                    <a:pt x="761" y="19952"/>
                  </a:cubicBezTo>
                  <a:cubicBezTo>
                    <a:pt x="824" y="22042"/>
                    <a:pt x="2407" y="22580"/>
                    <a:pt x="4276" y="22644"/>
                  </a:cubicBezTo>
                  <a:cubicBezTo>
                    <a:pt x="5584" y="22688"/>
                    <a:pt x="6899" y="22711"/>
                    <a:pt x="8214" y="22711"/>
                  </a:cubicBezTo>
                  <a:cubicBezTo>
                    <a:pt x="9733" y="22711"/>
                    <a:pt x="11253" y="22680"/>
                    <a:pt x="12763" y="22612"/>
                  </a:cubicBezTo>
                  <a:cubicBezTo>
                    <a:pt x="12964" y="22596"/>
                    <a:pt x="13204" y="22592"/>
                    <a:pt x="13469" y="22592"/>
                  </a:cubicBezTo>
                  <a:cubicBezTo>
                    <a:pt x="13801" y="22592"/>
                    <a:pt x="14172" y="22598"/>
                    <a:pt x="14555" y="22598"/>
                  </a:cubicBezTo>
                  <a:cubicBezTo>
                    <a:pt x="15702" y="22598"/>
                    <a:pt x="16951" y="22537"/>
                    <a:pt x="17545" y="22042"/>
                  </a:cubicBezTo>
                  <a:cubicBezTo>
                    <a:pt x="18780" y="21060"/>
                    <a:pt x="18495" y="19128"/>
                    <a:pt x="18495" y="17735"/>
                  </a:cubicBezTo>
                  <a:cubicBezTo>
                    <a:pt x="18495" y="14885"/>
                    <a:pt x="18559" y="12034"/>
                    <a:pt x="18622" y="9184"/>
                  </a:cubicBezTo>
                  <a:cubicBezTo>
                    <a:pt x="18654" y="6366"/>
                    <a:pt x="18622" y="2154"/>
                    <a:pt x="21092" y="349"/>
                  </a:cubicBezTo>
                  <a:lnTo>
                    <a:pt x="21029" y="0"/>
                  </a:lnTo>
                  <a:close/>
                </a:path>
              </a:pathLst>
            </a:custGeom>
            <a:solidFill>
              <a:srgbClr val="DDF0FA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15;p51">
              <a:extLst>
                <a:ext uri="{FF2B5EF4-FFF2-40B4-BE49-F238E27FC236}">
                  <a16:creationId xmlns:a16="http://schemas.microsoft.com/office/drawing/2014/main" id="{99EF56D7-7143-483C-A442-DB966020912F}"/>
                </a:ext>
              </a:extLst>
            </p:cNvPr>
            <p:cNvSpPr/>
            <p:nvPr/>
          </p:nvSpPr>
          <p:spPr>
            <a:xfrm>
              <a:off x="2175161" y="3876450"/>
              <a:ext cx="575965" cy="585011"/>
            </a:xfrm>
            <a:custGeom>
              <a:avLst/>
              <a:gdLst/>
              <a:ahLst/>
              <a:cxnLst/>
              <a:rect l="l" t="t" r="r" b="b"/>
              <a:pathLst>
                <a:path w="18337" h="18625" extrusionOk="0">
                  <a:moveTo>
                    <a:pt x="17450" y="9448"/>
                  </a:moveTo>
                  <a:cubicBezTo>
                    <a:pt x="17513" y="11918"/>
                    <a:pt x="18337" y="17207"/>
                    <a:pt x="15866" y="17872"/>
                  </a:cubicBezTo>
                  <a:cubicBezTo>
                    <a:pt x="14758" y="18188"/>
                    <a:pt x="13301" y="18093"/>
                    <a:pt x="12161" y="18125"/>
                  </a:cubicBezTo>
                  <a:cubicBezTo>
                    <a:pt x="10958" y="18157"/>
                    <a:pt x="9754" y="18157"/>
                    <a:pt x="8551" y="18157"/>
                  </a:cubicBezTo>
                  <a:cubicBezTo>
                    <a:pt x="7917" y="18157"/>
                    <a:pt x="7284" y="18173"/>
                    <a:pt x="6651" y="18173"/>
                  </a:cubicBezTo>
                  <a:cubicBezTo>
                    <a:pt x="6017" y="18173"/>
                    <a:pt x="5384" y="18157"/>
                    <a:pt x="4751" y="18093"/>
                  </a:cubicBezTo>
                  <a:cubicBezTo>
                    <a:pt x="2882" y="17935"/>
                    <a:pt x="1774" y="16858"/>
                    <a:pt x="1615" y="15085"/>
                  </a:cubicBezTo>
                  <a:cubicBezTo>
                    <a:pt x="1425" y="13185"/>
                    <a:pt x="2154" y="11380"/>
                    <a:pt x="1995" y="9480"/>
                  </a:cubicBezTo>
                  <a:lnTo>
                    <a:pt x="1995" y="9480"/>
                  </a:lnTo>
                  <a:cubicBezTo>
                    <a:pt x="1995" y="9480"/>
                    <a:pt x="2027" y="9543"/>
                    <a:pt x="2059" y="9543"/>
                  </a:cubicBezTo>
                  <a:cubicBezTo>
                    <a:pt x="4641" y="10193"/>
                    <a:pt x="7316" y="10544"/>
                    <a:pt x="9984" y="10544"/>
                  </a:cubicBezTo>
                  <a:cubicBezTo>
                    <a:pt x="11995" y="10544"/>
                    <a:pt x="14002" y="10345"/>
                    <a:pt x="15961" y="9923"/>
                  </a:cubicBezTo>
                  <a:lnTo>
                    <a:pt x="15961" y="9923"/>
                  </a:lnTo>
                  <a:cubicBezTo>
                    <a:pt x="15930" y="10240"/>
                    <a:pt x="15930" y="10588"/>
                    <a:pt x="15930" y="10968"/>
                  </a:cubicBezTo>
                  <a:cubicBezTo>
                    <a:pt x="15391" y="10905"/>
                    <a:pt x="14916" y="10905"/>
                    <a:pt x="14410" y="10905"/>
                  </a:cubicBezTo>
                  <a:cubicBezTo>
                    <a:pt x="14251" y="10905"/>
                    <a:pt x="14251" y="11158"/>
                    <a:pt x="14410" y="11158"/>
                  </a:cubicBezTo>
                  <a:cubicBezTo>
                    <a:pt x="14916" y="11126"/>
                    <a:pt x="15391" y="11126"/>
                    <a:pt x="15930" y="11126"/>
                  </a:cubicBezTo>
                  <a:cubicBezTo>
                    <a:pt x="15866" y="11855"/>
                    <a:pt x="15866" y="12583"/>
                    <a:pt x="15866" y="13280"/>
                  </a:cubicBezTo>
                  <a:cubicBezTo>
                    <a:pt x="15661" y="13264"/>
                    <a:pt x="15447" y="13256"/>
                    <a:pt x="15229" y="13256"/>
                  </a:cubicBezTo>
                  <a:cubicBezTo>
                    <a:pt x="15011" y="13256"/>
                    <a:pt x="14790" y="13264"/>
                    <a:pt x="14568" y="13280"/>
                  </a:cubicBezTo>
                  <a:cubicBezTo>
                    <a:pt x="14441" y="13280"/>
                    <a:pt x="14441" y="13501"/>
                    <a:pt x="14568" y="13501"/>
                  </a:cubicBezTo>
                  <a:cubicBezTo>
                    <a:pt x="14716" y="13512"/>
                    <a:pt x="14864" y="13516"/>
                    <a:pt x="15010" y="13516"/>
                  </a:cubicBezTo>
                  <a:cubicBezTo>
                    <a:pt x="15303" y="13516"/>
                    <a:pt x="15592" y="13501"/>
                    <a:pt x="15866" y="13501"/>
                  </a:cubicBezTo>
                  <a:cubicBezTo>
                    <a:pt x="15866" y="14230"/>
                    <a:pt x="15866" y="15022"/>
                    <a:pt x="15930" y="15782"/>
                  </a:cubicBezTo>
                  <a:cubicBezTo>
                    <a:pt x="15830" y="15789"/>
                    <a:pt x="15730" y="15793"/>
                    <a:pt x="15631" y="15793"/>
                  </a:cubicBezTo>
                  <a:cubicBezTo>
                    <a:pt x="15287" y="15793"/>
                    <a:pt x="14943" y="15746"/>
                    <a:pt x="14600" y="15623"/>
                  </a:cubicBezTo>
                  <a:cubicBezTo>
                    <a:pt x="14582" y="15616"/>
                    <a:pt x="14566" y="15613"/>
                    <a:pt x="14551" y="15613"/>
                  </a:cubicBezTo>
                  <a:cubicBezTo>
                    <a:pt x="14430" y="15613"/>
                    <a:pt x="14395" y="15820"/>
                    <a:pt x="14536" y="15877"/>
                  </a:cubicBezTo>
                  <a:cubicBezTo>
                    <a:pt x="14813" y="15976"/>
                    <a:pt x="15103" y="16025"/>
                    <a:pt x="15397" y="16025"/>
                  </a:cubicBezTo>
                  <a:cubicBezTo>
                    <a:pt x="15573" y="16025"/>
                    <a:pt x="15752" y="16007"/>
                    <a:pt x="15930" y="15972"/>
                  </a:cubicBezTo>
                  <a:cubicBezTo>
                    <a:pt x="15955" y="16022"/>
                    <a:pt x="16016" y="16048"/>
                    <a:pt x="16080" y="16048"/>
                  </a:cubicBezTo>
                  <a:cubicBezTo>
                    <a:pt x="16176" y="16048"/>
                    <a:pt x="16278" y="15991"/>
                    <a:pt x="16278" y="15877"/>
                  </a:cubicBezTo>
                  <a:cubicBezTo>
                    <a:pt x="16310" y="15022"/>
                    <a:pt x="16341" y="14230"/>
                    <a:pt x="16341" y="13406"/>
                  </a:cubicBezTo>
                  <a:cubicBezTo>
                    <a:pt x="16405" y="13375"/>
                    <a:pt x="16405" y="13343"/>
                    <a:pt x="16341" y="13280"/>
                  </a:cubicBezTo>
                  <a:lnTo>
                    <a:pt x="16341" y="9733"/>
                  </a:lnTo>
                  <a:cubicBezTo>
                    <a:pt x="16721" y="9638"/>
                    <a:pt x="17102" y="9575"/>
                    <a:pt x="17450" y="9448"/>
                  </a:cubicBezTo>
                  <a:close/>
                  <a:moveTo>
                    <a:pt x="16217" y="1"/>
                  </a:moveTo>
                  <a:cubicBezTo>
                    <a:pt x="16173" y="1"/>
                    <a:pt x="16120" y="37"/>
                    <a:pt x="16120" y="74"/>
                  </a:cubicBezTo>
                  <a:cubicBezTo>
                    <a:pt x="16025" y="549"/>
                    <a:pt x="16025" y="992"/>
                    <a:pt x="15993" y="1404"/>
                  </a:cubicBezTo>
                  <a:cubicBezTo>
                    <a:pt x="15715" y="1367"/>
                    <a:pt x="15415" y="1351"/>
                    <a:pt x="15119" y="1351"/>
                  </a:cubicBezTo>
                  <a:cubicBezTo>
                    <a:pt x="14909" y="1351"/>
                    <a:pt x="14701" y="1359"/>
                    <a:pt x="14505" y="1372"/>
                  </a:cubicBezTo>
                  <a:cubicBezTo>
                    <a:pt x="14346" y="1404"/>
                    <a:pt x="14346" y="1626"/>
                    <a:pt x="14505" y="1626"/>
                  </a:cubicBezTo>
                  <a:cubicBezTo>
                    <a:pt x="14742" y="1641"/>
                    <a:pt x="14996" y="1649"/>
                    <a:pt x="15249" y="1649"/>
                  </a:cubicBezTo>
                  <a:cubicBezTo>
                    <a:pt x="15502" y="1649"/>
                    <a:pt x="15756" y="1641"/>
                    <a:pt x="15993" y="1626"/>
                  </a:cubicBezTo>
                  <a:lnTo>
                    <a:pt x="15993" y="1626"/>
                  </a:lnTo>
                  <a:cubicBezTo>
                    <a:pt x="15961" y="2481"/>
                    <a:pt x="15930" y="3304"/>
                    <a:pt x="15930" y="4191"/>
                  </a:cubicBezTo>
                  <a:cubicBezTo>
                    <a:pt x="15882" y="4175"/>
                    <a:pt x="15843" y="4167"/>
                    <a:pt x="15803" y="4167"/>
                  </a:cubicBezTo>
                  <a:cubicBezTo>
                    <a:pt x="15763" y="4167"/>
                    <a:pt x="15724" y="4175"/>
                    <a:pt x="15676" y="4191"/>
                  </a:cubicBezTo>
                  <a:cubicBezTo>
                    <a:pt x="15550" y="4222"/>
                    <a:pt x="15486" y="4254"/>
                    <a:pt x="15391" y="4317"/>
                  </a:cubicBezTo>
                  <a:cubicBezTo>
                    <a:pt x="15349" y="4317"/>
                    <a:pt x="15321" y="4332"/>
                    <a:pt x="15279" y="4332"/>
                  </a:cubicBezTo>
                  <a:cubicBezTo>
                    <a:pt x="15263" y="4332"/>
                    <a:pt x="15245" y="4330"/>
                    <a:pt x="15224" y="4324"/>
                  </a:cubicBezTo>
                  <a:lnTo>
                    <a:pt x="15224" y="4324"/>
                  </a:lnTo>
                  <a:cubicBezTo>
                    <a:pt x="15230" y="4325"/>
                    <a:pt x="15236" y="4326"/>
                    <a:pt x="15243" y="4326"/>
                  </a:cubicBezTo>
                  <a:cubicBezTo>
                    <a:pt x="15322" y="4326"/>
                    <a:pt x="15438" y="4264"/>
                    <a:pt x="15360" y="4159"/>
                  </a:cubicBezTo>
                  <a:cubicBezTo>
                    <a:pt x="15312" y="4074"/>
                    <a:pt x="15250" y="4039"/>
                    <a:pt x="15190" y="4039"/>
                  </a:cubicBezTo>
                  <a:cubicBezTo>
                    <a:pt x="15048" y="4039"/>
                    <a:pt x="14913" y="4226"/>
                    <a:pt x="14980" y="4381"/>
                  </a:cubicBezTo>
                  <a:cubicBezTo>
                    <a:pt x="15007" y="4519"/>
                    <a:pt x="15155" y="4609"/>
                    <a:pt x="15276" y="4609"/>
                  </a:cubicBezTo>
                  <a:cubicBezTo>
                    <a:pt x="15294" y="4609"/>
                    <a:pt x="15312" y="4607"/>
                    <a:pt x="15328" y="4603"/>
                  </a:cubicBezTo>
                  <a:cubicBezTo>
                    <a:pt x="15506" y="4543"/>
                    <a:pt x="15738" y="4346"/>
                    <a:pt x="15923" y="4346"/>
                  </a:cubicBezTo>
                  <a:cubicBezTo>
                    <a:pt x="15936" y="4346"/>
                    <a:pt x="15949" y="4347"/>
                    <a:pt x="15961" y="4349"/>
                  </a:cubicBezTo>
                  <a:lnTo>
                    <a:pt x="15961" y="6661"/>
                  </a:lnTo>
                  <a:cubicBezTo>
                    <a:pt x="15391" y="6598"/>
                    <a:pt x="14885" y="6598"/>
                    <a:pt x="14378" y="6598"/>
                  </a:cubicBezTo>
                  <a:cubicBezTo>
                    <a:pt x="14220" y="6598"/>
                    <a:pt x="14220" y="6851"/>
                    <a:pt x="14378" y="6851"/>
                  </a:cubicBezTo>
                  <a:cubicBezTo>
                    <a:pt x="14916" y="6851"/>
                    <a:pt x="15455" y="6788"/>
                    <a:pt x="15961" y="6788"/>
                  </a:cubicBezTo>
                  <a:lnTo>
                    <a:pt x="15961" y="7959"/>
                  </a:lnTo>
                  <a:lnTo>
                    <a:pt x="15961" y="8371"/>
                  </a:lnTo>
                  <a:cubicBezTo>
                    <a:pt x="14153" y="8030"/>
                    <a:pt x="12274" y="7890"/>
                    <a:pt x="10387" y="7890"/>
                  </a:cubicBezTo>
                  <a:cubicBezTo>
                    <a:pt x="7548" y="7890"/>
                    <a:pt x="4690" y="8206"/>
                    <a:pt x="2027" y="8624"/>
                  </a:cubicBezTo>
                  <a:cubicBezTo>
                    <a:pt x="1774" y="8656"/>
                    <a:pt x="1900" y="9036"/>
                    <a:pt x="2090" y="9036"/>
                  </a:cubicBezTo>
                  <a:lnTo>
                    <a:pt x="2154" y="9036"/>
                  </a:lnTo>
                  <a:cubicBezTo>
                    <a:pt x="4751" y="8593"/>
                    <a:pt x="7411" y="8371"/>
                    <a:pt x="10071" y="8371"/>
                  </a:cubicBezTo>
                  <a:cubicBezTo>
                    <a:pt x="12034" y="8371"/>
                    <a:pt x="14030" y="8624"/>
                    <a:pt x="15961" y="8783"/>
                  </a:cubicBezTo>
                  <a:lnTo>
                    <a:pt x="15961" y="8973"/>
                  </a:lnTo>
                  <a:lnTo>
                    <a:pt x="14410" y="8973"/>
                  </a:lnTo>
                  <a:cubicBezTo>
                    <a:pt x="14283" y="8973"/>
                    <a:pt x="14283" y="9194"/>
                    <a:pt x="14410" y="9194"/>
                  </a:cubicBezTo>
                  <a:cubicBezTo>
                    <a:pt x="14579" y="9205"/>
                    <a:pt x="14751" y="9209"/>
                    <a:pt x="14925" y="9209"/>
                  </a:cubicBezTo>
                  <a:cubicBezTo>
                    <a:pt x="15272" y="9209"/>
                    <a:pt x="15624" y="9194"/>
                    <a:pt x="15961" y="9194"/>
                  </a:cubicBezTo>
                  <a:lnTo>
                    <a:pt x="15961" y="9511"/>
                  </a:lnTo>
                  <a:cubicBezTo>
                    <a:pt x="13933" y="9817"/>
                    <a:pt x="11922" y="9988"/>
                    <a:pt x="9914" y="9988"/>
                  </a:cubicBezTo>
                  <a:cubicBezTo>
                    <a:pt x="7346" y="9988"/>
                    <a:pt x="4780" y="9708"/>
                    <a:pt x="2185" y="9068"/>
                  </a:cubicBezTo>
                  <a:lnTo>
                    <a:pt x="2154" y="9068"/>
                  </a:lnTo>
                  <a:cubicBezTo>
                    <a:pt x="2059" y="9068"/>
                    <a:pt x="2027" y="9131"/>
                    <a:pt x="1995" y="9194"/>
                  </a:cubicBezTo>
                  <a:cubicBezTo>
                    <a:pt x="1995" y="9131"/>
                    <a:pt x="1995" y="9099"/>
                    <a:pt x="1805" y="9004"/>
                  </a:cubicBezTo>
                  <a:cubicBezTo>
                    <a:pt x="1793" y="8908"/>
                    <a:pt x="1730" y="8866"/>
                    <a:pt x="1659" y="8866"/>
                  </a:cubicBezTo>
                  <a:cubicBezTo>
                    <a:pt x="1543" y="8866"/>
                    <a:pt x="1406" y="8975"/>
                    <a:pt x="1425" y="9131"/>
                  </a:cubicBezTo>
                  <a:cubicBezTo>
                    <a:pt x="1805" y="11665"/>
                    <a:pt x="0" y="15117"/>
                    <a:pt x="1964" y="17365"/>
                  </a:cubicBezTo>
                  <a:cubicBezTo>
                    <a:pt x="2875" y="18404"/>
                    <a:pt x="4406" y="18625"/>
                    <a:pt x="5934" y="18625"/>
                  </a:cubicBezTo>
                  <a:cubicBezTo>
                    <a:pt x="7060" y="18625"/>
                    <a:pt x="8184" y="18505"/>
                    <a:pt x="9058" y="18505"/>
                  </a:cubicBezTo>
                  <a:cubicBezTo>
                    <a:pt x="10894" y="18473"/>
                    <a:pt x="12668" y="18442"/>
                    <a:pt x="14473" y="18315"/>
                  </a:cubicBezTo>
                  <a:cubicBezTo>
                    <a:pt x="15391" y="18252"/>
                    <a:pt x="16658" y="18315"/>
                    <a:pt x="17355" y="17587"/>
                  </a:cubicBezTo>
                  <a:cubicBezTo>
                    <a:pt x="18052" y="16827"/>
                    <a:pt x="17767" y="15560"/>
                    <a:pt x="17767" y="14610"/>
                  </a:cubicBezTo>
                  <a:cubicBezTo>
                    <a:pt x="17735" y="12710"/>
                    <a:pt x="17767" y="10810"/>
                    <a:pt x="17608" y="8909"/>
                  </a:cubicBezTo>
                  <a:cubicBezTo>
                    <a:pt x="17591" y="8859"/>
                    <a:pt x="17547" y="8826"/>
                    <a:pt x="17505" y="8826"/>
                  </a:cubicBezTo>
                  <a:cubicBezTo>
                    <a:pt x="17468" y="8826"/>
                    <a:pt x="17433" y="8851"/>
                    <a:pt x="17418" y="8909"/>
                  </a:cubicBezTo>
                  <a:lnTo>
                    <a:pt x="17418" y="9194"/>
                  </a:lnTo>
                  <a:cubicBezTo>
                    <a:pt x="17070" y="9258"/>
                    <a:pt x="16658" y="9289"/>
                    <a:pt x="16310" y="9385"/>
                  </a:cubicBezTo>
                  <a:lnTo>
                    <a:pt x="16310" y="8783"/>
                  </a:lnTo>
                  <a:cubicBezTo>
                    <a:pt x="16626" y="8814"/>
                    <a:pt x="16975" y="8878"/>
                    <a:pt x="17355" y="8878"/>
                  </a:cubicBezTo>
                  <a:lnTo>
                    <a:pt x="17387" y="8878"/>
                  </a:lnTo>
                  <a:cubicBezTo>
                    <a:pt x="17450" y="8814"/>
                    <a:pt x="17450" y="8719"/>
                    <a:pt x="17387" y="8719"/>
                  </a:cubicBezTo>
                  <a:lnTo>
                    <a:pt x="16310" y="8466"/>
                  </a:lnTo>
                  <a:lnTo>
                    <a:pt x="16310" y="7959"/>
                  </a:lnTo>
                  <a:cubicBezTo>
                    <a:pt x="16341" y="5331"/>
                    <a:pt x="16468" y="2702"/>
                    <a:pt x="16278" y="74"/>
                  </a:cubicBezTo>
                  <a:cubicBezTo>
                    <a:pt x="16278" y="20"/>
                    <a:pt x="16250" y="1"/>
                    <a:pt x="16217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16;p51">
              <a:extLst>
                <a:ext uri="{FF2B5EF4-FFF2-40B4-BE49-F238E27FC236}">
                  <a16:creationId xmlns:a16="http://schemas.microsoft.com/office/drawing/2014/main" id="{4D1A583B-DDF9-405E-B777-695F44CA6793}"/>
                </a:ext>
              </a:extLst>
            </p:cNvPr>
            <p:cNvSpPr/>
            <p:nvPr/>
          </p:nvSpPr>
          <p:spPr>
            <a:xfrm>
              <a:off x="2287892" y="3831690"/>
              <a:ext cx="62349" cy="12250"/>
            </a:xfrm>
            <a:custGeom>
              <a:avLst/>
              <a:gdLst/>
              <a:ahLst/>
              <a:cxnLst/>
              <a:rect l="l" t="t" r="r" b="b"/>
              <a:pathLst>
                <a:path w="1985" h="390" extrusionOk="0">
                  <a:moveTo>
                    <a:pt x="132" y="0"/>
                  </a:moveTo>
                  <a:cubicBezTo>
                    <a:pt x="16" y="0"/>
                    <a:pt x="0" y="204"/>
                    <a:pt x="85" y="232"/>
                  </a:cubicBezTo>
                  <a:cubicBezTo>
                    <a:pt x="496" y="340"/>
                    <a:pt x="907" y="389"/>
                    <a:pt x="1318" y="389"/>
                  </a:cubicBezTo>
                  <a:cubicBezTo>
                    <a:pt x="1509" y="389"/>
                    <a:pt x="1699" y="379"/>
                    <a:pt x="1890" y="359"/>
                  </a:cubicBezTo>
                  <a:cubicBezTo>
                    <a:pt x="1985" y="359"/>
                    <a:pt x="1985" y="169"/>
                    <a:pt x="1890" y="169"/>
                  </a:cubicBezTo>
                  <a:cubicBezTo>
                    <a:pt x="1755" y="176"/>
                    <a:pt x="1621" y="180"/>
                    <a:pt x="1489" y="180"/>
                  </a:cubicBezTo>
                  <a:cubicBezTo>
                    <a:pt x="1034" y="180"/>
                    <a:pt x="597" y="133"/>
                    <a:pt x="180" y="10"/>
                  </a:cubicBezTo>
                  <a:cubicBezTo>
                    <a:pt x="162" y="3"/>
                    <a:pt x="146" y="0"/>
                    <a:pt x="132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17;p51">
              <a:extLst>
                <a:ext uri="{FF2B5EF4-FFF2-40B4-BE49-F238E27FC236}">
                  <a16:creationId xmlns:a16="http://schemas.microsoft.com/office/drawing/2014/main" id="{0D7FAE46-0DFC-4734-8741-BF42DA6DDCDD}"/>
                </a:ext>
              </a:extLst>
            </p:cNvPr>
            <p:cNvSpPr/>
            <p:nvPr/>
          </p:nvSpPr>
          <p:spPr>
            <a:xfrm>
              <a:off x="2429802" y="4391040"/>
              <a:ext cx="88576" cy="7978"/>
            </a:xfrm>
            <a:custGeom>
              <a:avLst/>
              <a:gdLst/>
              <a:ahLst/>
              <a:cxnLst/>
              <a:rect l="l" t="t" r="r" b="b"/>
              <a:pathLst>
                <a:path w="2820" h="254" extrusionOk="0">
                  <a:moveTo>
                    <a:pt x="159" y="0"/>
                  </a:moveTo>
                  <a:cubicBezTo>
                    <a:pt x="0" y="0"/>
                    <a:pt x="0" y="254"/>
                    <a:pt x="159" y="254"/>
                  </a:cubicBezTo>
                  <a:cubicBezTo>
                    <a:pt x="1014" y="254"/>
                    <a:pt x="1869" y="254"/>
                    <a:pt x="2692" y="190"/>
                  </a:cubicBezTo>
                  <a:cubicBezTo>
                    <a:pt x="2819" y="190"/>
                    <a:pt x="2819" y="0"/>
                    <a:pt x="2692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18;p51">
              <a:extLst>
                <a:ext uri="{FF2B5EF4-FFF2-40B4-BE49-F238E27FC236}">
                  <a16:creationId xmlns:a16="http://schemas.microsoft.com/office/drawing/2014/main" id="{7A07C4F4-8BB9-40A2-856F-898F60576383}"/>
                </a:ext>
              </a:extLst>
            </p:cNvPr>
            <p:cNvSpPr/>
            <p:nvPr/>
          </p:nvSpPr>
          <p:spPr>
            <a:xfrm>
              <a:off x="2449684" y="4414911"/>
              <a:ext cx="98533" cy="9486"/>
            </a:xfrm>
            <a:custGeom>
              <a:avLst/>
              <a:gdLst/>
              <a:ahLst/>
              <a:cxnLst/>
              <a:rect l="l" t="t" r="r" b="b"/>
              <a:pathLst>
                <a:path w="3137" h="302" extrusionOk="0">
                  <a:moveTo>
                    <a:pt x="159" y="0"/>
                  </a:moveTo>
                  <a:cubicBezTo>
                    <a:pt x="64" y="0"/>
                    <a:pt x="1" y="190"/>
                    <a:pt x="128" y="190"/>
                  </a:cubicBezTo>
                  <a:cubicBezTo>
                    <a:pt x="603" y="270"/>
                    <a:pt x="1086" y="301"/>
                    <a:pt x="1568" y="301"/>
                  </a:cubicBezTo>
                  <a:cubicBezTo>
                    <a:pt x="2051" y="301"/>
                    <a:pt x="2534" y="270"/>
                    <a:pt x="3009" y="222"/>
                  </a:cubicBezTo>
                  <a:cubicBezTo>
                    <a:pt x="3136" y="222"/>
                    <a:pt x="3136" y="64"/>
                    <a:pt x="3009" y="64"/>
                  </a:cubicBezTo>
                  <a:cubicBezTo>
                    <a:pt x="2059" y="64"/>
                    <a:pt x="1109" y="32"/>
                    <a:pt x="159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660;p51">
            <a:extLst>
              <a:ext uri="{FF2B5EF4-FFF2-40B4-BE49-F238E27FC236}">
                <a16:creationId xmlns:a16="http://schemas.microsoft.com/office/drawing/2014/main" id="{BFBE1D99-58E3-44F0-AD9F-989D251DC555}"/>
              </a:ext>
            </a:extLst>
          </p:cNvPr>
          <p:cNvGrpSpPr/>
          <p:nvPr/>
        </p:nvGrpSpPr>
        <p:grpSpPr>
          <a:xfrm>
            <a:off x="3845284" y="3941879"/>
            <a:ext cx="454783" cy="1123125"/>
            <a:chOff x="5760141" y="3329256"/>
            <a:chExt cx="475516" cy="1174326"/>
          </a:xfrm>
        </p:grpSpPr>
        <p:sp>
          <p:nvSpPr>
            <p:cNvPr id="110" name="Google Shape;1661;p51">
              <a:extLst>
                <a:ext uri="{FF2B5EF4-FFF2-40B4-BE49-F238E27FC236}">
                  <a16:creationId xmlns:a16="http://schemas.microsoft.com/office/drawing/2014/main" id="{3738B20C-3BE6-43AF-9076-C831C535C55E}"/>
                </a:ext>
              </a:extLst>
            </p:cNvPr>
            <p:cNvSpPr/>
            <p:nvPr/>
          </p:nvSpPr>
          <p:spPr>
            <a:xfrm>
              <a:off x="5859617" y="3340595"/>
              <a:ext cx="130351" cy="126614"/>
            </a:xfrm>
            <a:custGeom>
              <a:avLst/>
              <a:gdLst/>
              <a:ahLst/>
              <a:cxnLst/>
              <a:rect l="l" t="t" r="r" b="b"/>
              <a:pathLst>
                <a:path w="4150" h="4031" extrusionOk="0">
                  <a:moveTo>
                    <a:pt x="3410" y="2081"/>
                  </a:moveTo>
                  <a:cubicBezTo>
                    <a:pt x="3461" y="2081"/>
                    <a:pt x="3516" y="2112"/>
                    <a:pt x="3516" y="2186"/>
                  </a:cubicBezTo>
                  <a:cubicBezTo>
                    <a:pt x="3484" y="2820"/>
                    <a:pt x="2977" y="3326"/>
                    <a:pt x="2281" y="3358"/>
                  </a:cubicBezTo>
                  <a:cubicBezTo>
                    <a:pt x="2270" y="3360"/>
                    <a:pt x="2260" y="3361"/>
                    <a:pt x="2251" y="3361"/>
                  </a:cubicBezTo>
                  <a:cubicBezTo>
                    <a:pt x="2119" y="3361"/>
                    <a:pt x="2101" y="3166"/>
                    <a:pt x="2249" y="3136"/>
                  </a:cubicBezTo>
                  <a:cubicBezTo>
                    <a:pt x="2819" y="3041"/>
                    <a:pt x="3231" y="2693"/>
                    <a:pt x="3326" y="2123"/>
                  </a:cubicBezTo>
                  <a:cubicBezTo>
                    <a:pt x="3339" y="2097"/>
                    <a:pt x="3374" y="2081"/>
                    <a:pt x="3410" y="2081"/>
                  </a:cubicBezTo>
                  <a:close/>
                  <a:moveTo>
                    <a:pt x="2122" y="1"/>
                  </a:moveTo>
                  <a:cubicBezTo>
                    <a:pt x="1109" y="159"/>
                    <a:pt x="95" y="856"/>
                    <a:pt x="32" y="1964"/>
                  </a:cubicBezTo>
                  <a:cubicBezTo>
                    <a:pt x="0" y="3041"/>
                    <a:pt x="982" y="3960"/>
                    <a:pt x="2027" y="4023"/>
                  </a:cubicBezTo>
                  <a:cubicBezTo>
                    <a:pt x="2082" y="4028"/>
                    <a:pt x="2137" y="4030"/>
                    <a:pt x="2191" y="4030"/>
                  </a:cubicBezTo>
                  <a:cubicBezTo>
                    <a:pt x="3154" y="4030"/>
                    <a:pt x="3871" y="3239"/>
                    <a:pt x="3991" y="2249"/>
                  </a:cubicBezTo>
                  <a:cubicBezTo>
                    <a:pt x="4149" y="1014"/>
                    <a:pt x="3231" y="286"/>
                    <a:pt x="2122" y="1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62;p51">
              <a:extLst>
                <a:ext uri="{FF2B5EF4-FFF2-40B4-BE49-F238E27FC236}">
                  <a16:creationId xmlns:a16="http://schemas.microsoft.com/office/drawing/2014/main" id="{533FCFCD-B055-4B31-A8F5-2DD336B8A8BE}"/>
                </a:ext>
              </a:extLst>
            </p:cNvPr>
            <p:cNvSpPr/>
            <p:nvPr/>
          </p:nvSpPr>
          <p:spPr>
            <a:xfrm>
              <a:off x="6061552" y="3396536"/>
              <a:ext cx="78965" cy="65678"/>
            </a:xfrm>
            <a:custGeom>
              <a:avLst/>
              <a:gdLst/>
              <a:ahLst/>
              <a:cxnLst/>
              <a:rect l="l" t="t" r="r" b="b"/>
              <a:pathLst>
                <a:path w="2514" h="2091" extrusionOk="0">
                  <a:moveTo>
                    <a:pt x="1337" y="1"/>
                  </a:moveTo>
                  <a:cubicBezTo>
                    <a:pt x="850" y="1"/>
                    <a:pt x="328" y="357"/>
                    <a:pt x="190" y="880"/>
                  </a:cubicBezTo>
                  <a:cubicBezTo>
                    <a:pt x="0" y="1419"/>
                    <a:pt x="444" y="1925"/>
                    <a:pt x="982" y="2052"/>
                  </a:cubicBezTo>
                  <a:cubicBezTo>
                    <a:pt x="1084" y="2078"/>
                    <a:pt x="1179" y="2090"/>
                    <a:pt x="1269" y="2090"/>
                  </a:cubicBezTo>
                  <a:cubicBezTo>
                    <a:pt x="2270" y="2090"/>
                    <a:pt x="2514" y="583"/>
                    <a:pt x="1584" y="88"/>
                  </a:cubicBezTo>
                  <a:cubicBezTo>
                    <a:pt x="1584" y="88"/>
                    <a:pt x="1552" y="88"/>
                    <a:pt x="1552" y="25"/>
                  </a:cubicBezTo>
                  <a:cubicBezTo>
                    <a:pt x="1482" y="9"/>
                    <a:pt x="1410" y="1"/>
                    <a:pt x="1337" y="1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63;p51">
              <a:extLst>
                <a:ext uri="{FF2B5EF4-FFF2-40B4-BE49-F238E27FC236}">
                  <a16:creationId xmlns:a16="http://schemas.microsoft.com/office/drawing/2014/main" id="{325C7FA6-F7B0-418A-9CEB-32DD733FF6E7}"/>
                </a:ext>
              </a:extLst>
            </p:cNvPr>
            <p:cNvSpPr/>
            <p:nvPr/>
          </p:nvSpPr>
          <p:spPr>
            <a:xfrm>
              <a:off x="6034696" y="3723577"/>
              <a:ext cx="66715" cy="58768"/>
            </a:xfrm>
            <a:custGeom>
              <a:avLst/>
              <a:gdLst/>
              <a:ahLst/>
              <a:cxnLst/>
              <a:rect l="l" t="t" r="r" b="b"/>
              <a:pathLst>
                <a:path w="2124" h="1871" extrusionOk="0">
                  <a:moveTo>
                    <a:pt x="1520" y="1"/>
                  </a:moveTo>
                  <a:cubicBezTo>
                    <a:pt x="1520" y="32"/>
                    <a:pt x="1457" y="64"/>
                    <a:pt x="1425" y="64"/>
                  </a:cubicBezTo>
                  <a:cubicBezTo>
                    <a:pt x="1380" y="61"/>
                    <a:pt x="1335" y="59"/>
                    <a:pt x="1290" y="59"/>
                  </a:cubicBezTo>
                  <a:cubicBezTo>
                    <a:pt x="867" y="59"/>
                    <a:pt x="483" y="201"/>
                    <a:pt x="254" y="602"/>
                  </a:cubicBezTo>
                  <a:cubicBezTo>
                    <a:pt x="0" y="1077"/>
                    <a:pt x="254" y="1584"/>
                    <a:pt x="665" y="1774"/>
                  </a:cubicBezTo>
                  <a:cubicBezTo>
                    <a:pt x="813" y="1841"/>
                    <a:pt x="949" y="1871"/>
                    <a:pt x="1073" y="1871"/>
                  </a:cubicBezTo>
                  <a:cubicBezTo>
                    <a:pt x="1830" y="1871"/>
                    <a:pt x="2123" y="762"/>
                    <a:pt x="1552" y="191"/>
                  </a:cubicBezTo>
                  <a:cubicBezTo>
                    <a:pt x="1520" y="127"/>
                    <a:pt x="1520" y="32"/>
                    <a:pt x="1552" y="1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64;p51">
              <a:extLst>
                <a:ext uri="{FF2B5EF4-FFF2-40B4-BE49-F238E27FC236}">
                  <a16:creationId xmlns:a16="http://schemas.microsoft.com/office/drawing/2014/main" id="{1F0ABD91-FE69-4062-8B33-D049103A4A53}"/>
                </a:ext>
              </a:extLst>
            </p:cNvPr>
            <p:cNvSpPr/>
            <p:nvPr/>
          </p:nvSpPr>
          <p:spPr>
            <a:xfrm>
              <a:off x="5915307" y="3808133"/>
              <a:ext cx="113453" cy="104030"/>
            </a:xfrm>
            <a:custGeom>
              <a:avLst/>
              <a:gdLst/>
              <a:ahLst/>
              <a:cxnLst/>
              <a:rect l="l" t="t" r="r" b="b"/>
              <a:pathLst>
                <a:path w="3612" h="3312" extrusionOk="0">
                  <a:moveTo>
                    <a:pt x="1691" y="723"/>
                  </a:moveTo>
                  <a:cubicBezTo>
                    <a:pt x="1768" y="723"/>
                    <a:pt x="1848" y="735"/>
                    <a:pt x="1933" y="760"/>
                  </a:cubicBezTo>
                  <a:cubicBezTo>
                    <a:pt x="2079" y="790"/>
                    <a:pt x="2063" y="954"/>
                    <a:pt x="1935" y="954"/>
                  </a:cubicBezTo>
                  <a:cubicBezTo>
                    <a:pt x="1925" y="954"/>
                    <a:pt x="1913" y="953"/>
                    <a:pt x="1901" y="950"/>
                  </a:cubicBezTo>
                  <a:cubicBezTo>
                    <a:pt x="1848" y="928"/>
                    <a:pt x="1795" y="918"/>
                    <a:pt x="1743" y="918"/>
                  </a:cubicBezTo>
                  <a:cubicBezTo>
                    <a:pt x="1577" y="918"/>
                    <a:pt x="1420" y="1020"/>
                    <a:pt x="1299" y="1140"/>
                  </a:cubicBezTo>
                  <a:cubicBezTo>
                    <a:pt x="1141" y="1330"/>
                    <a:pt x="1141" y="1489"/>
                    <a:pt x="1141" y="1742"/>
                  </a:cubicBezTo>
                  <a:cubicBezTo>
                    <a:pt x="1174" y="1841"/>
                    <a:pt x="1112" y="1889"/>
                    <a:pt x="1032" y="1889"/>
                  </a:cubicBezTo>
                  <a:cubicBezTo>
                    <a:pt x="958" y="1889"/>
                    <a:pt x="870" y="1849"/>
                    <a:pt x="824" y="1774"/>
                  </a:cubicBezTo>
                  <a:cubicBezTo>
                    <a:pt x="729" y="1489"/>
                    <a:pt x="919" y="1140"/>
                    <a:pt x="1109" y="950"/>
                  </a:cubicBezTo>
                  <a:cubicBezTo>
                    <a:pt x="1295" y="811"/>
                    <a:pt x="1480" y="723"/>
                    <a:pt x="1691" y="723"/>
                  </a:cubicBezTo>
                  <a:close/>
                  <a:moveTo>
                    <a:pt x="1901" y="0"/>
                  </a:moveTo>
                  <a:cubicBezTo>
                    <a:pt x="1204" y="127"/>
                    <a:pt x="476" y="539"/>
                    <a:pt x="254" y="1330"/>
                  </a:cubicBezTo>
                  <a:cubicBezTo>
                    <a:pt x="1" y="2186"/>
                    <a:pt x="634" y="3072"/>
                    <a:pt x="1458" y="3294"/>
                  </a:cubicBezTo>
                  <a:cubicBezTo>
                    <a:pt x="1535" y="3306"/>
                    <a:pt x="1613" y="3312"/>
                    <a:pt x="1691" y="3312"/>
                  </a:cubicBezTo>
                  <a:cubicBezTo>
                    <a:pt x="2441" y="3312"/>
                    <a:pt x="3186" y="2776"/>
                    <a:pt x="3358" y="2059"/>
                  </a:cubicBezTo>
                  <a:cubicBezTo>
                    <a:pt x="3611" y="1109"/>
                    <a:pt x="2883" y="254"/>
                    <a:pt x="2028" y="64"/>
                  </a:cubicBezTo>
                  <a:cubicBezTo>
                    <a:pt x="1996" y="64"/>
                    <a:pt x="1933" y="32"/>
                    <a:pt x="1901" y="0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65;p51">
              <a:extLst>
                <a:ext uri="{FF2B5EF4-FFF2-40B4-BE49-F238E27FC236}">
                  <a16:creationId xmlns:a16="http://schemas.microsoft.com/office/drawing/2014/main" id="{1B61AEA1-D721-411C-8FB5-D425BE9CC19C}"/>
                </a:ext>
              </a:extLst>
            </p:cNvPr>
            <p:cNvSpPr/>
            <p:nvPr/>
          </p:nvSpPr>
          <p:spPr>
            <a:xfrm>
              <a:off x="5760141" y="3536562"/>
              <a:ext cx="475516" cy="967020"/>
            </a:xfrm>
            <a:custGeom>
              <a:avLst/>
              <a:gdLst/>
              <a:ahLst/>
              <a:cxnLst/>
              <a:rect l="l" t="t" r="r" b="b"/>
              <a:pathLst>
                <a:path w="15139" h="30787" extrusionOk="0">
                  <a:moveTo>
                    <a:pt x="7791" y="476"/>
                  </a:moveTo>
                  <a:cubicBezTo>
                    <a:pt x="9026" y="539"/>
                    <a:pt x="10198" y="602"/>
                    <a:pt x="11433" y="792"/>
                  </a:cubicBezTo>
                  <a:cubicBezTo>
                    <a:pt x="12225" y="919"/>
                    <a:pt x="13682" y="951"/>
                    <a:pt x="14378" y="1553"/>
                  </a:cubicBezTo>
                  <a:cubicBezTo>
                    <a:pt x="14315" y="1584"/>
                    <a:pt x="14315" y="1648"/>
                    <a:pt x="14315" y="1679"/>
                  </a:cubicBezTo>
                  <a:cubicBezTo>
                    <a:pt x="14632" y="4339"/>
                    <a:pt x="10768" y="4371"/>
                    <a:pt x="8456" y="4434"/>
                  </a:cubicBezTo>
                  <a:cubicBezTo>
                    <a:pt x="8076" y="4498"/>
                    <a:pt x="7759" y="4498"/>
                    <a:pt x="7474" y="4529"/>
                  </a:cubicBezTo>
                  <a:cubicBezTo>
                    <a:pt x="7316" y="4561"/>
                    <a:pt x="7316" y="4751"/>
                    <a:pt x="7474" y="4751"/>
                  </a:cubicBezTo>
                  <a:cubicBezTo>
                    <a:pt x="7902" y="4803"/>
                    <a:pt x="8552" y="4849"/>
                    <a:pt x="9293" y="4849"/>
                  </a:cubicBezTo>
                  <a:cubicBezTo>
                    <a:pt x="10363" y="4849"/>
                    <a:pt x="11620" y="4752"/>
                    <a:pt x="12668" y="4434"/>
                  </a:cubicBezTo>
                  <a:lnTo>
                    <a:pt x="12668" y="4434"/>
                  </a:lnTo>
                  <a:cubicBezTo>
                    <a:pt x="12415" y="6873"/>
                    <a:pt x="12541" y="9311"/>
                    <a:pt x="12510" y="11718"/>
                  </a:cubicBezTo>
                  <a:cubicBezTo>
                    <a:pt x="12478" y="14062"/>
                    <a:pt x="12383" y="16437"/>
                    <a:pt x="12351" y="18812"/>
                  </a:cubicBezTo>
                  <a:cubicBezTo>
                    <a:pt x="12320" y="19287"/>
                    <a:pt x="12320" y="19762"/>
                    <a:pt x="12320" y="20237"/>
                  </a:cubicBezTo>
                  <a:cubicBezTo>
                    <a:pt x="12320" y="22074"/>
                    <a:pt x="12320" y="23879"/>
                    <a:pt x="12225" y="25716"/>
                  </a:cubicBezTo>
                  <a:cubicBezTo>
                    <a:pt x="12161" y="26761"/>
                    <a:pt x="12098" y="27933"/>
                    <a:pt x="11528" y="28819"/>
                  </a:cubicBezTo>
                  <a:cubicBezTo>
                    <a:pt x="10768" y="30055"/>
                    <a:pt x="9311" y="30213"/>
                    <a:pt x="7981" y="30245"/>
                  </a:cubicBezTo>
                  <a:cubicBezTo>
                    <a:pt x="7767" y="30258"/>
                    <a:pt x="7551" y="30266"/>
                    <a:pt x="7333" y="30266"/>
                  </a:cubicBezTo>
                  <a:cubicBezTo>
                    <a:pt x="6519" y="30266"/>
                    <a:pt x="5690" y="30158"/>
                    <a:pt x="4941" y="29833"/>
                  </a:cubicBezTo>
                  <a:cubicBezTo>
                    <a:pt x="3452" y="29136"/>
                    <a:pt x="3231" y="27679"/>
                    <a:pt x="3167" y="26191"/>
                  </a:cubicBezTo>
                  <a:cubicBezTo>
                    <a:pt x="3041" y="23657"/>
                    <a:pt x="3009" y="21124"/>
                    <a:pt x="2977" y="18622"/>
                  </a:cubicBezTo>
                  <a:cubicBezTo>
                    <a:pt x="2914" y="16944"/>
                    <a:pt x="2914" y="15265"/>
                    <a:pt x="2914" y="13555"/>
                  </a:cubicBezTo>
                  <a:cubicBezTo>
                    <a:pt x="2914" y="10420"/>
                    <a:pt x="2914" y="7285"/>
                    <a:pt x="3009" y="4181"/>
                  </a:cubicBezTo>
                  <a:lnTo>
                    <a:pt x="3009" y="4086"/>
                  </a:lnTo>
                  <a:cubicBezTo>
                    <a:pt x="3832" y="4371"/>
                    <a:pt x="4719" y="4593"/>
                    <a:pt x="5606" y="4656"/>
                  </a:cubicBezTo>
                  <a:cubicBezTo>
                    <a:pt x="5764" y="4656"/>
                    <a:pt x="5828" y="4403"/>
                    <a:pt x="5669" y="4371"/>
                  </a:cubicBezTo>
                  <a:cubicBezTo>
                    <a:pt x="4593" y="4086"/>
                    <a:pt x="3547" y="3801"/>
                    <a:pt x="2534" y="3453"/>
                  </a:cubicBezTo>
                  <a:lnTo>
                    <a:pt x="1932" y="3231"/>
                  </a:lnTo>
                  <a:lnTo>
                    <a:pt x="1901" y="3168"/>
                  </a:lnTo>
                  <a:cubicBezTo>
                    <a:pt x="1" y="1173"/>
                    <a:pt x="4086" y="634"/>
                    <a:pt x="4941" y="571"/>
                  </a:cubicBezTo>
                  <a:cubicBezTo>
                    <a:pt x="5891" y="476"/>
                    <a:pt x="6841" y="476"/>
                    <a:pt x="7791" y="476"/>
                  </a:cubicBezTo>
                  <a:close/>
                  <a:moveTo>
                    <a:pt x="7277" y="1"/>
                  </a:moveTo>
                  <a:cubicBezTo>
                    <a:pt x="6490" y="1"/>
                    <a:pt x="5702" y="34"/>
                    <a:pt x="4909" y="96"/>
                  </a:cubicBezTo>
                  <a:cubicBezTo>
                    <a:pt x="3706" y="191"/>
                    <a:pt x="2091" y="254"/>
                    <a:pt x="1331" y="1363"/>
                  </a:cubicBezTo>
                  <a:cubicBezTo>
                    <a:pt x="856" y="2059"/>
                    <a:pt x="919" y="3009"/>
                    <a:pt x="1616" y="3579"/>
                  </a:cubicBezTo>
                  <a:cubicBezTo>
                    <a:pt x="1671" y="3616"/>
                    <a:pt x="1727" y="3632"/>
                    <a:pt x="1783" y="3632"/>
                  </a:cubicBezTo>
                  <a:cubicBezTo>
                    <a:pt x="1822" y="3632"/>
                    <a:pt x="1861" y="3624"/>
                    <a:pt x="1901" y="3611"/>
                  </a:cubicBezTo>
                  <a:cubicBezTo>
                    <a:pt x="2122" y="3706"/>
                    <a:pt x="2376" y="3801"/>
                    <a:pt x="2597" y="3896"/>
                  </a:cubicBezTo>
                  <a:cubicBezTo>
                    <a:pt x="2534" y="3928"/>
                    <a:pt x="2439" y="4023"/>
                    <a:pt x="2439" y="4118"/>
                  </a:cubicBezTo>
                  <a:cubicBezTo>
                    <a:pt x="2344" y="10293"/>
                    <a:pt x="2376" y="16469"/>
                    <a:pt x="2534" y="22644"/>
                  </a:cubicBezTo>
                  <a:cubicBezTo>
                    <a:pt x="2566" y="24639"/>
                    <a:pt x="2186" y="27521"/>
                    <a:pt x="3389" y="29231"/>
                  </a:cubicBezTo>
                  <a:cubicBezTo>
                    <a:pt x="4361" y="30557"/>
                    <a:pt x="6129" y="30786"/>
                    <a:pt x="7696" y="30786"/>
                  </a:cubicBezTo>
                  <a:cubicBezTo>
                    <a:pt x="7814" y="30786"/>
                    <a:pt x="7930" y="30785"/>
                    <a:pt x="8044" y="30783"/>
                  </a:cubicBezTo>
                  <a:cubicBezTo>
                    <a:pt x="9723" y="30720"/>
                    <a:pt x="11401" y="30403"/>
                    <a:pt x="12225" y="28756"/>
                  </a:cubicBezTo>
                  <a:cubicBezTo>
                    <a:pt x="13175" y="26824"/>
                    <a:pt x="12827" y="24227"/>
                    <a:pt x="12858" y="22169"/>
                  </a:cubicBezTo>
                  <a:cubicBezTo>
                    <a:pt x="12890" y="19319"/>
                    <a:pt x="12890" y="16437"/>
                    <a:pt x="12953" y="13555"/>
                  </a:cubicBezTo>
                  <a:cubicBezTo>
                    <a:pt x="12985" y="10483"/>
                    <a:pt x="13207" y="7380"/>
                    <a:pt x="12985" y="4308"/>
                  </a:cubicBezTo>
                  <a:cubicBezTo>
                    <a:pt x="14283" y="3833"/>
                    <a:pt x="15138" y="3041"/>
                    <a:pt x="14758" y="1584"/>
                  </a:cubicBezTo>
                  <a:cubicBezTo>
                    <a:pt x="14727" y="1521"/>
                    <a:pt x="14632" y="1426"/>
                    <a:pt x="14568" y="1426"/>
                  </a:cubicBezTo>
                  <a:cubicBezTo>
                    <a:pt x="14093" y="381"/>
                    <a:pt x="11940" y="381"/>
                    <a:pt x="10958" y="254"/>
                  </a:cubicBezTo>
                  <a:cubicBezTo>
                    <a:pt x="9724" y="81"/>
                    <a:pt x="8502" y="1"/>
                    <a:pt x="7277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66;p51">
              <a:extLst>
                <a:ext uri="{FF2B5EF4-FFF2-40B4-BE49-F238E27FC236}">
                  <a16:creationId xmlns:a16="http://schemas.microsoft.com/office/drawing/2014/main" id="{89914884-52FC-406C-9D21-1E9EE5708ADC}"/>
                </a:ext>
              </a:extLst>
            </p:cNvPr>
            <p:cNvSpPr/>
            <p:nvPr/>
          </p:nvSpPr>
          <p:spPr>
            <a:xfrm>
              <a:off x="5837693" y="3612763"/>
              <a:ext cx="331658" cy="38540"/>
            </a:xfrm>
            <a:custGeom>
              <a:avLst/>
              <a:gdLst/>
              <a:ahLst/>
              <a:cxnLst/>
              <a:rect l="l" t="t" r="r" b="b"/>
              <a:pathLst>
                <a:path w="10559" h="1227" extrusionOk="0">
                  <a:moveTo>
                    <a:pt x="336" y="0"/>
                  </a:moveTo>
                  <a:cubicBezTo>
                    <a:pt x="102" y="0"/>
                    <a:pt x="0" y="374"/>
                    <a:pt x="287" y="488"/>
                  </a:cubicBezTo>
                  <a:cubicBezTo>
                    <a:pt x="1967" y="973"/>
                    <a:pt x="3699" y="1226"/>
                    <a:pt x="5413" y="1226"/>
                  </a:cubicBezTo>
                  <a:cubicBezTo>
                    <a:pt x="5605" y="1226"/>
                    <a:pt x="5796" y="1223"/>
                    <a:pt x="5987" y="1217"/>
                  </a:cubicBezTo>
                  <a:cubicBezTo>
                    <a:pt x="7507" y="1153"/>
                    <a:pt x="8964" y="900"/>
                    <a:pt x="10389" y="393"/>
                  </a:cubicBezTo>
                  <a:cubicBezTo>
                    <a:pt x="10558" y="309"/>
                    <a:pt x="10527" y="98"/>
                    <a:pt x="10361" y="98"/>
                  </a:cubicBezTo>
                  <a:cubicBezTo>
                    <a:pt x="10341" y="98"/>
                    <a:pt x="10318" y="101"/>
                    <a:pt x="10294" y="108"/>
                  </a:cubicBezTo>
                  <a:cubicBezTo>
                    <a:pt x="8632" y="492"/>
                    <a:pt x="6971" y="714"/>
                    <a:pt x="5309" y="714"/>
                  </a:cubicBezTo>
                  <a:cubicBezTo>
                    <a:pt x="3677" y="714"/>
                    <a:pt x="2045" y="500"/>
                    <a:pt x="413" y="13"/>
                  </a:cubicBezTo>
                  <a:cubicBezTo>
                    <a:pt x="386" y="4"/>
                    <a:pt x="360" y="0"/>
                    <a:pt x="336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67;p51">
              <a:extLst>
                <a:ext uri="{FF2B5EF4-FFF2-40B4-BE49-F238E27FC236}">
                  <a16:creationId xmlns:a16="http://schemas.microsoft.com/office/drawing/2014/main" id="{76895456-0778-4A9C-9E08-F82F6663AAF8}"/>
                </a:ext>
              </a:extLst>
            </p:cNvPr>
            <p:cNvSpPr/>
            <p:nvPr/>
          </p:nvSpPr>
          <p:spPr>
            <a:xfrm>
              <a:off x="5844697" y="3329256"/>
              <a:ext cx="177843" cy="153312"/>
            </a:xfrm>
            <a:custGeom>
              <a:avLst/>
              <a:gdLst/>
              <a:ahLst/>
              <a:cxnLst/>
              <a:rect l="l" t="t" r="r" b="b"/>
              <a:pathLst>
                <a:path w="5662" h="4881" extrusionOk="0">
                  <a:moveTo>
                    <a:pt x="2597" y="394"/>
                  </a:moveTo>
                  <a:cubicBezTo>
                    <a:pt x="3706" y="615"/>
                    <a:pt x="4624" y="1375"/>
                    <a:pt x="4466" y="2642"/>
                  </a:cubicBezTo>
                  <a:cubicBezTo>
                    <a:pt x="4346" y="3632"/>
                    <a:pt x="3629" y="4423"/>
                    <a:pt x="2666" y="4423"/>
                  </a:cubicBezTo>
                  <a:cubicBezTo>
                    <a:pt x="2612" y="4423"/>
                    <a:pt x="2557" y="4421"/>
                    <a:pt x="2502" y="4416"/>
                  </a:cubicBezTo>
                  <a:cubicBezTo>
                    <a:pt x="1457" y="4384"/>
                    <a:pt x="475" y="3434"/>
                    <a:pt x="507" y="2389"/>
                  </a:cubicBezTo>
                  <a:cubicBezTo>
                    <a:pt x="602" y="1249"/>
                    <a:pt x="1584" y="520"/>
                    <a:pt x="2597" y="394"/>
                  </a:cubicBezTo>
                  <a:close/>
                  <a:moveTo>
                    <a:pt x="2574" y="0"/>
                  </a:moveTo>
                  <a:cubicBezTo>
                    <a:pt x="1370" y="0"/>
                    <a:pt x="265" y="1018"/>
                    <a:pt x="95" y="2262"/>
                  </a:cubicBezTo>
                  <a:cubicBezTo>
                    <a:pt x="0" y="3561"/>
                    <a:pt x="1109" y="4701"/>
                    <a:pt x="2376" y="4859"/>
                  </a:cubicBezTo>
                  <a:cubicBezTo>
                    <a:pt x="2489" y="4874"/>
                    <a:pt x="2599" y="4881"/>
                    <a:pt x="2705" y="4881"/>
                  </a:cubicBezTo>
                  <a:cubicBezTo>
                    <a:pt x="5321" y="4881"/>
                    <a:pt x="5662" y="540"/>
                    <a:pt x="3136" y="235"/>
                  </a:cubicBezTo>
                  <a:cubicBezTo>
                    <a:pt x="3136" y="172"/>
                    <a:pt x="3072" y="45"/>
                    <a:pt x="3009" y="45"/>
                  </a:cubicBezTo>
                  <a:cubicBezTo>
                    <a:pt x="2864" y="15"/>
                    <a:pt x="2718" y="0"/>
                    <a:pt x="2574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68;p51">
              <a:extLst>
                <a:ext uri="{FF2B5EF4-FFF2-40B4-BE49-F238E27FC236}">
                  <a16:creationId xmlns:a16="http://schemas.microsoft.com/office/drawing/2014/main" id="{C4210CBC-034B-4172-85FD-F428FF6303A8}"/>
                </a:ext>
              </a:extLst>
            </p:cNvPr>
            <p:cNvSpPr/>
            <p:nvPr/>
          </p:nvSpPr>
          <p:spPr>
            <a:xfrm>
              <a:off x="5760141" y="3551482"/>
              <a:ext cx="461570" cy="934353"/>
            </a:xfrm>
            <a:custGeom>
              <a:avLst/>
              <a:gdLst/>
              <a:ahLst/>
              <a:cxnLst/>
              <a:rect l="l" t="t" r="r" b="b"/>
              <a:pathLst>
                <a:path w="14695" h="29747" extrusionOk="0">
                  <a:moveTo>
                    <a:pt x="9372" y="757"/>
                  </a:moveTo>
                  <a:cubicBezTo>
                    <a:pt x="9383" y="757"/>
                    <a:pt x="9394" y="758"/>
                    <a:pt x="9406" y="761"/>
                  </a:cubicBezTo>
                  <a:cubicBezTo>
                    <a:pt x="9913" y="951"/>
                    <a:pt x="10388" y="1078"/>
                    <a:pt x="10926" y="1109"/>
                  </a:cubicBezTo>
                  <a:cubicBezTo>
                    <a:pt x="11021" y="1109"/>
                    <a:pt x="11021" y="1299"/>
                    <a:pt x="10926" y="1299"/>
                  </a:cubicBezTo>
                  <a:cubicBezTo>
                    <a:pt x="10356" y="1299"/>
                    <a:pt x="9818" y="1236"/>
                    <a:pt x="9311" y="983"/>
                  </a:cubicBezTo>
                  <a:cubicBezTo>
                    <a:pt x="9194" y="924"/>
                    <a:pt x="9239" y="757"/>
                    <a:pt x="9372" y="757"/>
                  </a:cubicBezTo>
                  <a:close/>
                  <a:moveTo>
                    <a:pt x="2831" y="1895"/>
                  </a:moveTo>
                  <a:cubicBezTo>
                    <a:pt x="2848" y="1895"/>
                    <a:pt x="2865" y="1897"/>
                    <a:pt x="2882" y="1901"/>
                  </a:cubicBezTo>
                  <a:cubicBezTo>
                    <a:pt x="4544" y="2380"/>
                    <a:pt x="6198" y="2602"/>
                    <a:pt x="7856" y="2602"/>
                  </a:cubicBezTo>
                  <a:cubicBezTo>
                    <a:pt x="9484" y="2602"/>
                    <a:pt x="11116" y="2388"/>
                    <a:pt x="12763" y="1996"/>
                  </a:cubicBezTo>
                  <a:cubicBezTo>
                    <a:pt x="12953" y="1996"/>
                    <a:pt x="13017" y="2281"/>
                    <a:pt x="12858" y="2313"/>
                  </a:cubicBezTo>
                  <a:cubicBezTo>
                    <a:pt x="11433" y="2819"/>
                    <a:pt x="9913" y="3041"/>
                    <a:pt x="8456" y="3136"/>
                  </a:cubicBezTo>
                  <a:cubicBezTo>
                    <a:pt x="8215" y="3148"/>
                    <a:pt x="7973" y="3154"/>
                    <a:pt x="7731" y="3154"/>
                  </a:cubicBezTo>
                  <a:cubicBezTo>
                    <a:pt x="6066" y="3154"/>
                    <a:pt x="4387" y="2874"/>
                    <a:pt x="2756" y="2376"/>
                  </a:cubicBezTo>
                  <a:cubicBezTo>
                    <a:pt x="2488" y="2317"/>
                    <a:pt x="2583" y="1895"/>
                    <a:pt x="2831" y="1895"/>
                  </a:cubicBezTo>
                  <a:close/>
                  <a:moveTo>
                    <a:pt x="9796" y="5234"/>
                  </a:moveTo>
                  <a:cubicBezTo>
                    <a:pt x="9946" y="5234"/>
                    <a:pt x="10094" y="5270"/>
                    <a:pt x="10230" y="5353"/>
                  </a:cubicBezTo>
                  <a:cubicBezTo>
                    <a:pt x="10293" y="5384"/>
                    <a:pt x="10293" y="5448"/>
                    <a:pt x="10293" y="5480"/>
                  </a:cubicBezTo>
                  <a:lnTo>
                    <a:pt x="10325" y="5480"/>
                  </a:lnTo>
                  <a:cubicBezTo>
                    <a:pt x="10342" y="5427"/>
                    <a:pt x="10379" y="5404"/>
                    <a:pt x="10419" y="5404"/>
                  </a:cubicBezTo>
                  <a:cubicBezTo>
                    <a:pt x="10451" y="5404"/>
                    <a:pt x="10486" y="5419"/>
                    <a:pt x="10515" y="5448"/>
                  </a:cubicBezTo>
                  <a:cubicBezTo>
                    <a:pt x="11085" y="5765"/>
                    <a:pt x="11148" y="6493"/>
                    <a:pt x="10926" y="7031"/>
                  </a:cubicBezTo>
                  <a:cubicBezTo>
                    <a:pt x="10732" y="7463"/>
                    <a:pt x="10332" y="7688"/>
                    <a:pt x="9897" y="7688"/>
                  </a:cubicBezTo>
                  <a:cubicBezTo>
                    <a:pt x="9693" y="7688"/>
                    <a:pt x="9482" y="7639"/>
                    <a:pt x="9280" y="7538"/>
                  </a:cubicBezTo>
                  <a:cubicBezTo>
                    <a:pt x="8710" y="7348"/>
                    <a:pt x="8361" y="6651"/>
                    <a:pt x="8615" y="6018"/>
                  </a:cubicBezTo>
                  <a:cubicBezTo>
                    <a:pt x="8808" y="5607"/>
                    <a:pt x="9314" y="5234"/>
                    <a:pt x="9796" y="5234"/>
                  </a:cubicBezTo>
                  <a:close/>
                  <a:moveTo>
                    <a:pt x="5923" y="6907"/>
                  </a:moveTo>
                  <a:cubicBezTo>
                    <a:pt x="6029" y="6907"/>
                    <a:pt x="6135" y="6917"/>
                    <a:pt x="6239" y="6936"/>
                  </a:cubicBezTo>
                  <a:cubicBezTo>
                    <a:pt x="6271" y="6936"/>
                    <a:pt x="6271" y="7031"/>
                    <a:pt x="6239" y="7031"/>
                  </a:cubicBezTo>
                  <a:cubicBezTo>
                    <a:pt x="6151" y="7018"/>
                    <a:pt x="6064" y="7012"/>
                    <a:pt x="5978" y="7012"/>
                  </a:cubicBezTo>
                  <a:cubicBezTo>
                    <a:pt x="5227" y="7012"/>
                    <a:pt x="4563" y="7493"/>
                    <a:pt x="4308" y="8203"/>
                  </a:cubicBezTo>
                  <a:cubicBezTo>
                    <a:pt x="4294" y="8259"/>
                    <a:pt x="4255" y="8284"/>
                    <a:pt x="4220" y="8284"/>
                  </a:cubicBezTo>
                  <a:cubicBezTo>
                    <a:pt x="4174" y="8284"/>
                    <a:pt x="4131" y="8242"/>
                    <a:pt x="4149" y="8171"/>
                  </a:cubicBezTo>
                  <a:cubicBezTo>
                    <a:pt x="4399" y="7393"/>
                    <a:pt x="5162" y="6907"/>
                    <a:pt x="5923" y="6907"/>
                  </a:cubicBezTo>
                  <a:close/>
                  <a:moveTo>
                    <a:pt x="7126" y="7855"/>
                  </a:moveTo>
                  <a:cubicBezTo>
                    <a:pt x="8203" y="8013"/>
                    <a:pt x="9026" y="9090"/>
                    <a:pt x="8868" y="10198"/>
                  </a:cubicBezTo>
                  <a:cubicBezTo>
                    <a:pt x="8722" y="11161"/>
                    <a:pt x="7796" y="11990"/>
                    <a:pt x="6784" y="11990"/>
                  </a:cubicBezTo>
                  <a:cubicBezTo>
                    <a:pt x="6698" y="11990"/>
                    <a:pt x="6611" y="11984"/>
                    <a:pt x="6524" y="11972"/>
                  </a:cubicBezTo>
                  <a:cubicBezTo>
                    <a:pt x="5448" y="11845"/>
                    <a:pt x="4593" y="10768"/>
                    <a:pt x="4719" y="9723"/>
                  </a:cubicBezTo>
                  <a:cubicBezTo>
                    <a:pt x="4777" y="8704"/>
                    <a:pt x="5666" y="7899"/>
                    <a:pt x="6670" y="7899"/>
                  </a:cubicBezTo>
                  <a:cubicBezTo>
                    <a:pt x="6758" y="7899"/>
                    <a:pt x="6847" y="7905"/>
                    <a:pt x="6936" y="7918"/>
                  </a:cubicBezTo>
                  <a:cubicBezTo>
                    <a:pt x="6968" y="7886"/>
                    <a:pt x="7031" y="7855"/>
                    <a:pt x="7126" y="7855"/>
                  </a:cubicBezTo>
                  <a:close/>
                  <a:moveTo>
                    <a:pt x="3823" y="12745"/>
                  </a:moveTo>
                  <a:cubicBezTo>
                    <a:pt x="3876" y="12745"/>
                    <a:pt x="3925" y="12760"/>
                    <a:pt x="3959" y="12795"/>
                  </a:cubicBezTo>
                  <a:lnTo>
                    <a:pt x="4023" y="12795"/>
                  </a:lnTo>
                  <a:cubicBezTo>
                    <a:pt x="4624" y="12922"/>
                    <a:pt x="5068" y="13238"/>
                    <a:pt x="5543" y="13587"/>
                  </a:cubicBezTo>
                  <a:cubicBezTo>
                    <a:pt x="6049" y="13967"/>
                    <a:pt x="6398" y="14252"/>
                    <a:pt x="7063" y="14378"/>
                  </a:cubicBezTo>
                  <a:cubicBezTo>
                    <a:pt x="7216" y="14409"/>
                    <a:pt x="7354" y="14423"/>
                    <a:pt x="7481" y="14423"/>
                  </a:cubicBezTo>
                  <a:cubicBezTo>
                    <a:pt x="8144" y="14423"/>
                    <a:pt x="8510" y="14038"/>
                    <a:pt x="9121" y="13587"/>
                  </a:cubicBezTo>
                  <a:cubicBezTo>
                    <a:pt x="9717" y="13172"/>
                    <a:pt x="10335" y="12800"/>
                    <a:pt x="10973" y="12800"/>
                  </a:cubicBezTo>
                  <a:cubicBezTo>
                    <a:pt x="11115" y="12800"/>
                    <a:pt x="11258" y="12818"/>
                    <a:pt x="11401" y="12858"/>
                  </a:cubicBezTo>
                  <a:cubicBezTo>
                    <a:pt x="11401" y="12840"/>
                    <a:pt x="11426" y="12830"/>
                    <a:pt x="11460" y="12830"/>
                  </a:cubicBezTo>
                  <a:cubicBezTo>
                    <a:pt x="11543" y="12830"/>
                    <a:pt x="11686" y="12891"/>
                    <a:pt x="11686" y="13048"/>
                  </a:cubicBezTo>
                  <a:lnTo>
                    <a:pt x="11686" y="13112"/>
                  </a:lnTo>
                  <a:lnTo>
                    <a:pt x="11718" y="13112"/>
                  </a:lnTo>
                  <a:cubicBezTo>
                    <a:pt x="11813" y="13175"/>
                    <a:pt x="11781" y="13302"/>
                    <a:pt x="11718" y="13365"/>
                  </a:cubicBezTo>
                  <a:cubicBezTo>
                    <a:pt x="11813" y="15455"/>
                    <a:pt x="11908" y="17640"/>
                    <a:pt x="11876" y="19762"/>
                  </a:cubicBezTo>
                  <a:cubicBezTo>
                    <a:pt x="11845" y="21282"/>
                    <a:pt x="11781" y="22739"/>
                    <a:pt x="11686" y="24196"/>
                  </a:cubicBezTo>
                  <a:cubicBezTo>
                    <a:pt x="11496" y="26539"/>
                    <a:pt x="10515" y="28408"/>
                    <a:pt x="7981" y="28503"/>
                  </a:cubicBezTo>
                  <a:cubicBezTo>
                    <a:pt x="7828" y="28512"/>
                    <a:pt x="7676" y="28516"/>
                    <a:pt x="7525" y="28516"/>
                  </a:cubicBezTo>
                  <a:cubicBezTo>
                    <a:pt x="5502" y="28516"/>
                    <a:pt x="3805" y="27698"/>
                    <a:pt x="3864" y="25399"/>
                  </a:cubicBezTo>
                  <a:cubicBezTo>
                    <a:pt x="3959" y="21219"/>
                    <a:pt x="4054" y="17229"/>
                    <a:pt x="3516" y="13080"/>
                  </a:cubicBezTo>
                  <a:lnTo>
                    <a:pt x="3516" y="13017"/>
                  </a:lnTo>
                  <a:cubicBezTo>
                    <a:pt x="3516" y="12856"/>
                    <a:pt x="3683" y="12745"/>
                    <a:pt x="3823" y="12745"/>
                  </a:cubicBezTo>
                  <a:close/>
                  <a:moveTo>
                    <a:pt x="7791" y="1"/>
                  </a:moveTo>
                  <a:cubicBezTo>
                    <a:pt x="6841" y="1"/>
                    <a:pt x="5891" y="1"/>
                    <a:pt x="4941" y="96"/>
                  </a:cubicBezTo>
                  <a:cubicBezTo>
                    <a:pt x="4054" y="159"/>
                    <a:pt x="1" y="698"/>
                    <a:pt x="1901" y="2693"/>
                  </a:cubicBezTo>
                  <a:lnTo>
                    <a:pt x="1964" y="2693"/>
                  </a:lnTo>
                  <a:lnTo>
                    <a:pt x="2566" y="2946"/>
                  </a:lnTo>
                  <a:cubicBezTo>
                    <a:pt x="3579" y="3294"/>
                    <a:pt x="4624" y="3579"/>
                    <a:pt x="5701" y="3864"/>
                  </a:cubicBezTo>
                  <a:cubicBezTo>
                    <a:pt x="5859" y="3896"/>
                    <a:pt x="5796" y="4118"/>
                    <a:pt x="5638" y="4118"/>
                  </a:cubicBezTo>
                  <a:cubicBezTo>
                    <a:pt x="4751" y="4086"/>
                    <a:pt x="3864" y="3864"/>
                    <a:pt x="3041" y="3579"/>
                  </a:cubicBezTo>
                  <a:lnTo>
                    <a:pt x="3041" y="3643"/>
                  </a:lnTo>
                  <a:cubicBezTo>
                    <a:pt x="2977" y="6778"/>
                    <a:pt x="2977" y="9913"/>
                    <a:pt x="2977" y="13048"/>
                  </a:cubicBezTo>
                  <a:cubicBezTo>
                    <a:pt x="2977" y="14727"/>
                    <a:pt x="2977" y="16437"/>
                    <a:pt x="3009" y="18115"/>
                  </a:cubicBezTo>
                  <a:cubicBezTo>
                    <a:pt x="3041" y="20586"/>
                    <a:pt x="3072" y="23119"/>
                    <a:pt x="3199" y="25653"/>
                  </a:cubicBezTo>
                  <a:cubicBezTo>
                    <a:pt x="3262" y="27173"/>
                    <a:pt x="3484" y="28629"/>
                    <a:pt x="4973" y="29295"/>
                  </a:cubicBezTo>
                  <a:cubicBezTo>
                    <a:pt x="5761" y="29662"/>
                    <a:pt x="6636" y="29747"/>
                    <a:pt x="7491" y="29747"/>
                  </a:cubicBezTo>
                  <a:cubicBezTo>
                    <a:pt x="7666" y="29747"/>
                    <a:pt x="7840" y="29743"/>
                    <a:pt x="8013" y="29738"/>
                  </a:cubicBezTo>
                  <a:cubicBezTo>
                    <a:pt x="9343" y="29706"/>
                    <a:pt x="10800" y="29548"/>
                    <a:pt x="11560" y="28313"/>
                  </a:cubicBezTo>
                  <a:cubicBezTo>
                    <a:pt x="12161" y="27394"/>
                    <a:pt x="12193" y="26254"/>
                    <a:pt x="12256" y="25178"/>
                  </a:cubicBezTo>
                  <a:cubicBezTo>
                    <a:pt x="12351" y="23372"/>
                    <a:pt x="12351" y="21536"/>
                    <a:pt x="12351" y="19731"/>
                  </a:cubicBezTo>
                  <a:cubicBezTo>
                    <a:pt x="12351" y="19255"/>
                    <a:pt x="12351" y="18780"/>
                    <a:pt x="12383" y="18305"/>
                  </a:cubicBezTo>
                  <a:cubicBezTo>
                    <a:pt x="12415" y="15930"/>
                    <a:pt x="12510" y="13555"/>
                    <a:pt x="12541" y="11212"/>
                  </a:cubicBezTo>
                  <a:cubicBezTo>
                    <a:pt x="12573" y="8805"/>
                    <a:pt x="12478" y="6335"/>
                    <a:pt x="12700" y="3928"/>
                  </a:cubicBezTo>
                  <a:lnTo>
                    <a:pt x="12700" y="3928"/>
                  </a:lnTo>
                  <a:cubicBezTo>
                    <a:pt x="11619" y="4237"/>
                    <a:pt x="10314" y="4334"/>
                    <a:pt x="9223" y="4334"/>
                  </a:cubicBezTo>
                  <a:cubicBezTo>
                    <a:pt x="8525" y="4334"/>
                    <a:pt x="7914" y="4294"/>
                    <a:pt x="7506" y="4244"/>
                  </a:cubicBezTo>
                  <a:cubicBezTo>
                    <a:pt x="7348" y="4244"/>
                    <a:pt x="7348" y="4054"/>
                    <a:pt x="7506" y="4023"/>
                  </a:cubicBezTo>
                  <a:cubicBezTo>
                    <a:pt x="7791" y="3959"/>
                    <a:pt x="8108" y="3959"/>
                    <a:pt x="8520" y="3928"/>
                  </a:cubicBezTo>
                  <a:cubicBezTo>
                    <a:pt x="10800" y="3864"/>
                    <a:pt x="14695" y="3801"/>
                    <a:pt x="14378" y="1173"/>
                  </a:cubicBezTo>
                  <a:cubicBezTo>
                    <a:pt x="14315" y="1173"/>
                    <a:pt x="14315" y="1109"/>
                    <a:pt x="14347" y="1078"/>
                  </a:cubicBezTo>
                  <a:cubicBezTo>
                    <a:pt x="13682" y="476"/>
                    <a:pt x="12225" y="444"/>
                    <a:pt x="11433" y="317"/>
                  </a:cubicBezTo>
                  <a:cubicBezTo>
                    <a:pt x="10198" y="127"/>
                    <a:pt x="9026" y="64"/>
                    <a:pt x="7791" y="1"/>
                  </a:cubicBezTo>
                  <a:close/>
                </a:path>
              </a:pathLst>
            </a:custGeom>
            <a:solidFill>
              <a:srgbClr val="DDF0FA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69;p51">
              <a:extLst>
                <a:ext uri="{FF2B5EF4-FFF2-40B4-BE49-F238E27FC236}">
                  <a16:creationId xmlns:a16="http://schemas.microsoft.com/office/drawing/2014/main" id="{6E1F06F6-251B-4EF5-BDC1-A836F4E07598}"/>
                </a:ext>
              </a:extLst>
            </p:cNvPr>
            <p:cNvSpPr/>
            <p:nvPr/>
          </p:nvSpPr>
          <p:spPr>
            <a:xfrm>
              <a:off x="5868883" y="3952054"/>
              <a:ext cx="264315" cy="493137"/>
            </a:xfrm>
            <a:custGeom>
              <a:avLst/>
              <a:gdLst/>
              <a:ahLst/>
              <a:cxnLst/>
              <a:rect l="l" t="t" r="r" b="b"/>
              <a:pathLst>
                <a:path w="8415" h="15700" extrusionOk="0">
                  <a:moveTo>
                    <a:pt x="7551" y="511"/>
                  </a:moveTo>
                  <a:cubicBezTo>
                    <a:pt x="7666" y="511"/>
                    <a:pt x="7785" y="523"/>
                    <a:pt x="7908" y="549"/>
                  </a:cubicBezTo>
                  <a:cubicBezTo>
                    <a:pt x="7908" y="3241"/>
                    <a:pt x="7939" y="5901"/>
                    <a:pt x="7844" y="8593"/>
                  </a:cubicBezTo>
                  <a:cubicBezTo>
                    <a:pt x="7719" y="11451"/>
                    <a:pt x="7967" y="15276"/>
                    <a:pt x="4108" y="15276"/>
                  </a:cubicBezTo>
                  <a:cubicBezTo>
                    <a:pt x="4076" y="15276"/>
                    <a:pt x="4045" y="15275"/>
                    <a:pt x="4012" y="15275"/>
                  </a:cubicBezTo>
                  <a:cubicBezTo>
                    <a:pt x="2112" y="15243"/>
                    <a:pt x="814" y="14483"/>
                    <a:pt x="846" y="12425"/>
                  </a:cubicBezTo>
                  <a:cubicBezTo>
                    <a:pt x="877" y="11063"/>
                    <a:pt x="1036" y="9669"/>
                    <a:pt x="1036" y="8276"/>
                  </a:cubicBezTo>
                  <a:cubicBezTo>
                    <a:pt x="1099" y="5711"/>
                    <a:pt x="877" y="3146"/>
                    <a:pt x="529" y="612"/>
                  </a:cubicBezTo>
                  <a:lnTo>
                    <a:pt x="529" y="612"/>
                  </a:lnTo>
                  <a:cubicBezTo>
                    <a:pt x="1637" y="1119"/>
                    <a:pt x="2587" y="2386"/>
                    <a:pt x="3854" y="2386"/>
                  </a:cubicBezTo>
                  <a:cubicBezTo>
                    <a:pt x="5319" y="2356"/>
                    <a:pt x="6134" y="511"/>
                    <a:pt x="7551" y="511"/>
                  </a:cubicBezTo>
                  <a:close/>
                  <a:moveTo>
                    <a:pt x="259" y="1"/>
                  </a:moveTo>
                  <a:cubicBezTo>
                    <a:pt x="138" y="1"/>
                    <a:pt x="1" y="93"/>
                    <a:pt x="22" y="200"/>
                  </a:cubicBezTo>
                  <a:lnTo>
                    <a:pt x="22" y="232"/>
                  </a:lnTo>
                  <a:cubicBezTo>
                    <a:pt x="561" y="4381"/>
                    <a:pt x="465" y="8403"/>
                    <a:pt x="370" y="12551"/>
                  </a:cubicBezTo>
                  <a:cubicBezTo>
                    <a:pt x="312" y="14880"/>
                    <a:pt x="2009" y="15700"/>
                    <a:pt x="4032" y="15700"/>
                  </a:cubicBezTo>
                  <a:cubicBezTo>
                    <a:pt x="4182" y="15700"/>
                    <a:pt x="4334" y="15695"/>
                    <a:pt x="4487" y="15686"/>
                  </a:cubicBezTo>
                  <a:cubicBezTo>
                    <a:pt x="7021" y="15560"/>
                    <a:pt x="8003" y="13691"/>
                    <a:pt x="8161" y="11379"/>
                  </a:cubicBezTo>
                  <a:cubicBezTo>
                    <a:pt x="8288" y="9891"/>
                    <a:pt x="8319" y="8434"/>
                    <a:pt x="8383" y="6946"/>
                  </a:cubicBezTo>
                  <a:cubicBezTo>
                    <a:pt x="8414" y="4792"/>
                    <a:pt x="8319" y="2607"/>
                    <a:pt x="8224" y="517"/>
                  </a:cubicBezTo>
                  <a:cubicBezTo>
                    <a:pt x="8288" y="485"/>
                    <a:pt x="8319" y="359"/>
                    <a:pt x="8224" y="295"/>
                  </a:cubicBezTo>
                  <a:lnTo>
                    <a:pt x="8161" y="295"/>
                  </a:lnTo>
                  <a:lnTo>
                    <a:pt x="8161" y="200"/>
                  </a:lnTo>
                  <a:cubicBezTo>
                    <a:pt x="8161" y="101"/>
                    <a:pt x="8092" y="54"/>
                    <a:pt x="8017" y="54"/>
                  </a:cubicBezTo>
                  <a:cubicBezTo>
                    <a:pt x="7948" y="54"/>
                    <a:pt x="7875" y="93"/>
                    <a:pt x="7844" y="169"/>
                  </a:cubicBezTo>
                  <a:cubicBezTo>
                    <a:pt x="7686" y="118"/>
                    <a:pt x="7530" y="95"/>
                    <a:pt x="7376" y="95"/>
                  </a:cubicBezTo>
                  <a:cubicBezTo>
                    <a:pt x="6761" y="95"/>
                    <a:pt x="6179" y="460"/>
                    <a:pt x="5596" y="865"/>
                  </a:cubicBezTo>
                  <a:cubicBezTo>
                    <a:pt x="4972" y="1333"/>
                    <a:pt x="4626" y="1715"/>
                    <a:pt x="3997" y="1715"/>
                  </a:cubicBezTo>
                  <a:cubicBezTo>
                    <a:pt x="3859" y="1715"/>
                    <a:pt x="3708" y="1697"/>
                    <a:pt x="3537" y="1657"/>
                  </a:cubicBezTo>
                  <a:cubicBezTo>
                    <a:pt x="2872" y="1562"/>
                    <a:pt x="2492" y="1277"/>
                    <a:pt x="1986" y="865"/>
                  </a:cubicBezTo>
                  <a:cubicBezTo>
                    <a:pt x="1511" y="517"/>
                    <a:pt x="1099" y="200"/>
                    <a:pt x="497" y="74"/>
                  </a:cubicBezTo>
                  <a:lnTo>
                    <a:pt x="402" y="74"/>
                  </a:lnTo>
                  <a:cubicBezTo>
                    <a:pt x="371" y="22"/>
                    <a:pt x="317" y="1"/>
                    <a:pt x="259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70;p51">
              <a:extLst>
                <a:ext uri="{FF2B5EF4-FFF2-40B4-BE49-F238E27FC236}">
                  <a16:creationId xmlns:a16="http://schemas.microsoft.com/office/drawing/2014/main" id="{CE7BDD64-25DC-4AA1-A23C-262E898B8D48}"/>
                </a:ext>
              </a:extLst>
            </p:cNvPr>
            <p:cNvSpPr/>
            <p:nvPr/>
          </p:nvSpPr>
          <p:spPr>
            <a:xfrm>
              <a:off x="5889896" y="3768431"/>
              <a:ext cx="69228" cy="43252"/>
            </a:xfrm>
            <a:custGeom>
              <a:avLst/>
              <a:gdLst/>
              <a:ahLst/>
              <a:cxnLst/>
              <a:rect l="l" t="t" r="r" b="b"/>
              <a:pathLst>
                <a:path w="2204" h="1377" extrusionOk="0">
                  <a:moveTo>
                    <a:pt x="1792" y="0"/>
                  </a:moveTo>
                  <a:cubicBezTo>
                    <a:pt x="1031" y="0"/>
                    <a:pt x="268" y="486"/>
                    <a:pt x="18" y="1264"/>
                  </a:cubicBezTo>
                  <a:cubicBezTo>
                    <a:pt x="0" y="1335"/>
                    <a:pt x="43" y="1377"/>
                    <a:pt x="89" y="1377"/>
                  </a:cubicBezTo>
                  <a:cubicBezTo>
                    <a:pt x="124" y="1377"/>
                    <a:pt x="163" y="1352"/>
                    <a:pt x="177" y="1296"/>
                  </a:cubicBezTo>
                  <a:cubicBezTo>
                    <a:pt x="461" y="586"/>
                    <a:pt x="1102" y="105"/>
                    <a:pt x="1848" y="105"/>
                  </a:cubicBezTo>
                  <a:cubicBezTo>
                    <a:pt x="1933" y="105"/>
                    <a:pt x="2020" y="111"/>
                    <a:pt x="2108" y="124"/>
                  </a:cubicBezTo>
                  <a:cubicBezTo>
                    <a:pt x="2172" y="124"/>
                    <a:pt x="2203" y="29"/>
                    <a:pt x="2108" y="29"/>
                  </a:cubicBezTo>
                  <a:cubicBezTo>
                    <a:pt x="2004" y="10"/>
                    <a:pt x="1898" y="0"/>
                    <a:pt x="1792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71;p51">
              <a:extLst>
                <a:ext uri="{FF2B5EF4-FFF2-40B4-BE49-F238E27FC236}">
                  <a16:creationId xmlns:a16="http://schemas.microsoft.com/office/drawing/2014/main" id="{AC5C7840-E4B8-45EF-906F-A2DB292D8485}"/>
                </a:ext>
              </a:extLst>
            </p:cNvPr>
            <p:cNvSpPr/>
            <p:nvPr/>
          </p:nvSpPr>
          <p:spPr>
            <a:xfrm>
              <a:off x="5886472" y="3968261"/>
              <a:ext cx="233628" cy="462638"/>
            </a:xfrm>
            <a:custGeom>
              <a:avLst/>
              <a:gdLst/>
              <a:ahLst/>
              <a:cxnLst/>
              <a:rect l="l" t="t" r="r" b="b"/>
              <a:pathLst>
                <a:path w="7438" h="14729" extrusionOk="0">
                  <a:moveTo>
                    <a:pt x="5416" y="12001"/>
                  </a:moveTo>
                  <a:cubicBezTo>
                    <a:pt x="5458" y="12001"/>
                    <a:pt x="5499" y="12028"/>
                    <a:pt x="5479" y="12067"/>
                  </a:cubicBezTo>
                  <a:cubicBezTo>
                    <a:pt x="5226" y="12764"/>
                    <a:pt x="4719" y="13302"/>
                    <a:pt x="4181" y="13714"/>
                  </a:cubicBezTo>
                  <a:cubicBezTo>
                    <a:pt x="4163" y="13722"/>
                    <a:pt x="4146" y="13726"/>
                    <a:pt x="4129" y="13726"/>
                  </a:cubicBezTo>
                  <a:cubicBezTo>
                    <a:pt x="4024" y="13726"/>
                    <a:pt x="3945" y="13574"/>
                    <a:pt x="4054" y="13492"/>
                  </a:cubicBezTo>
                  <a:cubicBezTo>
                    <a:pt x="4656" y="13144"/>
                    <a:pt x="5068" y="12637"/>
                    <a:pt x="5353" y="12035"/>
                  </a:cubicBezTo>
                  <a:cubicBezTo>
                    <a:pt x="5365" y="12011"/>
                    <a:pt x="5391" y="12001"/>
                    <a:pt x="5416" y="12001"/>
                  </a:cubicBezTo>
                  <a:close/>
                  <a:moveTo>
                    <a:pt x="7054" y="1"/>
                  </a:moveTo>
                  <a:cubicBezTo>
                    <a:pt x="5642" y="1"/>
                    <a:pt x="4799" y="1840"/>
                    <a:pt x="3326" y="1870"/>
                  </a:cubicBezTo>
                  <a:cubicBezTo>
                    <a:pt x="2027" y="1870"/>
                    <a:pt x="1109" y="603"/>
                    <a:pt x="1" y="96"/>
                  </a:cubicBezTo>
                  <a:lnTo>
                    <a:pt x="1" y="96"/>
                  </a:lnTo>
                  <a:cubicBezTo>
                    <a:pt x="349" y="2630"/>
                    <a:pt x="539" y="5195"/>
                    <a:pt x="539" y="7760"/>
                  </a:cubicBezTo>
                  <a:cubicBezTo>
                    <a:pt x="476" y="9153"/>
                    <a:pt x="317" y="10547"/>
                    <a:pt x="381" y="11877"/>
                  </a:cubicBezTo>
                  <a:cubicBezTo>
                    <a:pt x="317" y="13967"/>
                    <a:pt x="1647" y="14695"/>
                    <a:pt x="3547" y="14727"/>
                  </a:cubicBezTo>
                  <a:cubicBezTo>
                    <a:pt x="3594" y="14728"/>
                    <a:pt x="3640" y="14729"/>
                    <a:pt x="3686" y="14729"/>
                  </a:cubicBezTo>
                  <a:cubicBezTo>
                    <a:pt x="7437" y="14729"/>
                    <a:pt x="7223" y="10893"/>
                    <a:pt x="7348" y="8077"/>
                  </a:cubicBezTo>
                  <a:cubicBezTo>
                    <a:pt x="7411" y="5416"/>
                    <a:pt x="7379" y="2725"/>
                    <a:pt x="7379" y="33"/>
                  </a:cubicBezTo>
                  <a:cubicBezTo>
                    <a:pt x="7267" y="11"/>
                    <a:pt x="7159" y="1"/>
                    <a:pt x="7054" y="1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72;p51">
              <a:extLst>
                <a:ext uri="{FF2B5EF4-FFF2-40B4-BE49-F238E27FC236}">
                  <a16:creationId xmlns:a16="http://schemas.microsoft.com/office/drawing/2014/main" id="{FDB67A01-CE29-4E5B-BFB0-CA79372E2E34}"/>
                </a:ext>
              </a:extLst>
            </p:cNvPr>
            <p:cNvSpPr/>
            <p:nvPr/>
          </p:nvSpPr>
          <p:spPr>
            <a:xfrm>
              <a:off x="5903371" y="3798176"/>
              <a:ext cx="139303" cy="129943"/>
            </a:xfrm>
            <a:custGeom>
              <a:avLst/>
              <a:gdLst/>
              <a:ahLst/>
              <a:cxnLst/>
              <a:rect l="l" t="t" r="r" b="b"/>
              <a:pathLst>
                <a:path w="4435" h="4137" extrusionOk="0">
                  <a:moveTo>
                    <a:pt x="2313" y="349"/>
                  </a:moveTo>
                  <a:cubicBezTo>
                    <a:pt x="2313" y="381"/>
                    <a:pt x="2376" y="444"/>
                    <a:pt x="2439" y="444"/>
                  </a:cubicBezTo>
                  <a:cubicBezTo>
                    <a:pt x="3263" y="634"/>
                    <a:pt x="4023" y="1457"/>
                    <a:pt x="3801" y="2408"/>
                  </a:cubicBezTo>
                  <a:cubicBezTo>
                    <a:pt x="3604" y="3113"/>
                    <a:pt x="2903" y="3668"/>
                    <a:pt x="2147" y="3668"/>
                  </a:cubicBezTo>
                  <a:cubicBezTo>
                    <a:pt x="2055" y="3668"/>
                    <a:pt x="1962" y="3660"/>
                    <a:pt x="1869" y="3643"/>
                  </a:cubicBezTo>
                  <a:cubicBezTo>
                    <a:pt x="1046" y="3484"/>
                    <a:pt x="476" y="2534"/>
                    <a:pt x="666" y="1711"/>
                  </a:cubicBezTo>
                  <a:cubicBezTo>
                    <a:pt x="888" y="919"/>
                    <a:pt x="1584" y="476"/>
                    <a:pt x="2313" y="349"/>
                  </a:cubicBezTo>
                  <a:close/>
                  <a:moveTo>
                    <a:pt x="2534" y="1"/>
                  </a:moveTo>
                  <a:cubicBezTo>
                    <a:pt x="2439" y="1"/>
                    <a:pt x="2376" y="32"/>
                    <a:pt x="2313" y="64"/>
                  </a:cubicBezTo>
                  <a:cubicBezTo>
                    <a:pt x="2229" y="51"/>
                    <a:pt x="2144" y="45"/>
                    <a:pt x="2061" y="45"/>
                  </a:cubicBezTo>
                  <a:cubicBezTo>
                    <a:pt x="1105" y="45"/>
                    <a:pt x="212" y="850"/>
                    <a:pt x="96" y="1869"/>
                  </a:cubicBezTo>
                  <a:cubicBezTo>
                    <a:pt x="1" y="2914"/>
                    <a:pt x="856" y="3991"/>
                    <a:pt x="1933" y="4118"/>
                  </a:cubicBezTo>
                  <a:cubicBezTo>
                    <a:pt x="2020" y="4130"/>
                    <a:pt x="2106" y="4136"/>
                    <a:pt x="2192" y="4136"/>
                  </a:cubicBezTo>
                  <a:cubicBezTo>
                    <a:pt x="3204" y="4136"/>
                    <a:pt x="4130" y="3307"/>
                    <a:pt x="4276" y="2344"/>
                  </a:cubicBezTo>
                  <a:cubicBezTo>
                    <a:pt x="4435" y="1236"/>
                    <a:pt x="3579" y="159"/>
                    <a:pt x="2534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73;p51">
              <a:extLst>
                <a:ext uri="{FF2B5EF4-FFF2-40B4-BE49-F238E27FC236}">
                  <a16:creationId xmlns:a16="http://schemas.microsoft.com/office/drawing/2014/main" id="{3838BFE2-EE89-4F30-8C0E-9DF86E39799C}"/>
                </a:ext>
              </a:extLst>
            </p:cNvPr>
            <p:cNvSpPr/>
            <p:nvPr/>
          </p:nvSpPr>
          <p:spPr>
            <a:xfrm>
              <a:off x="5926583" y="3404860"/>
              <a:ext cx="44477" cy="41304"/>
            </a:xfrm>
            <a:custGeom>
              <a:avLst/>
              <a:gdLst/>
              <a:ahLst/>
              <a:cxnLst/>
              <a:rect l="l" t="t" r="r" b="b"/>
              <a:pathLst>
                <a:path w="1416" h="1315" extrusionOk="0">
                  <a:moveTo>
                    <a:pt x="1319" y="1"/>
                  </a:moveTo>
                  <a:cubicBezTo>
                    <a:pt x="1279" y="1"/>
                    <a:pt x="1240" y="17"/>
                    <a:pt x="1225" y="45"/>
                  </a:cubicBezTo>
                  <a:cubicBezTo>
                    <a:pt x="1099" y="647"/>
                    <a:pt x="687" y="995"/>
                    <a:pt x="149" y="1090"/>
                  </a:cubicBezTo>
                  <a:cubicBezTo>
                    <a:pt x="1" y="1120"/>
                    <a:pt x="46" y="1315"/>
                    <a:pt x="156" y="1315"/>
                  </a:cubicBezTo>
                  <a:cubicBezTo>
                    <a:pt x="164" y="1315"/>
                    <a:pt x="172" y="1314"/>
                    <a:pt x="180" y="1312"/>
                  </a:cubicBezTo>
                  <a:cubicBezTo>
                    <a:pt x="814" y="1280"/>
                    <a:pt x="1352" y="710"/>
                    <a:pt x="1415" y="77"/>
                  </a:cubicBezTo>
                  <a:cubicBezTo>
                    <a:pt x="1415" y="24"/>
                    <a:pt x="1367" y="1"/>
                    <a:pt x="1319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74;p51">
              <a:extLst>
                <a:ext uri="{FF2B5EF4-FFF2-40B4-BE49-F238E27FC236}">
                  <a16:creationId xmlns:a16="http://schemas.microsoft.com/office/drawing/2014/main" id="{BDD56FD4-7562-4E90-B91A-6CCE88D38FE4}"/>
                </a:ext>
              </a:extLst>
            </p:cNvPr>
            <p:cNvSpPr/>
            <p:nvPr/>
          </p:nvSpPr>
          <p:spPr>
            <a:xfrm>
              <a:off x="5937200" y="3830026"/>
              <a:ext cx="43409" cy="37441"/>
            </a:xfrm>
            <a:custGeom>
              <a:avLst/>
              <a:gdLst/>
              <a:ahLst/>
              <a:cxnLst/>
              <a:rect l="l" t="t" r="r" b="b"/>
              <a:pathLst>
                <a:path w="1382" h="1192" extrusionOk="0">
                  <a:moveTo>
                    <a:pt x="966" y="0"/>
                  </a:moveTo>
                  <a:cubicBezTo>
                    <a:pt x="778" y="0"/>
                    <a:pt x="581" y="85"/>
                    <a:pt x="412" y="253"/>
                  </a:cubicBezTo>
                  <a:cubicBezTo>
                    <a:pt x="222" y="443"/>
                    <a:pt x="1" y="792"/>
                    <a:pt x="127" y="1077"/>
                  </a:cubicBezTo>
                  <a:cubicBezTo>
                    <a:pt x="173" y="1152"/>
                    <a:pt x="247" y="1192"/>
                    <a:pt x="312" y="1192"/>
                  </a:cubicBezTo>
                  <a:cubicBezTo>
                    <a:pt x="383" y="1192"/>
                    <a:pt x="444" y="1144"/>
                    <a:pt x="444" y="1045"/>
                  </a:cubicBezTo>
                  <a:cubicBezTo>
                    <a:pt x="444" y="792"/>
                    <a:pt x="444" y="633"/>
                    <a:pt x="602" y="443"/>
                  </a:cubicBezTo>
                  <a:cubicBezTo>
                    <a:pt x="723" y="323"/>
                    <a:pt x="880" y="221"/>
                    <a:pt x="1046" y="221"/>
                  </a:cubicBezTo>
                  <a:cubicBezTo>
                    <a:pt x="1098" y="221"/>
                    <a:pt x="1151" y="231"/>
                    <a:pt x="1204" y="253"/>
                  </a:cubicBezTo>
                  <a:cubicBezTo>
                    <a:pt x="1216" y="256"/>
                    <a:pt x="1228" y="257"/>
                    <a:pt x="1238" y="257"/>
                  </a:cubicBezTo>
                  <a:cubicBezTo>
                    <a:pt x="1366" y="257"/>
                    <a:pt x="1382" y="93"/>
                    <a:pt x="1236" y="63"/>
                  </a:cubicBezTo>
                  <a:cubicBezTo>
                    <a:pt x="1151" y="21"/>
                    <a:pt x="1060" y="0"/>
                    <a:pt x="966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75;p51">
              <a:extLst>
                <a:ext uri="{FF2B5EF4-FFF2-40B4-BE49-F238E27FC236}">
                  <a16:creationId xmlns:a16="http://schemas.microsoft.com/office/drawing/2014/main" id="{53ABF60A-95A4-41B3-9339-F6E5B5F83BBF}"/>
                </a:ext>
              </a:extLst>
            </p:cNvPr>
            <p:cNvSpPr/>
            <p:nvPr/>
          </p:nvSpPr>
          <p:spPr>
            <a:xfrm>
              <a:off x="6010573" y="4345181"/>
              <a:ext cx="48623" cy="52675"/>
            </a:xfrm>
            <a:custGeom>
              <a:avLst/>
              <a:gdLst/>
              <a:ahLst/>
              <a:cxnLst/>
              <a:rect l="l" t="t" r="r" b="b"/>
              <a:pathLst>
                <a:path w="1548" h="1677" extrusionOk="0">
                  <a:moveTo>
                    <a:pt x="1465" y="1"/>
                  </a:moveTo>
                  <a:cubicBezTo>
                    <a:pt x="1440" y="1"/>
                    <a:pt x="1414" y="11"/>
                    <a:pt x="1402" y="35"/>
                  </a:cubicBezTo>
                  <a:cubicBezTo>
                    <a:pt x="1085" y="637"/>
                    <a:pt x="705" y="1144"/>
                    <a:pt x="103" y="1460"/>
                  </a:cubicBezTo>
                  <a:cubicBezTo>
                    <a:pt x="1" y="1537"/>
                    <a:pt x="64" y="1676"/>
                    <a:pt x="159" y="1676"/>
                  </a:cubicBezTo>
                  <a:cubicBezTo>
                    <a:pt x="181" y="1676"/>
                    <a:pt x="206" y="1668"/>
                    <a:pt x="230" y="1650"/>
                  </a:cubicBezTo>
                  <a:cubicBezTo>
                    <a:pt x="800" y="1302"/>
                    <a:pt x="1275" y="764"/>
                    <a:pt x="1528" y="67"/>
                  </a:cubicBezTo>
                  <a:cubicBezTo>
                    <a:pt x="1548" y="28"/>
                    <a:pt x="1507" y="1"/>
                    <a:pt x="146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76;p51">
              <a:extLst>
                <a:ext uri="{FF2B5EF4-FFF2-40B4-BE49-F238E27FC236}">
                  <a16:creationId xmlns:a16="http://schemas.microsoft.com/office/drawing/2014/main" id="{4405D4D1-6C35-4BDD-862A-B53E364A30E2}"/>
                </a:ext>
              </a:extLst>
            </p:cNvPr>
            <p:cNvSpPr/>
            <p:nvPr/>
          </p:nvSpPr>
          <p:spPr>
            <a:xfrm>
              <a:off x="6021755" y="3716698"/>
              <a:ext cx="88576" cy="76452"/>
            </a:xfrm>
            <a:custGeom>
              <a:avLst/>
              <a:gdLst/>
              <a:ahLst/>
              <a:cxnLst/>
              <a:rect l="l" t="t" r="r" b="b"/>
              <a:pathLst>
                <a:path w="2820" h="2434" extrusionOk="0">
                  <a:moveTo>
                    <a:pt x="1463" y="1"/>
                  </a:moveTo>
                  <a:cubicBezTo>
                    <a:pt x="973" y="1"/>
                    <a:pt x="476" y="352"/>
                    <a:pt x="286" y="758"/>
                  </a:cubicBezTo>
                  <a:cubicBezTo>
                    <a:pt x="0" y="1391"/>
                    <a:pt x="381" y="2088"/>
                    <a:pt x="982" y="2310"/>
                  </a:cubicBezTo>
                  <a:cubicBezTo>
                    <a:pt x="1150" y="2394"/>
                    <a:pt x="1332" y="2434"/>
                    <a:pt x="1513" y="2434"/>
                  </a:cubicBezTo>
                  <a:cubicBezTo>
                    <a:pt x="1946" y="2434"/>
                    <a:pt x="2374" y="2205"/>
                    <a:pt x="2597" y="1803"/>
                  </a:cubicBezTo>
                  <a:cubicBezTo>
                    <a:pt x="2819" y="1233"/>
                    <a:pt x="2756" y="536"/>
                    <a:pt x="2186" y="220"/>
                  </a:cubicBezTo>
                  <a:cubicBezTo>
                    <a:pt x="2166" y="200"/>
                    <a:pt x="2143" y="192"/>
                    <a:pt x="2120" y="192"/>
                  </a:cubicBezTo>
                  <a:cubicBezTo>
                    <a:pt x="2069" y="192"/>
                    <a:pt x="2017" y="229"/>
                    <a:pt x="1996" y="251"/>
                  </a:cubicBezTo>
                  <a:cubicBezTo>
                    <a:pt x="1964" y="283"/>
                    <a:pt x="1964" y="378"/>
                    <a:pt x="1996" y="441"/>
                  </a:cubicBezTo>
                  <a:cubicBezTo>
                    <a:pt x="2565" y="1038"/>
                    <a:pt x="2275" y="2123"/>
                    <a:pt x="1523" y="2123"/>
                  </a:cubicBezTo>
                  <a:cubicBezTo>
                    <a:pt x="1397" y="2123"/>
                    <a:pt x="1259" y="2093"/>
                    <a:pt x="1109" y="2025"/>
                  </a:cubicBezTo>
                  <a:cubicBezTo>
                    <a:pt x="697" y="1835"/>
                    <a:pt x="444" y="1328"/>
                    <a:pt x="697" y="853"/>
                  </a:cubicBezTo>
                  <a:cubicBezTo>
                    <a:pt x="884" y="480"/>
                    <a:pt x="1250" y="331"/>
                    <a:pt x="1644" y="331"/>
                  </a:cubicBezTo>
                  <a:cubicBezTo>
                    <a:pt x="1719" y="331"/>
                    <a:pt x="1794" y="336"/>
                    <a:pt x="1869" y="346"/>
                  </a:cubicBezTo>
                  <a:cubicBezTo>
                    <a:pt x="1901" y="346"/>
                    <a:pt x="1964" y="283"/>
                    <a:pt x="1964" y="251"/>
                  </a:cubicBezTo>
                  <a:cubicBezTo>
                    <a:pt x="1964" y="220"/>
                    <a:pt x="1964" y="188"/>
                    <a:pt x="1932" y="124"/>
                  </a:cubicBezTo>
                  <a:cubicBezTo>
                    <a:pt x="1784" y="39"/>
                    <a:pt x="1624" y="1"/>
                    <a:pt x="1463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77;p51">
              <a:extLst>
                <a:ext uri="{FF2B5EF4-FFF2-40B4-BE49-F238E27FC236}">
                  <a16:creationId xmlns:a16="http://schemas.microsoft.com/office/drawing/2014/main" id="{568F926C-AFA2-42C7-ABB0-945B311FCE80}"/>
                </a:ext>
              </a:extLst>
            </p:cNvPr>
            <p:cNvSpPr/>
            <p:nvPr/>
          </p:nvSpPr>
          <p:spPr>
            <a:xfrm>
              <a:off x="6048988" y="3575259"/>
              <a:ext cx="59333" cy="18029"/>
            </a:xfrm>
            <a:custGeom>
              <a:avLst/>
              <a:gdLst/>
              <a:ahLst/>
              <a:cxnLst/>
              <a:rect l="l" t="t" r="r" b="b"/>
              <a:pathLst>
                <a:path w="1889" h="574" extrusionOk="0">
                  <a:moveTo>
                    <a:pt x="188" y="0"/>
                  </a:moveTo>
                  <a:cubicBezTo>
                    <a:pt x="98" y="0"/>
                    <a:pt x="1" y="169"/>
                    <a:pt x="147" y="257"/>
                  </a:cubicBezTo>
                  <a:cubicBezTo>
                    <a:pt x="654" y="479"/>
                    <a:pt x="1192" y="574"/>
                    <a:pt x="1762" y="574"/>
                  </a:cubicBezTo>
                  <a:cubicBezTo>
                    <a:pt x="1889" y="574"/>
                    <a:pt x="1889" y="352"/>
                    <a:pt x="1762" y="352"/>
                  </a:cubicBezTo>
                  <a:cubicBezTo>
                    <a:pt x="1160" y="321"/>
                    <a:pt x="685" y="194"/>
                    <a:pt x="210" y="4"/>
                  </a:cubicBezTo>
                  <a:cubicBezTo>
                    <a:pt x="203" y="1"/>
                    <a:pt x="196" y="0"/>
                    <a:pt x="188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78;p51">
              <a:extLst>
                <a:ext uri="{FF2B5EF4-FFF2-40B4-BE49-F238E27FC236}">
                  <a16:creationId xmlns:a16="http://schemas.microsoft.com/office/drawing/2014/main" id="{A892DBBA-9898-4B59-907A-689733C1C9F0}"/>
                </a:ext>
              </a:extLst>
            </p:cNvPr>
            <p:cNvSpPr/>
            <p:nvPr/>
          </p:nvSpPr>
          <p:spPr>
            <a:xfrm>
              <a:off x="6050590" y="3389720"/>
              <a:ext cx="94544" cy="80944"/>
            </a:xfrm>
            <a:custGeom>
              <a:avLst/>
              <a:gdLst/>
              <a:ahLst/>
              <a:cxnLst/>
              <a:rect l="l" t="t" r="r" b="b"/>
              <a:pathLst>
                <a:path w="3010" h="2577" extrusionOk="0">
                  <a:moveTo>
                    <a:pt x="1677" y="218"/>
                  </a:moveTo>
                  <a:cubicBezTo>
                    <a:pt x="1752" y="218"/>
                    <a:pt x="1827" y="226"/>
                    <a:pt x="1901" y="242"/>
                  </a:cubicBezTo>
                  <a:cubicBezTo>
                    <a:pt x="1901" y="242"/>
                    <a:pt x="1901" y="305"/>
                    <a:pt x="1933" y="305"/>
                  </a:cubicBezTo>
                  <a:cubicBezTo>
                    <a:pt x="2863" y="800"/>
                    <a:pt x="2646" y="2307"/>
                    <a:pt x="1625" y="2307"/>
                  </a:cubicBezTo>
                  <a:cubicBezTo>
                    <a:pt x="1533" y="2307"/>
                    <a:pt x="1435" y="2295"/>
                    <a:pt x="1331" y="2269"/>
                  </a:cubicBezTo>
                  <a:cubicBezTo>
                    <a:pt x="793" y="2142"/>
                    <a:pt x="349" y="1636"/>
                    <a:pt x="539" y="1097"/>
                  </a:cubicBezTo>
                  <a:cubicBezTo>
                    <a:pt x="677" y="574"/>
                    <a:pt x="1175" y="218"/>
                    <a:pt x="1677" y="218"/>
                  </a:cubicBezTo>
                  <a:close/>
                  <a:moveTo>
                    <a:pt x="1562" y="0"/>
                  </a:moveTo>
                  <a:cubicBezTo>
                    <a:pt x="1015" y="0"/>
                    <a:pt x="493" y="327"/>
                    <a:pt x="286" y="844"/>
                  </a:cubicBezTo>
                  <a:cubicBezTo>
                    <a:pt x="1" y="1572"/>
                    <a:pt x="476" y="2269"/>
                    <a:pt x="1141" y="2491"/>
                  </a:cubicBezTo>
                  <a:cubicBezTo>
                    <a:pt x="1301" y="2549"/>
                    <a:pt x="1466" y="2577"/>
                    <a:pt x="1627" y="2577"/>
                  </a:cubicBezTo>
                  <a:cubicBezTo>
                    <a:pt x="2169" y="2577"/>
                    <a:pt x="2673" y="2260"/>
                    <a:pt x="2819" y="1699"/>
                  </a:cubicBezTo>
                  <a:cubicBezTo>
                    <a:pt x="3009" y="1034"/>
                    <a:pt x="2724" y="274"/>
                    <a:pt x="2059" y="20"/>
                  </a:cubicBezTo>
                  <a:cubicBezTo>
                    <a:pt x="2028" y="20"/>
                    <a:pt x="1996" y="20"/>
                    <a:pt x="1933" y="52"/>
                  </a:cubicBezTo>
                  <a:cubicBezTo>
                    <a:pt x="1810" y="17"/>
                    <a:pt x="1685" y="0"/>
                    <a:pt x="1562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" name="Picture 129">
            <a:extLst>
              <a:ext uri="{FF2B5EF4-FFF2-40B4-BE49-F238E27FC236}">
                <a16:creationId xmlns:a16="http://schemas.microsoft.com/office/drawing/2014/main" id="{74EC9E33-97C6-4FEF-9DAB-171FE80C1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680" y="938992"/>
            <a:ext cx="6523695" cy="19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2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F8B3-0D7E-4D5A-9B3F-96FF92AC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08" y="758063"/>
            <a:ext cx="3244133" cy="247590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9F95F-DB81-48F5-AF06-EDED1912E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80" y="323496"/>
            <a:ext cx="6894156" cy="4227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2C1B4-BD31-4A2D-910D-B4CD7718F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27" y="3292915"/>
            <a:ext cx="2271422" cy="1850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FD7C0B-0B55-461A-A411-FFEEB5E7F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11033" cy="7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42"/>
          <p:cNvGrpSpPr/>
          <p:nvPr/>
        </p:nvGrpSpPr>
        <p:grpSpPr>
          <a:xfrm>
            <a:off x="5815294" y="107294"/>
            <a:ext cx="3515173" cy="3232654"/>
            <a:chOff x="5351258" y="290941"/>
            <a:chExt cx="3515173" cy="3232654"/>
          </a:xfrm>
        </p:grpSpPr>
        <p:sp>
          <p:nvSpPr>
            <p:cNvPr id="1095" name="Google Shape;1095;p42"/>
            <p:cNvSpPr/>
            <p:nvPr/>
          </p:nvSpPr>
          <p:spPr>
            <a:xfrm>
              <a:off x="5351258" y="303395"/>
              <a:ext cx="3502345" cy="3206780"/>
            </a:xfrm>
            <a:custGeom>
              <a:avLst/>
              <a:gdLst/>
              <a:ahLst/>
              <a:cxnLst/>
              <a:rect l="l" t="t" r="r" b="b"/>
              <a:pathLst>
                <a:path w="112489" h="102996" extrusionOk="0">
                  <a:moveTo>
                    <a:pt x="63766" y="0"/>
                  </a:moveTo>
                  <a:cubicBezTo>
                    <a:pt x="56273" y="0"/>
                    <a:pt x="48963" y="1025"/>
                    <a:pt x="41202" y="4461"/>
                  </a:cubicBezTo>
                  <a:cubicBezTo>
                    <a:pt x="28756" y="9940"/>
                    <a:pt x="18020" y="19535"/>
                    <a:pt x="11718" y="31633"/>
                  </a:cubicBezTo>
                  <a:cubicBezTo>
                    <a:pt x="0" y="54118"/>
                    <a:pt x="8424" y="78186"/>
                    <a:pt x="28756" y="92215"/>
                  </a:cubicBezTo>
                  <a:cubicBezTo>
                    <a:pt x="38739" y="99119"/>
                    <a:pt x="50957" y="102995"/>
                    <a:pt x="62872" y="102995"/>
                  </a:cubicBezTo>
                  <a:cubicBezTo>
                    <a:pt x="77791" y="102995"/>
                    <a:pt x="92234" y="96917"/>
                    <a:pt x="101214" y="83095"/>
                  </a:cubicBezTo>
                  <a:cubicBezTo>
                    <a:pt x="109923" y="69762"/>
                    <a:pt x="112489" y="53484"/>
                    <a:pt x="108720" y="38062"/>
                  </a:cubicBezTo>
                  <a:cubicBezTo>
                    <a:pt x="106883" y="30524"/>
                    <a:pt x="103653" y="23367"/>
                    <a:pt x="99473" y="16875"/>
                  </a:cubicBezTo>
                  <a:cubicBezTo>
                    <a:pt x="94691" y="9433"/>
                    <a:pt x="92664" y="2149"/>
                    <a:pt x="82815" y="1294"/>
                  </a:cubicBezTo>
                  <a:cubicBezTo>
                    <a:pt x="76113" y="682"/>
                    <a:pt x="69878" y="0"/>
                    <a:pt x="63766" y="0"/>
                  </a:cubicBezTo>
                  <a:close/>
                </a:path>
              </a:pathLst>
            </a:custGeom>
            <a:solidFill>
              <a:srgbClr val="9B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5354216" y="290941"/>
              <a:ext cx="3512215" cy="3232654"/>
            </a:xfrm>
            <a:custGeom>
              <a:avLst/>
              <a:gdLst/>
              <a:ahLst/>
              <a:cxnLst/>
              <a:rect l="l" t="t" r="r" b="b"/>
              <a:pathLst>
                <a:path w="112806" h="103827" extrusionOk="0">
                  <a:moveTo>
                    <a:pt x="63687" y="776"/>
                  </a:moveTo>
                  <a:cubicBezTo>
                    <a:pt x="68785" y="776"/>
                    <a:pt x="73979" y="1251"/>
                    <a:pt x="79489" y="1789"/>
                  </a:cubicBezTo>
                  <a:cubicBezTo>
                    <a:pt x="80503" y="1884"/>
                    <a:pt x="81580" y="2011"/>
                    <a:pt x="82656" y="2074"/>
                  </a:cubicBezTo>
                  <a:cubicBezTo>
                    <a:pt x="90479" y="2802"/>
                    <a:pt x="93139" y="7458"/>
                    <a:pt x="96559" y="13348"/>
                  </a:cubicBezTo>
                  <a:cubicBezTo>
                    <a:pt x="97351" y="14710"/>
                    <a:pt x="98143" y="16103"/>
                    <a:pt x="99029" y="17528"/>
                  </a:cubicBezTo>
                  <a:cubicBezTo>
                    <a:pt x="103368" y="24211"/>
                    <a:pt x="106440" y="31336"/>
                    <a:pt x="108213" y="38588"/>
                  </a:cubicBezTo>
                  <a:cubicBezTo>
                    <a:pt x="112077" y="54264"/>
                    <a:pt x="109417" y="70130"/>
                    <a:pt x="100771" y="83305"/>
                  </a:cubicBezTo>
                  <a:cubicBezTo>
                    <a:pt x="94342" y="93249"/>
                    <a:pt x="84620" y="99741"/>
                    <a:pt x="72744" y="102084"/>
                  </a:cubicBezTo>
                  <a:cubicBezTo>
                    <a:pt x="69482" y="102718"/>
                    <a:pt x="66157" y="103034"/>
                    <a:pt x="62737" y="103034"/>
                  </a:cubicBezTo>
                  <a:cubicBezTo>
                    <a:pt x="51051" y="103034"/>
                    <a:pt x="38890" y="99266"/>
                    <a:pt x="28851" y="92299"/>
                  </a:cubicBezTo>
                  <a:cubicBezTo>
                    <a:pt x="7664" y="77699"/>
                    <a:pt x="887" y="53536"/>
                    <a:pt x="11971" y="32254"/>
                  </a:cubicBezTo>
                  <a:cubicBezTo>
                    <a:pt x="18147" y="20442"/>
                    <a:pt x="28534" y="10815"/>
                    <a:pt x="41265" y="5209"/>
                  </a:cubicBezTo>
                  <a:cubicBezTo>
                    <a:pt x="48992" y="1789"/>
                    <a:pt x="56244" y="776"/>
                    <a:pt x="63687" y="776"/>
                  </a:cubicBezTo>
                  <a:close/>
                  <a:moveTo>
                    <a:pt x="63758" y="0"/>
                  </a:moveTo>
                  <a:cubicBezTo>
                    <a:pt x="56200" y="0"/>
                    <a:pt x="48828" y="1023"/>
                    <a:pt x="40948" y="4481"/>
                  </a:cubicBezTo>
                  <a:cubicBezTo>
                    <a:pt x="28059" y="10181"/>
                    <a:pt x="17513" y="19935"/>
                    <a:pt x="11274" y="31874"/>
                  </a:cubicBezTo>
                  <a:cubicBezTo>
                    <a:pt x="0" y="53536"/>
                    <a:pt x="6872" y="78079"/>
                    <a:pt x="28407" y="92964"/>
                  </a:cubicBezTo>
                  <a:cubicBezTo>
                    <a:pt x="38636" y="100026"/>
                    <a:pt x="50892" y="103826"/>
                    <a:pt x="62768" y="103826"/>
                  </a:cubicBezTo>
                  <a:cubicBezTo>
                    <a:pt x="66220" y="103826"/>
                    <a:pt x="69609" y="103510"/>
                    <a:pt x="72902" y="102813"/>
                  </a:cubicBezTo>
                  <a:cubicBezTo>
                    <a:pt x="84968" y="100406"/>
                    <a:pt x="94849" y="93787"/>
                    <a:pt x="101404" y="83716"/>
                  </a:cubicBezTo>
                  <a:cubicBezTo>
                    <a:pt x="110145" y="70321"/>
                    <a:pt x="112805" y="54201"/>
                    <a:pt x="108942" y="38335"/>
                  </a:cubicBezTo>
                  <a:cubicBezTo>
                    <a:pt x="107137" y="31019"/>
                    <a:pt x="104033" y="23831"/>
                    <a:pt x="99663" y="17053"/>
                  </a:cubicBezTo>
                  <a:cubicBezTo>
                    <a:pt x="98808" y="15660"/>
                    <a:pt x="98016" y="14267"/>
                    <a:pt x="97224" y="12936"/>
                  </a:cubicBezTo>
                  <a:cubicBezTo>
                    <a:pt x="93836" y="7014"/>
                    <a:pt x="90954" y="1947"/>
                    <a:pt x="82720" y="1251"/>
                  </a:cubicBezTo>
                  <a:cubicBezTo>
                    <a:pt x="81643" y="1156"/>
                    <a:pt x="80598" y="1061"/>
                    <a:pt x="79553" y="966"/>
                  </a:cubicBezTo>
                  <a:cubicBezTo>
                    <a:pt x="74061" y="467"/>
                    <a:pt x="68867" y="0"/>
                    <a:pt x="6375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42"/>
          <p:cNvSpPr txBox="1">
            <a:spLocks noGrp="1"/>
          </p:cNvSpPr>
          <p:nvPr>
            <p:ph type="title"/>
          </p:nvPr>
        </p:nvSpPr>
        <p:spPr>
          <a:xfrm>
            <a:off x="6242206" y="476438"/>
            <a:ext cx="2935988" cy="25688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دانشمندان و شیمی دانان کوچولو</a:t>
            </a:r>
            <a:b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</a:b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b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</a:br>
            <a:r>
              <a:rPr lang="fa-IR" sz="2400" dirty="0">
                <a:solidFill>
                  <a:srgbClr val="FF0000"/>
                </a:solidFill>
                <a:cs typeface="B Homa" panose="00000400000000000000" pitchFamily="2" charset="-78"/>
              </a:rPr>
              <a:t>آماده اید برای آزمایش و کشف؟</a:t>
            </a:r>
            <a:endParaRPr sz="3200" dirty="0">
              <a:solidFill>
                <a:srgbClr val="FF0000"/>
              </a:solidFill>
              <a:cs typeface="B Homa" panose="00000400000000000000" pitchFamily="2" charset="-78"/>
            </a:endParaRPr>
          </a:p>
        </p:txBody>
      </p:sp>
      <p:grpSp>
        <p:nvGrpSpPr>
          <p:cNvPr id="1098" name="Google Shape;1098;p42"/>
          <p:cNvGrpSpPr/>
          <p:nvPr/>
        </p:nvGrpSpPr>
        <p:grpSpPr>
          <a:xfrm>
            <a:off x="5715195" y="2900021"/>
            <a:ext cx="200198" cy="183665"/>
            <a:chOff x="10818216" y="1981334"/>
            <a:chExt cx="200198" cy="183665"/>
          </a:xfrm>
        </p:grpSpPr>
        <p:sp>
          <p:nvSpPr>
            <p:cNvPr id="1099" name="Google Shape;1099;p42"/>
            <p:cNvSpPr/>
            <p:nvPr/>
          </p:nvSpPr>
          <p:spPr>
            <a:xfrm>
              <a:off x="10824287" y="2000606"/>
              <a:ext cx="180303" cy="145681"/>
            </a:xfrm>
            <a:custGeom>
              <a:avLst/>
              <a:gdLst/>
              <a:ahLst/>
              <a:cxnLst/>
              <a:rect l="l" t="t" r="r" b="b"/>
              <a:pathLst>
                <a:path w="5791" h="4679" extrusionOk="0">
                  <a:moveTo>
                    <a:pt x="2758" y="1"/>
                  </a:moveTo>
                  <a:cubicBezTo>
                    <a:pt x="2317" y="1"/>
                    <a:pt x="1869" y="89"/>
                    <a:pt x="1452" y="255"/>
                  </a:cubicBezTo>
                  <a:lnTo>
                    <a:pt x="1421" y="255"/>
                  </a:lnTo>
                  <a:cubicBezTo>
                    <a:pt x="1452" y="350"/>
                    <a:pt x="1421" y="414"/>
                    <a:pt x="1389" y="509"/>
                  </a:cubicBezTo>
                  <a:cubicBezTo>
                    <a:pt x="1" y="2106"/>
                    <a:pt x="1060" y="4679"/>
                    <a:pt x="2884" y="4679"/>
                  </a:cubicBezTo>
                  <a:cubicBezTo>
                    <a:pt x="3265" y="4679"/>
                    <a:pt x="3680" y="4566"/>
                    <a:pt x="4112" y="4309"/>
                  </a:cubicBezTo>
                  <a:cubicBezTo>
                    <a:pt x="5126" y="3676"/>
                    <a:pt x="5791" y="2282"/>
                    <a:pt x="5063" y="1174"/>
                  </a:cubicBezTo>
                  <a:cubicBezTo>
                    <a:pt x="4531" y="366"/>
                    <a:pt x="3658" y="1"/>
                    <a:pt x="2758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10818216" y="1981334"/>
              <a:ext cx="200198" cy="183665"/>
            </a:xfrm>
            <a:custGeom>
              <a:avLst/>
              <a:gdLst/>
              <a:ahLst/>
              <a:cxnLst/>
              <a:rect l="l" t="t" r="r" b="b"/>
              <a:pathLst>
                <a:path w="6430" h="5899" extrusionOk="0">
                  <a:moveTo>
                    <a:pt x="2945" y="697"/>
                  </a:moveTo>
                  <a:cubicBezTo>
                    <a:pt x="3801" y="697"/>
                    <a:pt x="4685" y="1023"/>
                    <a:pt x="5226" y="1856"/>
                  </a:cubicBezTo>
                  <a:cubicBezTo>
                    <a:pt x="5479" y="2268"/>
                    <a:pt x="5574" y="2806"/>
                    <a:pt x="5448" y="3313"/>
                  </a:cubicBezTo>
                  <a:cubicBezTo>
                    <a:pt x="5289" y="3946"/>
                    <a:pt x="4846" y="4548"/>
                    <a:pt x="4276" y="4896"/>
                  </a:cubicBezTo>
                  <a:cubicBezTo>
                    <a:pt x="3853" y="5147"/>
                    <a:pt x="3436" y="5271"/>
                    <a:pt x="3046" y="5271"/>
                  </a:cubicBezTo>
                  <a:cubicBezTo>
                    <a:pt x="2499" y="5271"/>
                    <a:pt x="2003" y="5028"/>
                    <a:pt x="1616" y="4548"/>
                  </a:cubicBezTo>
                  <a:cubicBezTo>
                    <a:pt x="887" y="3693"/>
                    <a:pt x="666" y="2236"/>
                    <a:pt x="1616" y="1128"/>
                  </a:cubicBezTo>
                  <a:cubicBezTo>
                    <a:pt x="1647" y="1096"/>
                    <a:pt x="1679" y="1001"/>
                    <a:pt x="1679" y="938"/>
                  </a:cubicBezTo>
                  <a:cubicBezTo>
                    <a:pt x="2059" y="786"/>
                    <a:pt x="2498" y="697"/>
                    <a:pt x="2945" y="697"/>
                  </a:cubicBezTo>
                  <a:close/>
                  <a:moveTo>
                    <a:pt x="3096" y="1"/>
                  </a:moveTo>
                  <a:cubicBezTo>
                    <a:pt x="2483" y="1"/>
                    <a:pt x="1937" y="223"/>
                    <a:pt x="1489" y="621"/>
                  </a:cubicBezTo>
                  <a:lnTo>
                    <a:pt x="1457" y="653"/>
                  </a:lnTo>
                  <a:cubicBezTo>
                    <a:pt x="1429" y="643"/>
                    <a:pt x="1402" y="640"/>
                    <a:pt x="1374" y="640"/>
                  </a:cubicBezTo>
                  <a:cubicBezTo>
                    <a:pt x="1307" y="640"/>
                    <a:pt x="1239" y="662"/>
                    <a:pt x="1172" y="684"/>
                  </a:cubicBezTo>
                  <a:lnTo>
                    <a:pt x="1046" y="811"/>
                  </a:lnTo>
                  <a:cubicBezTo>
                    <a:pt x="0" y="1888"/>
                    <a:pt x="64" y="3598"/>
                    <a:pt x="824" y="4675"/>
                  </a:cubicBezTo>
                  <a:cubicBezTo>
                    <a:pt x="1336" y="5483"/>
                    <a:pt x="2156" y="5898"/>
                    <a:pt x="3030" y="5898"/>
                  </a:cubicBezTo>
                  <a:cubicBezTo>
                    <a:pt x="3560" y="5898"/>
                    <a:pt x="4110" y="5746"/>
                    <a:pt x="4624" y="5435"/>
                  </a:cubicBezTo>
                  <a:cubicBezTo>
                    <a:pt x="4814" y="5340"/>
                    <a:pt x="5004" y="5150"/>
                    <a:pt x="5163" y="4991"/>
                  </a:cubicBezTo>
                  <a:cubicBezTo>
                    <a:pt x="6018" y="4168"/>
                    <a:pt x="6429" y="2870"/>
                    <a:pt x="5859" y="1666"/>
                  </a:cubicBezTo>
                  <a:cubicBezTo>
                    <a:pt x="5448" y="906"/>
                    <a:pt x="4529" y="273"/>
                    <a:pt x="3611" y="51"/>
                  </a:cubicBezTo>
                  <a:cubicBezTo>
                    <a:pt x="3434" y="17"/>
                    <a:pt x="3263" y="1"/>
                    <a:pt x="309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10874414" y="2026853"/>
              <a:ext cx="37487" cy="64200"/>
            </a:xfrm>
            <a:custGeom>
              <a:avLst/>
              <a:gdLst/>
              <a:ahLst/>
              <a:cxnLst/>
              <a:rect l="l" t="t" r="r" b="b"/>
              <a:pathLst>
                <a:path w="1204" h="2062" extrusionOk="0">
                  <a:moveTo>
                    <a:pt x="950" y="1"/>
                  </a:moveTo>
                  <a:cubicBezTo>
                    <a:pt x="927" y="1"/>
                    <a:pt x="906" y="5"/>
                    <a:pt x="887" y="14"/>
                  </a:cubicBezTo>
                  <a:cubicBezTo>
                    <a:pt x="476" y="172"/>
                    <a:pt x="191" y="552"/>
                    <a:pt x="96" y="964"/>
                  </a:cubicBezTo>
                  <a:cubicBezTo>
                    <a:pt x="1" y="1376"/>
                    <a:pt x="96" y="1724"/>
                    <a:pt x="317" y="2009"/>
                  </a:cubicBezTo>
                  <a:cubicBezTo>
                    <a:pt x="373" y="2046"/>
                    <a:pt x="418" y="2062"/>
                    <a:pt x="464" y="2062"/>
                  </a:cubicBezTo>
                  <a:cubicBezTo>
                    <a:pt x="497" y="2062"/>
                    <a:pt x="531" y="2054"/>
                    <a:pt x="571" y="2041"/>
                  </a:cubicBezTo>
                  <a:lnTo>
                    <a:pt x="602" y="2041"/>
                  </a:lnTo>
                  <a:cubicBezTo>
                    <a:pt x="634" y="2009"/>
                    <a:pt x="697" y="1914"/>
                    <a:pt x="634" y="1819"/>
                  </a:cubicBezTo>
                  <a:cubicBezTo>
                    <a:pt x="476" y="1566"/>
                    <a:pt x="476" y="1249"/>
                    <a:pt x="571" y="964"/>
                  </a:cubicBezTo>
                  <a:cubicBezTo>
                    <a:pt x="634" y="742"/>
                    <a:pt x="856" y="552"/>
                    <a:pt x="1046" y="426"/>
                  </a:cubicBezTo>
                  <a:cubicBezTo>
                    <a:pt x="1172" y="394"/>
                    <a:pt x="1204" y="236"/>
                    <a:pt x="1172" y="141"/>
                  </a:cubicBezTo>
                  <a:cubicBezTo>
                    <a:pt x="1172" y="109"/>
                    <a:pt x="1109" y="109"/>
                    <a:pt x="1109" y="46"/>
                  </a:cubicBezTo>
                  <a:cubicBezTo>
                    <a:pt x="1064" y="23"/>
                    <a:pt x="1004" y="1"/>
                    <a:pt x="95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42"/>
          <p:cNvGrpSpPr/>
          <p:nvPr/>
        </p:nvGrpSpPr>
        <p:grpSpPr>
          <a:xfrm rot="-2540468">
            <a:off x="8513492" y="326515"/>
            <a:ext cx="204232" cy="459554"/>
            <a:chOff x="10478906" y="1799069"/>
            <a:chExt cx="204246" cy="459584"/>
          </a:xfrm>
        </p:grpSpPr>
        <p:sp>
          <p:nvSpPr>
            <p:cNvPr id="1103" name="Google Shape;1103;p42"/>
            <p:cNvSpPr/>
            <p:nvPr/>
          </p:nvSpPr>
          <p:spPr>
            <a:xfrm>
              <a:off x="10478906" y="1819774"/>
              <a:ext cx="193411" cy="144404"/>
            </a:xfrm>
            <a:custGeom>
              <a:avLst/>
              <a:gdLst/>
              <a:ahLst/>
              <a:cxnLst/>
              <a:rect l="l" t="t" r="r" b="b"/>
              <a:pathLst>
                <a:path w="6212" h="4638" extrusionOk="0">
                  <a:moveTo>
                    <a:pt x="3770" y="1"/>
                  </a:moveTo>
                  <a:cubicBezTo>
                    <a:pt x="1665" y="1"/>
                    <a:pt x="0" y="2653"/>
                    <a:pt x="2189" y="4132"/>
                  </a:cubicBezTo>
                  <a:cubicBezTo>
                    <a:pt x="2643" y="4458"/>
                    <a:pt x="3198" y="4638"/>
                    <a:pt x="3736" y="4638"/>
                  </a:cubicBezTo>
                  <a:cubicBezTo>
                    <a:pt x="4399" y="4638"/>
                    <a:pt x="5035" y="4364"/>
                    <a:pt x="5420" y="3752"/>
                  </a:cubicBezTo>
                  <a:cubicBezTo>
                    <a:pt x="6211" y="2485"/>
                    <a:pt x="5736" y="1028"/>
                    <a:pt x="4755" y="110"/>
                  </a:cubicBezTo>
                  <a:lnTo>
                    <a:pt x="4755" y="78"/>
                  </a:lnTo>
                  <a:cubicBezTo>
                    <a:pt x="4687" y="100"/>
                    <a:pt x="4636" y="123"/>
                    <a:pt x="4578" y="123"/>
                  </a:cubicBezTo>
                  <a:cubicBezTo>
                    <a:pt x="4554" y="123"/>
                    <a:pt x="4529" y="119"/>
                    <a:pt x="4501" y="110"/>
                  </a:cubicBezTo>
                  <a:cubicBezTo>
                    <a:pt x="4255" y="35"/>
                    <a:pt x="4010" y="1"/>
                    <a:pt x="3770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10484947" y="1799069"/>
              <a:ext cx="198205" cy="184195"/>
            </a:xfrm>
            <a:custGeom>
              <a:avLst/>
              <a:gdLst/>
              <a:ahLst/>
              <a:cxnLst/>
              <a:rect l="l" t="t" r="r" b="b"/>
              <a:pathLst>
                <a:path w="6366" h="5916" extrusionOk="0">
                  <a:moveTo>
                    <a:pt x="3564" y="709"/>
                  </a:moveTo>
                  <a:cubicBezTo>
                    <a:pt x="3794" y="709"/>
                    <a:pt x="4032" y="740"/>
                    <a:pt x="4276" y="806"/>
                  </a:cubicBezTo>
                  <a:cubicBezTo>
                    <a:pt x="4303" y="816"/>
                    <a:pt x="4329" y="819"/>
                    <a:pt x="4351" y="819"/>
                  </a:cubicBezTo>
                  <a:cubicBezTo>
                    <a:pt x="4405" y="819"/>
                    <a:pt x="4443" y="797"/>
                    <a:pt x="4466" y="775"/>
                  </a:cubicBezTo>
                  <a:cubicBezTo>
                    <a:pt x="5416" y="1598"/>
                    <a:pt x="6017" y="3086"/>
                    <a:pt x="5162" y="4385"/>
                  </a:cubicBezTo>
                  <a:cubicBezTo>
                    <a:pt x="4877" y="4797"/>
                    <a:pt x="4434" y="5082"/>
                    <a:pt x="3927" y="5208"/>
                  </a:cubicBezTo>
                  <a:cubicBezTo>
                    <a:pt x="3785" y="5237"/>
                    <a:pt x="3637" y="5251"/>
                    <a:pt x="3488" y="5251"/>
                  </a:cubicBezTo>
                  <a:cubicBezTo>
                    <a:pt x="2974" y="5251"/>
                    <a:pt x="2437" y="5084"/>
                    <a:pt x="1995" y="4765"/>
                  </a:cubicBezTo>
                  <a:cubicBezTo>
                    <a:pt x="1045" y="4100"/>
                    <a:pt x="760" y="3150"/>
                    <a:pt x="1204" y="2200"/>
                  </a:cubicBezTo>
                  <a:cubicBezTo>
                    <a:pt x="1596" y="1390"/>
                    <a:pt x="2483" y="709"/>
                    <a:pt x="3564" y="709"/>
                  </a:cubicBezTo>
                  <a:close/>
                  <a:moveTo>
                    <a:pt x="3517" y="0"/>
                  </a:moveTo>
                  <a:cubicBezTo>
                    <a:pt x="2428" y="0"/>
                    <a:pt x="1360" y="677"/>
                    <a:pt x="792" y="1566"/>
                  </a:cubicBezTo>
                  <a:cubicBezTo>
                    <a:pt x="0" y="2833"/>
                    <a:pt x="349" y="4448"/>
                    <a:pt x="1679" y="5367"/>
                  </a:cubicBezTo>
                  <a:cubicBezTo>
                    <a:pt x="1869" y="5493"/>
                    <a:pt x="2059" y="5588"/>
                    <a:pt x="2312" y="5683"/>
                  </a:cubicBezTo>
                  <a:cubicBezTo>
                    <a:pt x="2690" y="5834"/>
                    <a:pt x="3094" y="5916"/>
                    <a:pt x="3495" y="5916"/>
                  </a:cubicBezTo>
                  <a:cubicBezTo>
                    <a:pt x="4272" y="5916"/>
                    <a:pt x="5042" y="5612"/>
                    <a:pt x="5606" y="4923"/>
                  </a:cubicBezTo>
                  <a:cubicBezTo>
                    <a:pt x="6144" y="4163"/>
                    <a:pt x="6366" y="3086"/>
                    <a:pt x="6144" y="2168"/>
                  </a:cubicBezTo>
                  <a:cubicBezTo>
                    <a:pt x="5954" y="1376"/>
                    <a:pt x="5479" y="775"/>
                    <a:pt x="4782" y="458"/>
                  </a:cubicBezTo>
                  <a:lnTo>
                    <a:pt x="4719" y="458"/>
                  </a:lnTo>
                  <a:cubicBezTo>
                    <a:pt x="4719" y="363"/>
                    <a:pt x="4656" y="300"/>
                    <a:pt x="4561" y="205"/>
                  </a:cubicBezTo>
                  <a:cubicBezTo>
                    <a:pt x="4529" y="173"/>
                    <a:pt x="4497" y="173"/>
                    <a:pt x="4434" y="173"/>
                  </a:cubicBezTo>
                  <a:cubicBezTo>
                    <a:pt x="4134" y="54"/>
                    <a:pt x="3825" y="0"/>
                    <a:pt x="351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10557896" y="1847827"/>
              <a:ext cx="68061" cy="28987"/>
            </a:xfrm>
            <a:custGeom>
              <a:avLst/>
              <a:gdLst/>
              <a:ahLst/>
              <a:cxnLst/>
              <a:rect l="l" t="t" r="r" b="b"/>
              <a:pathLst>
                <a:path w="2186" h="931" extrusionOk="0">
                  <a:moveTo>
                    <a:pt x="1195" y="1"/>
                  </a:moveTo>
                  <a:cubicBezTo>
                    <a:pt x="1103" y="1"/>
                    <a:pt x="1010" y="11"/>
                    <a:pt x="919" y="32"/>
                  </a:cubicBezTo>
                  <a:cubicBezTo>
                    <a:pt x="508" y="127"/>
                    <a:pt x="191" y="349"/>
                    <a:pt x="32" y="665"/>
                  </a:cubicBezTo>
                  <a:cubicBezTo>
                    <a:pt x="1" y="792"/>
                    <a:pt x="32" y="855"/>
                    <a:pt x="128" y="919"/>
                  </a:cubicBezTo>
                  <a:lnTo>
                    <a:pt x="159" y="919"/>
                  </a:lnTo>
                  <a:cubicBezTo>
                    <a:pt x="175" y="927"/>
                    <a:pt x="193" y="931"/>
                    <a:pt x="211" y="931"/>
                  </a:cubicBezTo>
                  <a:cubicBezTo>
                    <a:pt x="266" y="931"/>
                    <a:pt x="325" y="895"/>
                    <a:pt x="349" y="824"/>
                  </a:cubicBezTo>
                  <a:cubicBezTo>
                    <a:pt x="508" y="602"/>
                    <a:pt x="793" y="444"/>
                    <a:pt x="1109" y="380"/>
                  </a:cubicBezTo>
                  <a:cubicBezTo>
                    <a:pt x="1145" y="376"/>
                    <a:pt x="1181" y="374"/>
                    <a:pt x="1215" y="374"/>
                  </a:cubicBezTo>
                  <a:cubicBezTo>
                    <a:pt x="1450" y="374"/>
                    <a:pt x="1640" y="468"/>
                    <a:pt x="1806" y="634"/>
                  </a:cubicBezTo>
                  <a:cubicBezTo>
                    <a:pt x="1869" y="665"/>
                    <a:pt x="1933" y="681"/>
                    <a:pt x="1988" y="681"/>
                  </a:cubicBezTo>
                  <a:cubicBezTo>
                    <a:pt x="2043" y="681"/>
                    <a:pt x="2091" y="665"/>
                    <a:pt x="2123" y="634"/>
                  </a:cubicBezTo>
                  <a:cubicBezTo>
                    <a:pt x="2123" y="634"/>
                    <a:pt x="2186" y="602"/>
                    <a:pt x="2186" y="539"/>
                  </a:cubicBezTo>
                  <a:cubicBezTo>
                    <a:pt x="2186" y="475"/>
                    <a:pt x="2186" y="380"/>
                    <a:pt x="2091" y="349"/>
                  </a:cubicBezTo>
                  <a:cubicBezTo>
                    <a:pt x="1844" y="127"/>
                    <a:pt x="1521" y="1"/>
                    <a:pt x="119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10513528" y="2097623"/>
              <a:ext cx="153838" cy="143719"/>
            </a:xfrm>
            <a:custGeom>
              <a:avLst/>
              <a:gdLst/>
              <a:ahLst/>
              <a:cxnLst/>
              <a:rect l="l" t="t" r="r" b="b"/>
              <a:pathLst>
                <a:path w="4941" h="4616" extrusionOk="0">
                  <a:moveTo>
                    <a:pt x="2197" y="1"/>
                  </a:moveTo>
                  <a:cubicBezTo>
                    <a:pt x="1188" y="1"/>
                    <a:pt x="248" y="612"/>
                    <a:pt x="127" y="1985"/>
                  </a:cubicBezTo>
                  <a:cubicBezTo>
                    <a:pt x="1" y="3188"/>
                    <a:pt x="761" y="4518"/>
                    <a:pt x="2059" y="4613"/>
                  </a:cubicBezTo>
                  <a:cubicBezTo>
                    <a:pt x="2099" y="4615"/>
                    <a:pt x="2139" y="4616"/>
                    <a:pt x="2178" y="4616"/>
                  </a:cubicBezTo>
                  <a:cubicBezTo>
                    <a:pt x="3574" y="4616"/>
                    <a:pt x="4601" y="3532"/>
                    <a:pt x="4909" y="2238"/>
                  </a:cubicBezTo>
                  <a:cubicBezTo>
                    <a:pt x="4909" y="2175"/>
                    <a:pt x="4941" y="2175"/>
                    <a:pt x="4941" y="2175"/>
                  </a:cubicBezTo>
                  <a:cubicBezTo>
                    <a:pt x="4878" y="2143"/>
                    <a:pt x="4846" y="2111"/>
                    <a:pt x="4783" y="2016"/>
                  </a:cubicBezTo>
                  <a:cubicBezTo>
                    <a:pt x="4501" y="739"/>
                    <a:pt x="3307" y="1"/>
                    <a:pt x="2197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10498739" y="2075517"/>
              <a:ext cx="182451" cy="183136"/>
            </a:xfrm>
            <a:custGeom>
              <a:avLst/>
              <a:gdLst/>
              <a:ahLst/>
              <a:cxnLst/>
              <a:rect l="l" t="t" r="r" b="b"/>
              <a:pathLst>
                <a:path w="5860" h="5882" extrusionOk="0">
                  <a:moveTo>
                    <a:pt x="2739" y="722"/>
                  </a:moveTo>
                  <a:cubicBezTo>
                    <a:pt x="3773" y="722"/>
                    <a:pt x="4961" y="1390"/>
                    <a:pt x="5258" y="2726"/>
                  </a:cubicBezTo>
                  <a:cubicBezTo>
                    <a:pt x="5258" y="2821"/>
                    <a:pt x="5353" y="2853"/>
                    <a:pt x="5384" y="2885"/>
                  </a:cubicBezTo>
                  <a:cubicBezTo>
                    <a:pt x="5083" y="4061"/>
                    <a:pt x="4121" y="5237"/>
                    <a:pt x="2744" y="5237"/>
                  </a:cubicBezTo>
                  <a:cubicBezTo>
                    <a:pt x="2675" y="5237"/>
                    <a:pt x="2605" y="5234"/>
                    <a:pt x="2534" y="5228"/>
                  </a:cubicBezTo>
                  <a:cubicBezTo>
                    <a:pt x="2028" y="5197"/>
                    <a:pt x="1552" y="4943"/>
                    <a:pt x="1236" y="4563"/>
                  </a:cubicBezTo>
                  <a:cubicBezTo>
                    <a:pt x="792" y="4025"/>
                    <a:pt x="602" y="3360"/>
                    <a:pt x="666" y="2663"/>
                  </a:cubicBezTo>
                  <a:cubicBezTo>
                    <a:pt x="792" y="1523"/>
                    <a:pt x="1457" y="795"/>
                    <a:pt x="2534" y="731"/>
                  </a:cubicBezTo>
                  <a:cubicBezTo>
                    <a:pt x="2602" y="725"/>
                    <a:pt x="2670" y="722"/>
                    <a:pt x="2739" y="722"/>
                  </a:cubicBezTo>
                  <a:close/>
                  <a:moveTo>
                    <a:pt x="2765" y="0"/>
                  </a:moveTo>
                  <a:cubicBezTo>
                    <a:pt x="1329" y="0"/>
                    <a:pt x="156" y="1121"/>
                    <a:pt x="32" y="2631"/>
                  </a:cubicBezTo>
                  <a:cubicBezTo>
                    <a:pt x="1" y="2853"/>
                    <a:pt x="32" y="3106"/>
                    <a:pt x="96" y="3328"/>
                  </a:cubicBezTo>
                  <a:cubicBezTo>
                    <a:pt x="254" y="4531"/>
                    <a:pt x="1046" y="5608"/>
                    <a:pt x="2344" y="5830"/>
                  </a:cubicBezTo>
                  <a:cubicBezTo>
                    <a:pt x="2495" y="5865"/>
                    <a:pt x="2653" y="5882"/>
                    <a:pt x="2813" y="5882"/>
                  </a:cubicBezTo>
                  <a:cubicBezTo>
                    <a:pt x="3530" y="5882"/>
                    <a:pt x="4315" y="5550"/>
                    <a:pt x="4909" y="5007"/>
                  </a:cubicBezTo>
                  <a:cubicBezTo>
                    <a:pt x="5511" y="4436"/>
                    <a:pt x="5764" y="3740"/>
                    <a:pt x="5733" y="2980"/>
                  </a:cubicBezTo>
                  <a:lnTo>
                    <a:pt x="5733" y="2885"/>
                  </a:lnTo>
                  <a:cubicBezTo>
                    <a:pt x="5828" y="2853"/>
                    <a:pt x="5859" y="2726"/>
                    <a:pt x="5859" y="2663"/>
                  </a:cubicBezTo>
                  <a:lnTo>
                    <a:pt x="5859" y="2505"/>
                  </a:lnTo>
                  <a:cubicBezTo>
                    <a:pt x="5669" y="985"/>
                    <a:pt x="4213" y="35"/>
                    <a:pt x="2883" y="3"/>
                  </a:cubicBezTo>
                  <a:cubicBezTo>
                    <a:pt x="2843" y="1"/>
                    <a:pt x="2804" y="0"/>
                    <a:pt x="276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10587474" y="2130688"/>
              <a:ext cx="49349" cy="56354"/>
            </a:xfrm>
            <a:custGeom>
              <a:avLst/>
              <a:gdLst/>
              <a:ahLst/>
              <a:cxnLst/>
              <a:rect l="l" t="t" r="r" b="b"/>
              <a:pathLst>
                <a:path w="1585" h="1810" extrusionOk="0">
                  <a:moveTo>
                    <a:pt x="255" y="0"/>
                  </a:moveTo>
                  <a:cubicBezTo>
                    <a:pt x="223" y="0"/>
                    <a:pt x="191" y="2"/>
                    <a:pt x="159" y="4"/>
                  </a:cubicBezTo>
                  <a:cubicBezTo>
                    <a:pt x="33" y="4"/>
                    <a:pt x="1" y="99"/>
                    <a:pt x="1" y="163"/>
                  </a:cubicBezTo>
                  <a:lnTo>
                    <a:pt x="1" y="226"/>
                  </a:lnTo>
                  <a:cubicBezTo>
                    <a:pt x="1" y="289"/>
                    <a:pt x="64" y="321"/>
                    <a:pt x="159" y="384"/>
                  </a:cubicBezTo>
                  <a:cubicBezTo>
                    <a:pt x="444" y="416"/>
                    <a:pt x="698" y="574"/>
                    <a:pt x="856" y="796"/>
                  </a:cubicBezTo>
                  <a:cubicBezTo>
                    <a:pt x="1014" y="1049"/>
                    <a:pt x="1078" y="1271"/>
                    <a:pt x="1014" y="1524"/>
                  </a:cubicBezTo>
                  <a:cubicBezTo>
                    <a:pt x="983" y="1683"/>
                    <a:pt x="1109" y="1746"/>
                    <a:pt x="1173" y="1809"/>
                  </a:cubicBezTo>
                  <a:lnTo>
                    <a:pt x="1268" y="1809"/>
                  </a:lnTo>
                  <a:cubicBezTo>
                    <a:pt x="1394" y="1809"/>
                    <a:pt x="1458" y="1746"/>
                    <a:pt x="1458" y="1651"/>
                  </a:cubicBezTo>
                  <a:cubicBezTo>
                    <a:pt x="1584" y="1239"/>
                    <a:pt x="1458" y="764"/>
                    <a:pt x="1141" y="448"/>
                  </a:cubicBezTo>
                  <a:cubicBezTo>
                    <a:pt x="938" y="158"/>
                    <a:pt x="602" y="0"/>
                    <a:pt x="25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CBAB142-AC29-47CB-B63A-2BC721A11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196"/>
            <a:ext cx="810838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31F8D8-59E2-4752-9764-FE90A66A3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8185" y="790003"/>
            <a:ext cx="7690946" cy="5414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27D21A-3A2A-454F-8AD2-5D48AD436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765"/>
          <a:stretch/>
        </p:blipFill>
        <p:spPr>
          <a:xfrm>
            <a:off x="1844443" y="235295"/>
            <a:ext cx="4041679" cy="277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25DC17-8F26-498F-8724-B7B138900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197" y="3263338"/>
            <a:ext cx="2658086" cy="2969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BD71A2-8AFA-4DE2-8BED-D44182508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1033" cy="772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90AC9-3450-47EB-B7D0-3BD69622E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2347" y="386007"/>
            <a:ext cx="4121253" cy="4273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3988D4-A5EF-4072-AD5E-2C4EEF1DA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08516" y="1355042"/>
            <a:ext cx="9144000" cy="500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67393E-76E3-4AEB-A218-8745830E2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516" y="0"/>
            <a:ext cx="4943988" cy="370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1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B8F453-991D-41D5-8322-1A06555D1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1033" cy="772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52955-276D-4842-B81A-78D7FAC07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740" y="0"/>
            <a:ext cx="2545080" cy="1424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D63B4-8B76-4A6C-B99A-1DC813EE1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776" y="3368041"/>
            <a:ext cx="2298391" cy="2560542"/>
          </a:xfrm>
          <a:prstGeom prst="rect">
            <a:avLst/>
          </a:prstGeom>
        </p:spPr>
      </p:pic>
      <p:sp>
        <p:nvSpPr>
          <p:cNvPr id="8" name="Ribbon: Curved and Tilted Down 7">
            <a:extLst>
              <a:ext uri="{FF2B5EF4-FFF2-40B4-BE49-F238E27FC236}">
                <a16:creationId xmlns:a16="http://schemas.microsoft.com/office/drawing/2014/main" id="{93634FD2-03B8-4027-9447-AC3D404F79CA}"/>
              </a:ext>
            </a:extLst>
          </p:cNvPr>
          <p:cNvSpPr/>
          <p:nvPr/>
        </p:nvSpPr>
        <p:spPr>
          <a:xfrm>
            <a:off x="1371600" y="0"/>
            <a:ext cx="5257800" cy="1016490"/>
          </a:xfrm>
          <a:prstGeom prst="ellipseRibbon">
            <a:avLst/>
          </a:prstGeom>
          <a:solidFill>
            <a:srgbClr val="06841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solidFill>
                  <a:srgbClr val="FFFF00"/>
                </a:solidFill>
                <a:cs typeface="B Homa" panose="00000400000000000000" pitchFamily="2" charset="-78"/>
              </a:rPr>
              <a:t>جداکردن مخلوط ها در زندگی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5F4ECB-D6E2-4470-A832-F8F77AA01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951" y="1592580"/>
            <a:ext cx="5067449" cy="1642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826AE-32AE-4480-8523-262A797E0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6045" y="3402331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5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D8161B-C3CB-47F3-8B4C-6E8D3727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0" y="1209085"/>
            <a:ext cx="2658086" cy="2969009"/>
          </a:xfrm>
          <a:prstGeom prst="rect">
            <a:avLst/>
          </a:prstGeom>
        </p:spPr>
      </p:pic>
      <p:grpSp>
        <p:nvGrpSpPr>
          <p:cNvPr id="7" name="Google Shape;1474;p51">
            <a:extLst>
              <a:ext uri="{FF2B5EF4-FFF2-40B4-BE49-F238E27FC236}">
                <a16:creationId xmlns:a16="http://schemas.microsoft.com/office/drawing/2014/main" id="{699EB4E0-484A-4BAD-9DC5-A1AC02ADB29D}"/>
              </a:ext>
            </a:extLst>
          </p:cNvPr>
          <p:cNvGrpSpPr/>
          <p:nvPr/>
        </p:nvGrpSpPr>
        <p:grpSpPr>
          <a:xfrm>
            <a:off x="1861342" y="3445593"/>
            <a:ext cx="800826" cy="1373099"/>
            <a:chOff x="4855942" y="3358530"/>
            <a:chExt cx="721205" cy="1236580"/>
          </a:xfrm>
        </p:grpSpPr>
        <p:sp>
          <p:nvSpPr>
            <p:cNvPr id="9" name="Google Shape;1475;p51">
              <a:extLst>
                <a:ext uri="{FF2B5EF4-FFF2-40B4-BE49-F238E27FC236}">
                  <a16:creationId xmlns:a16="http://schemas.microsoft.com/office/drawing/2014/main" id="{E0E79BD9-633D-4FC7-8EBC-5FD37FB391F3}"/>
                </a:ext>
              </a:extLst>
            </p:cNvPr>
            <p:cNvSpPr/>
            <p:nvPr/>
          </p:nvSpPr>
          <p:spPr>
            <a:xfrm>
              <a:off x="5208079" y="3368456"/>
              <a:ext cx="45764" cy="47775"/>
            </a:xfrm>
            <a:custGeom>
              <a:avLst/>
              <a:gdLst/>
              <a:ahLst/>
              <a:cxnLst/>
              <a:rect l="l" t="t" r="r" b="b"/>
              <a:pathLst>
                <a:path w="1457" h="1521" extrusionOk="0">
                  <a:moveTo>
                    <a:pt x="634" y="1"/>
                  </a:moveTo>
                  <a:lnTo>
                    <a:pt x="539" y="96"/>
                  </a:lnTo>
                  <a:cubicBezTo>
                    <a:pt x="222" y="254"/>
                    <a:pt x="0" y="476"/>
                    <a:pt x="0" y="887"/>
                  </a:cubicBezTo>
                  <a:cubicBezTo>
                    <a:pt x="0" y="1267"/>
                    <a:pt x="317" y="1521"/>
                    <a:pt x="665" y="1521"/>
                  </a:cubicBezTo>
                  <a:cubicBezTo>
                    <a:pt x="1014" y="1489"/>
                    <a:pt x="1425" y="1236"/>
                    <a:pt x="1425" y="856"/>
                  </a:cubicBezTo>
                  <a:cubicBezTo>
                    <a:pt x="1457" y="412"/>
                    <a:pt x="1045" y="64"/>
                    <a:pt x="63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76;p51">
              <a:extLst>
                <a:ext uri="{FF2B5EF4-FFF2-40B4-BE49-F238E27FC236}">
                  <a16:creationId xmlns:a16="http://schemas.microsoft.com/office/drawing/2014/main" id="{7C343C63-7B7D-4B57-A2D0-F7D4B52FB24C}"/>
                </a:ext>
              </a:extLst>
            </p:cNvPr>
            <p:cNvSpPr/>
            <p:nvPr/>
          </p:nvSpPr>
          <p:spPr>
            <a:xfrm>
              <a:off x="5055866" y="3455242"/>
              <a:ext cx="92565" cy="55156"/>
            </a:xfrm>
            <a:custGeom>
              <a:avLst/>
              <a:gdLst/>
              <a:ahLst/>
              <a:cxnLst/>
              <a:rect l="l" t="t" r="r" b="b"/>
              <a:pathLst>
                <a:path w="2947" h="1756" extrusionOk="0">
                  <a:moveTo>
                    <a:pt x="1521" y="0"/>
                  </a:moveTo>
                  <a:cubicBezTo>
                    <a:pt x="1240" y="0"/>
                    <a:pt x="951" y="60"/>
                    <a:pt x="698" y="120"/>
                  </a:cubicBezTo>
                  <a:cubicBezTo>
                    <a:pt x="650" y="135"/>
                    <a:pt x="618" y="143"/>
                    <a:pt x="595" y="143"/>
                  </a:cubicBezTo>
                  <a:cubicBezTo>
                    <a:pt x="571" y="143"/>
                    <a:pt x="555" y="135"/>
                    <a:pt x="539" y="120"/>
                  </a:cubicBezTo>
                  <a:cubicBezTo>
                    <a:pt x="64" y="341"/>
                    <a:pt x="1" y="1070"/>
                    <a:pt x="381" y="1418"/>
                  </a:cubicBezTo>
                  <a:cubicBezTo>
                    <a:pt x="613" y="1671"/>
                    <a:pt x="958" y="1756"/>
                    <a:pt x="1303" y="1756"/>
                  </a:cubicBezTo>
                  <a:cubicBezTo>
                    <a:pt x="1475" y="1756"/>
                    <a:pt x="1648" y="1735"/>
                    <a:pt x="1806" y="1703"/>
                  </a:cubicBezTo>
                  <a:cubicBezTo>
                    <a:pt x="2471" y="1481"/>
                    <a:pt x="2946" y="911"/>
                    <a:pt x="2376" y="310"/>
                  </a:cubicBezTo>
                  <a:cubicBezTo>
                    <a:pt x="2142" y="75"/>
                    <a:pt x="1836" y="0"/>
                    <a:pt x="152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77;p51">
              <a:extLst>
                <a:ext uri="{FF2B5EF4-FFF2-40B4-BE49-F238E27FC236}">
                  <a16:creationId xmlns:a16="http://schemas.microsoft.com/office/drawing/2014/main" id="{887F511E-60D5-48A8-B029-B9BCA8ED82CB}"/>
                </a:ext>
              </a:extLst>
            </p:cNvPr>
            <p:cNvSpPr/>
            <p:nvPr/>
          </p:nvSpPr>
          <p:spPr>
            <a:xfrm>
              <a:off x="5210058" y="3538572"/>
              <a:ext cx="107485" cy="94921"/>
            </a:xfrm>
            <a:custGeom>
              <a:avLst/>
              <a:gdLst/>
              <a:ahLst/>
              <a:cxnLst/>
              <a:rect l="l" t="t" r="r" b="b"/>
              <a:pathLst>
                <a:path w="3422" h="3022" extrusionOk="0">
                  <a:moveTo>
                    <a:pt x="1901" y="0"/>
                  </a:moveTo>
                  <a:lnTo>
                    <a:pt x="1901" y="0"/>
                  </a:lnTo>
                  <a:cubicBezTo>
                    <a:pt x="1869" y="32"/>
                    <a:pt x="1837" y="32"/>
                    <a:pt x="1742" y="32"/>
                  </a:cubicBezTo>
                  <a:cubicBezTo>
                    <a:pt x="951" y="190"/>
                    <a:pt x="159" y="570"/>
                    <a:pt x="96" y="1520"/>
                  </a:cubicBezTo>
                  <a:cubicBezTo>
                    <a:pt x="1" y="2312"/>
                    <a:pt x="634" y="2914"/>
                    <a:pt x="1394" y="3009"/>
                  </a:cubicBezTo>
                  <a:cubicBezTo>
                    <a:pt x="1470" y="3017"/>
                    <a:pt x="1543" y="3022"/>
                    <a:pt x="1613" y="3022"/>
                  </a:cubicBezTo>
                  <a:cubicBezTo>
                    <a:pt x="3306" y="3022"/>
                    <a:pt x="3421" y="547"/>
                    <a:pt x="190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78;p51">
              <a:extLst>
                <a:ext uri="{FF2B5EF4-FFF2-40B4-BE49-F238E27FC236}">
                  <a16:creationId xmlns:a16="http://schemas.microsoft.com/office/drawing/2014/main" id="{60E61D3E-A94B-4475-B050-2E47C96E567A}"/>
                </a:ext>
              </a:extLst>
            </p:cNvPr>
            <p:cNvSpPr/>
            <p:nvPr/>
          </p:nvSpPr>
          <p:spPr>
            <a:xfrm>
              <a:off x="5160336" y="3955132"/>
              <a:ext cx="62694" cy="53711"/>
            </a:xfrm>
            <a:custGeom>
              <a:avLst/>
              <a:gdLst/>
              <a:ahLst/>
              <a:cxnLst/>
              <a:rect l="l" t="t" r="r" b="b"/>
              <a:pathLst>
                <a:path w="1996" h="1710" extrusionOk="0">
                  <a:moveTo>
                    <a:pt x="1032" y="0"/>
                  </a:moveTo>
                  <a:cubicBezTo>
                    <a:pt x="649" y="0"/>
                    <a:pt x="284" y="187"/>
                    <a:pt x="158" y="514"/>
                  </a:cubicBezTo>
                  <a:cubicBezTo>
                    <a:pt x="127" y="577"/>
                    <a:pt x="95" y="609"/>
                    <a:pt x="0" y="609"/>
                  </a:cubicBezTo>
                  <a:cubicBezTo>
                    <a:pt x="0" y="1188"/>
                    <a:pt x="465" y="1710"/>
                    <a:pt x="972" y="1710"/>
                  </a:cubicBezTo>
                  <a:cubicBezTo>
                    <a:pt x="1213" y="1710"/>
                    <a:pt x="1464" y="1592"/>
                    <a:pt x="1679" y="1306"/>
                  </a:cubicBezTo>
                  <a:cubicBezTo>
                    <a:pt x="1995" y="862"/>
                    <a:pt x="1900" y="229"/>
                    <a:pt x="1330" y="39"/>
                  </a:cubicBezTo>
                  <a:cubicBezTo>
                    <a:pt x="1232" y="13"/>
                    <a:pt x="1131" y="0"/>
                    <a:pt x="103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79;p51">
              <a:extLst>
                <a:ext uri="{FF2B5EF4-FFF2-40B4-BE49-F238E27FC236}">
                  <a16:creationId xmlns:a16="http://schemas.microsoft.com/office/drawing/2014/main" id="{77B6E9E5-34A0-4EA2-A9B1-18A5C3FECE10}"/>
                </a:ext>
              </a:extLst>
            </p:cNvPr>
            <p:cNvSpPr/>
            <p:nvPr/>
          </p:nvSpPr>
          <p:spPr>
            <a:xfrm>
              <a:off x="5216120" y="4101000"/>
              <a:ext cx="90461" cy="81226"/>
            </a:xfrm>
            <a:custGeom>
              <a:avLst/>
              <a:gdLst/>
              <a:ahLst/>
              <a:cxnLst/>
              <a:rect l="l" t="t" r="r" b="b"/>
              <a:pathLst>
                <a:path w="2880" h="2586" extrusionOk="0">
                  <a:moveTo>
                    <a:pt x="1244" y="0"/>
                  </a:moveTo>
                  <a:cubicBezTo>
                    <a:pt x="1167" y="0"/>
                    <a:pt x="1089" y="6"/>
                    <a:pt x="1011" y="19"/>
                  </a:cubicBezTo>
                  <a:cubicBezTo>
                    <a:pt x="536" y="240"/>
                    <a:pt x="188" y="684"/>
                    <a:pt x="93" y="1285"/>
                  </a:cubicBezTo>
                  <a:cubicBezTo>
                    <a:pt x="0" y="2055"/>
                    <a:pt x="566" y="2585"/>
                    <a:pt x="1296" y="2585"/>
                  </a:cubicBezTo>
                  <a:cubicBezTo>
                    <a:pt x="1317" y="2585"/>
                    <a:pt x="1338" y="2585"/>
                    <a:pt x="1359" y="2584"/>
                  </a:cubicBezTo>
                  <a:cubicBezTo>
                    <a:pt x="2119" y="2584"/>
                    <a:pt x="2879" y="2045"/>
                    <a:pt x="2721" y="1190"/>
                  </a:cubicBezTo>
                  <a:cubicBezTo>
                    <a:pt x="2607" y="505"/>
                    <a:pt x="1952" y="0"/>
                    <a:pt x="1244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80;p51">
              <a:extLst>
                <a:ext uri="{FF2B5EF4-FFF2-40B4-BE49-F238E27FC236}">
                  <a16:creationId xmlns:a16="http://schemas.microsoft.com/office/drawing/2014/main" id="{6C9EB43F-249E-48BF-B2D5-415C31B848FC}"/>
                </a:ext>
              </a:extLst>
            </p:cNvPr>
            <p:cNvSpPr/>
            <p:nvPr/>
          </p:nvSpPr>
          <p:spPr>
            <a:xfrm>
              <a:off x="4950831" y="4224912"/>
              <a:ext cx="513899" cy="291139"/>
            </a:xfrm>
            <a:custGeom>
              <a:avLst/>
              <a:gdLst/>
              <a:ahLst/>
              <a:cxnLst/>
              <a:rect l="l" t="t" r="r" b="b"/>
              <a:pathLst>
                <a:path w="16361" h="9269" extrusionOk="0">
                  <a:moveTo>
                    <a:pt x="2463" y="5047"/>
                  </a:moveTo>
                  <a:cubicBezTo>
                    <a:pt x="2500" y="5047"/>
                    <a:pt x="2535" y="5062"/>
                    <a:pt x="2553" y="5099"/>
                  </a:cubicBezTo>
                  <a:cubicBezTo>
                    <a:pt x="3598" y="6429"/>
                    <a:pt x="4992" y="7284"/>
                    <a:pt x="6607" y="7664"/>
                  </a:cubicBezTo>
                  <a:cubicBezTo>
                    <a:pt x="6913" y="7695"/>
                    <a:pt x="6775" y="8109"/>
                    <a:pt x="6509" y="8109"/>
                  </a:cubicBezTo>
                  <a:cubicBezTo>
                    <a:pt x="6500" y="8109"/>
                    <a:pt x="6490" y="8109"/>
                    <a:pt x="6480" y="8108"/>
                  </a:cubicBezTo>
                  <a:cubicBezTo>
                    <a:pt x="4738" y="7760"/>
                    <a:pt x="3313" y="6683"/>
                    <a:pt x="2363" y="5226"/>
                  </a:cubicBezTo>
                  <a:cubicBezTo>
                    <a:pt x="2274" y="5136"/>
                    <a:pt x="2374" y="5047"/>
                    <a:pt x="2463" y="5047"/>
                  </a:cubicBezTo>
                  <a:close/>
                  <a:moveTo>
                    <a:pt x="16361" y="1"/>
                  </a:moveTo>
                  <a:cubicBezTo>
                    <a:pt x="13144" y="636"/>
                    <a:pt x="9892" y="979"/>
                    <a:pt x="6627" y="979"/>
                  </a:cubicBezTo>
                  <a:cubicBezTo>
                    <a:pt x="4523" y="979"/>
                    <a:pt x="2414" y="837"/>
                    <a:pt x="305" y="539"/>
                  </a:cubicBezTo>
                  <a:lnTo>
                    <a:pt x="305" y="539"/>
                  </a:lnTo>
                  <a:cubicBezTo>
                    <a:pt x="0" y="5254"/>
                    <a:pt x="3262" y="9268"/>
                    <a:pt x="8067" y="9268"/>
                  </a:cubicBezTo>
                  <a:cubicBezTo>
                    <a:pt x="8264" y="9268"/>
                    <a:pt x="8463" y="9262"/>
                    <a:pt x="8665" y="9248"/>
                  </a:cubicBezTo>
                  <a:cubicBezTo>
                    <a:pt x="13384" y="8931"/>
                    <a:pt x="16361" y="5004"/>
                    <a:pt x="16361" y="539"/>
                  </a:cubicBezTo>
                  <a:lnTo>
                    <a:pt x="16361" y="1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1;p51">
              <a:extLst>
                <a:ext uri="{FF2B5EF4-FFF2-40B4-BE49-F238E27FC236}">
                  <a16:creationId xmlns:a16="http://schemas.microsoft.com/office/drawing/2014/main" id="{954FB695-0CB9-462E-88F2-CC47707DFDDF}"/>
                </a:ext>
              </a:extLst>
            </p:cNvPr>
            <p:cNvSpPr/>
            <p:nvPr/>
          </p:nvSpPr>
          <p:spPr>
            <a:xfrm>
              <a:off x="4889770" y="3721064"/>
              <a:ext cx="675441" cy="851996"/>
            </a:xfrm>
            <a:custGeom>
              <a:avLst/>
              <a:gdLst/>
              <a:ahLst/>
              <a:cxnLst/>
              <a:rect l="l" t="t" r="r" b="b"/>
              <a:pathLst>
                <a:path w="21504" h="27125" extrusionOk="0">
                  <a:moveTo>
                    <a:pt x="13198" y="1624"/>
                  </a:moveTo>
                  <a:cubicBezTo>
                    <a:pt x="13482" y="1624"/>
                    <a:pt x="13689" y="2040"/>
                    <a:pt x="13364" y="2202"/>
                  </a:cubicBezTo>
                  <a:cubicBezTo>
                    <a:pt x="12268" y="2775"/>
                    <a:pt x="11037" y="3094"/>
                    <a:pt x="9810" y="3094"/>
                  </a:cubicBezTo>
                  <a:cubicBezTo>
                    <a:pt x="8662" y="3094"/>
                    <a:pt x="7518" y="2815"/>
                    <a:pt x="6492" y="2202"/>
                  </a:cubicBezTo>
                  <a:cubicBezTo>
                    <a:pt x="6379" y="2146"/>
                    <a:pt x="6417" y="1939"/>
                    <a:pt x="6561" y="1939"/>
                  </a:cubicBezTo>
                  <a:cubicBezTo>
                    <a:pt x="6579" y="1939"/>
                    <a:pt x="6598" y="1942"/>
                    <a:pt x="6619" y="1949"/>
                  </a:cubicBezTo>
                  <a:cubicBezTo>
                    <a:pt x="7629" y="2291"/>
                    <a:pt x="8646" y="2486"/>
                    <a:pt x="9657" y="2486"/>
                  </a:cubicBezTo>
                  <a:cubicBezTo>
                    <a:pt x="10801" y="2486"/>
                    <a:pt x="11938" y="2236"/>
                    <a:pt x="13048" y="1664"/>
                  </a:cubicBezTo>
                  <a:cubicBezTo>
                    <a:pt x="13099" y="1636"/>
                    <a:pt x="13150" y="1624"/>
                    <a:pt x="13198" y="1624"/>
                  </a:cubicBezTo>
                  <a:close/>
                  <a:moveTo>
                    <a:pt x="9587" y="7006"/>
                  </a:moveTo>
                  <a:cubicBezTo>
                    <a:pt x="9773" y="7006"/>
                    <a:pt x="9960" y="7041"/>
                    <a:pt x="10134" y="7111"/>
                  </a:cubicBezTo>
                  <a:cubicBezTo>
                    <a:pt x="10926" y="7428"/>
                    <a:pt x="11084" y="8314"/>
                    <a:pt x="10641" y="8979"/>
                  </a:cubicBezTo>
                  <a:cubicBezTo>
                    <a:pt x="10371" y="9384"/>
                    <a:pt x="9937" y="9636"/>
                    <a:pt x="9496" y="9636"/>
                  </a:cubicBezTo>
                  <a:cubicBezTo>
                    <a:pt x="9212" y="9636"/>
                    <a:pt x="8925" y="9532"/>
                    <a:pt x="8677" y="9296"/>
                  </a:cubicBezTo>
                  <a:cubicBezTo>
                    <a:pt x="8107" y="8789"/>
                    <a:pt x="8044" y="7903"/>
                    <a:pt x="8551" y="7364"/>
                  </a:cubicBezTo>
                  <a:cubicBezTo>
                    <a:pt x="8568" y="7312"/>
                    <a:pt x="8605" y="7289"/>
                    <a:pt x="8639" y="7289"/>
                  </a:cubicBezTo>
                  <a:cubicBezTo>
                    <a:pt x="8668" y="7289"/>
                    <a:pt x="8695" y="7304"/>
                    <a:pt x="8709" y="7333"/>
                  </a:cubicBezTo>
                  <a:cubicBezTo>
                    <a:pt x="8950" y="7112"/>
                    <a:pt x="9267" y="7006"/>
                    <a:pt x="9587" y="7006"/>
                  </a:cubicBezTo>
                  <a:close/>
                  <a:moveTo>
                    <a:pt x="11664" y="11561"/>
                  </a:moveTo>
                  <a:cubicBezTo>
                    <a:pt x="12610" y="11561"/>
                    <a:pt x="13515" y="12322"/>
                    <a:pt x="13649" y="13286"/>
                  </a:cubicBezTo>
                  <a:cubicBezTo>
                    <a:pt x="13808" y="14363"/>
                    <a:pt x="12953" y="15155"/>
                    <a:pt x="11908" y="15250"/>
                  </a:cubicBezTo>
                  <a:cubicBezTo>
                    <a:pt x="11865" y="15253"/>
                    <a:pt x="11822" y="15254"/>
                    <a:pt x="11780" y="15254"/>
                  </a:cubicBezTo>
                  <a:cubicBezTo>
                    <a:pt x="10811" y="15254"/>
                    <a:pt x="9885" y="14570"/>
                    <a:pt x="9976" y="13508"/>
                  </a:cubicBezTo>
                  <a:cubicBezTo>
                    <a:pt x="10008" y="12875"/>
                    <a:pt x="10419" y="12241"/>
                    <a:pt x="10958" y="11925"/>
                  </a:cubicBezTo>
                  <a:cubicBezTo>
                    <a:pt x="10958" y="11798"/>
                    <a:pt x="10989" y="11671"/>
                    <a:pt x="11148" y="11640"/>
                  </a:cubicBezTo>
                  <a:cubicBezTo>
                    <a:pt x="11318" y="11586"/>
                    <a:pt x="11491" y="11561"/>
                    <a:pt x="11664" y="11561"/>
                  </a:cubicBezTo>
                  <a:close/>
                  <a:moveTo>
                    <a:pt x="18327" y="15279"/>
                  </a:moveTo>
                  <a:cubicBezTo>
                    <a:pt x="18582" y="15279"/>
                    <a:pt x="18746" y="15488"/>
                    <a:pt x="18717" y="15725"/>
                  </a:cubicBezTo>
                  <a:cubicBezTo>
                    <a:pt x="18875" y="15757"/>
                    <a:pt x="19002" y="15883"/>
                    <a:pt x="19002" y="16042"/>
                  </a:cubicBezTo>
                  <a:cubicBezTo>
                    <a:pt x="19508" y="21204"/>
                    <a:pt x="15550" y="25859"/>
                    <a:pt x="10293" y="25954"/>
                  </a:cubicBezTo>
                  <a:cubicBezTo>
                    <a:pt x="10220" y="25956"/>
                    <a:pt x="10149" y="25957"/>
                    <a:pt x="10077" y="25957"/>
                  </a:cubicBezTo>
                  <a:cubicBezTo>
                    <a:pt x="4981" y="25957"/>
                    <a:pt x="839" y="21543"/>
                    <a:pt x="1932" y="16390"/>
                  </a:cubicBezTo>
                  <a:cubicBezTo>
                    <a:pt x="1932" y="16295"/>
                    <a:pt x="1964" y="16263"/>
                    <a:pt x="2059" y="16263"/>
                  </a:cubicBezTo>
                  <a:cubicBezTo>
                    <a:pt x="2090" y="16137"/>
                    <a:pt x="2185" y="16073"/>
                    <a:pt x="2280" y="16073"/>
                  </a:cubicBezTo>
                  <a:cubicBezTo>
                    <a:pt x="4062" y="16231"/>
                    <a:pt x="5837" y="16311"/>
                    <a:pt x="7606" y="16311"/>
                  </a:cubicBezTo>
                  <a:cubicBezTo>
                    <a:pt x="11182" y="16311"/>
                    <a:pt x="14735" y="15981"/>
                    <a:pt x="18273" y="15282"/>
                  </a:cubicBezTo>
                  <a:cubicBezTo>
                    <a:pt x="18291" y="15280"/>
                    <a:pt x="18309" y="15279"/>
                    <a:pt x="18327" y="15279"/>
                  </a:cubicBezTo>
                  <a:close/>
                  <a:moveTo>
                    <a:pt x="12015" y="0"/>
                  </a:moveTo>
                  <a:cubicBezTo>
                    <a:pt x="11407" y="0"/>
                    <a:pt x="10769" y="89"/>
                    <a:pt x="10198" y="112"/>
                  </a:cubicBezTo>
                  <a:cubicBezTo>
                    <a:pt x="10113" y="115"/>
                    <a:pt x="9998" y="116"/>
                    <a:pt x="9857" y="116"/>
                  </a:cubicBezTo>
                  <a:cubicBezTo>
                    <a:pt x="9625" y="116"/>
                    <a:pt x="9324" y="114"/>
                    <a:pt x="8984" y="114"/>
                  </a:cubicBezTo>
                  <a:cubicBezTo>
                    <a:pt x="7433" y="114"/>
                    <a:pt x="5060" y="168"/>
                    <a:pt x="4592" y="777"/>
                  </a:cubicBezTo>
                  <a:lnTo>
                    <a:pt x="4592" y="904"/>
                  </a:lnTo>
                  <a:cubicBezTo>
                    <a:pt x="4117" y="2519"/>
                    <a:pt x="5035" y="3944"/>
                    <a:pt x="6714" y="4039"/>
                  </a:cubicBezTo>
                  <a:cubicBezTo>
                    <a:pt x="6809" y="4071"/>
                    <a:pt x="6841" y="4102"/>
                    <a:pt x="6872" y="4166"/>
                  </a:cubicBezTo>
                  <a:cubicBezTo>
                    <a:pt x="6900" y="4152"/>
                    <a:pt x="6928" y="4146"/>
                    <a:pt x="6954" y="4146"/>
                  </a:cubicBezTo>
                  <a:cubicBezTo>
                    <a:pt x="7048" y="4146"/>
                    <a:pt x="7126" y="4225"/>
                    <a:pt x="7126" y="4324"/>
                  </a:cubicBezTo>
                  <a:cubicBezTo>
                    <a:pt x="7316" y="5939"/>
                    <a:pt x="7347" y="7586"/>
                    <a:pt x="7506" y="9233"/>
                  </a:cubicBezTo>
                  <a:cubicBezTo>
                    <a:pt x="7540" y="9407"/>
                    <a:pt x="7384" y="9504"/>
                    <a:pt x="7231" y="9504"/>
                  </a:cubicBezTo>
                  <a:cubicBezTo>
                    <a:pt x="7105" y="9504"/>
                    <a:pt x="6982" y="9439"/>
                    <a:pt x="6967" y="9296"/>
                  </a:cubicBezTo>
                  <a:lnTo>
                    <a:pt x="6936" y="9296"/>
                  </a:lnTo>
                  <a:cubicBezTo>
                    <a:pt x="6967" y="9359"/>
                    <a:pt x="6936" y="9454"/>
                    <a:pt x="6841" y="9486"/>
                  </a:cubicBezTo>
                  <a:cubicBezTo>
                    <a:pt x="3167" y="11640"/>
                    <a:pt x="0" y="14712"/>
                    <a:pt x="348" y="19367"/>
                  </a:cubicBezTo>
                  <a:cubicBezTo>
                    <a:pt x="760" y="24149"/>
                    <a:pt x="4909" y="26682"/>
                    <a:pt x="9311" y="27062"/>
                  </a:cubicBezTo>
                  <a:cubicBezTo>
                    <a:pt x="9749" y="27103"/>
                    <a:pt x="10188" y="27125"/>
                    <a:pt x="10627" y="27125"/>
                  </a:cubicBezTo>
                  <a:cubicBezTo>
                    <a:pt x="14253" y="27125"/>
                    <a:pt x="17806" y="25685"/>
                    <a:pt x="19445" y="22154"/>
                  </a:cubicBezTo>
                  <a:cubicBezTo>
                    <a:pt x="21503" y="17657"/>
                    <a:pt x="20395" y="10816"/>
                    <a:pt x="14473" y="10151"/>
                  </a:cubicBezTo>
                  <a:cubicBezTo>
                    <a:pt x="14156" y="10120"/>
                    <a:pt x="14093" y="9866"/>
                    <a:pt x="13998" y="9708"/>
                  </a:cubicBezTo>
                  <a:cubicBezTo>
                    <a:pt x="13966" y="9645"/>
                    <a:pt x="13903" y="9581"/>
                    <a:pt x="13903" y="9454"/>
                  </a:cubicBezTo>
                  <a:cubicBezTo>
                    <a:pt x="13808" y="7808"/>
                    <a:pt x="13839" y="6129"/>
                    <a:pt x="13998" y="4514"/>
                  </a:cubicBezTo>
                  <a:cubicBezTo>
                    <a:pt x="14029" y="4419"/>
                    <a:pt x="14101" y="4372"/>
                    <a:pt x="14168" y="4372"/>
                  </a:cubicBezTo>
                  <a:cubicBezTo>
                    <a:pt x="14235" y="4372"/>
                    <a:pt x="14299" y="4419"/>
                    <a:pt x="14315" y="4514"/>
                  </a:cubicBezTo>
                  <a:cubicBezTo>
                    <a:pt x="14378" y="4577"/>
                    <a:pt x="14378" y="4704"/>
                    <a:pt x="14378" y="4799"/>
                  </a:cubicBezTo>
                  <a:lnTo>
                    <a:pt x="14473" y="4799"/>
                  </a:lnTo>
                  <a:cubicBezTo>
                    <a:pt x="14473" y="4704"/>
                    <a:pt x="14536" y="4577"/>
                    <a:pt x="14631" y="4514"/>
                  </a:cubicBezTo>
                  <a:cubicBezTo>
                    <a:pt x="17608" y="2899"/>
                    <a:pt x="15011" y="366"/>
                    <a:pt x="12699" y="49"/>
                  </a:cubicBezTo>
                  <a:cubicBezTo>
                    <a:pt x="12479" y="14"/>
                    <a:pt x="12249" y="0"/>
                    <a:pt x="12015" y="0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2;p51">
              <a:extLst>
                <a:ext uri="{FF2B5EF4-FFF2-40B4-BE49-F238E27FC236}">
                  <a16:creationId xmlns:a16="http://schemas.microsoft.com/office/drawing/2014/main" id="{BC11024A-ED84-49D4-9806-67391443CF85}"/>
                </a:ext>
              </a:extLst>
            </p:cNvPr>
            <p:cNvSpPr/>
            <p:nvPr/>
          </p:nvSpPr>
          <p:spPr>
            <a:xfrm>
              <a:off x="4855942" y="3855374"/>
              <a:ext cx="721205" cy="739737"/>
            </a:xfrm>
            <a:custGeom>
              <a:avLst/>
              <a:gdLst/>
              <a:ahLst/>
              <a:cxnLst/>
              <a:rect l="l" t="t" r="r" b="b"/>
              <a:pathLst>
                <a:path w="22961" h="23551" extrusionOk="0">
                  <a:moveTo>
                    <a:pt x="15304" y="1"/>
                  </a:moveTo>
                  <a:cubicBezTo>
                    <a:pt x="15233" y="1"/>
                    <a:pt x="15170" y="48"/>
                    <a:pt x="15170" y="143"/>
                  </a:cubicBezTo>
                  <a:cubicBezTo>
                    <a:pt x="15011" y="1822"/>
                    <a:pt x="14948" y="3468"/>
                    <a:pt x="15043" y="5083"/>
                  </a:cubicBezTo>
                  <a:cubicBezTo>
                    <a:pt x="15043" y="5210"/>
                    <a:pt x="15075" y="5305"/>
                    <a:pt x="15170" y="5337"/>
                  </a:cubicBezTo>
                  <a:cubicBezTo>
                    <a:pt x="15106" y="5527"/>
                    <a:pt x="15233" y="5812"/>
                    <a:pt x="15518" y="5844"/>
                  </a:cubicBezTo>
                  <a:cubicBezTo>
                    <a:pt x="21409" y="6477"/>
                    <a:pt x="22517" y="13349"/>
                    <a:pt x="20459" y="17846"/>
                  </a:cubicBezTo>
                  <a:cubicBezTo>
                    <a:pt x="18870" y="21421"/>
                    <a:pt x="15298" y="22810"/>
                    <a:pt x="11612" y="22810"/>
                  </a:cubicBezTo>
                  <a:cubicBezTo>
                    <a:pt x="11183" y="22810"/>
                    <a:pt x="10753" y="22791"/>
                    <a:pt x="10324" y="22755"/>
                  </a:cubicBezTo>
                  <a:cubicBezTo>
                    <a:pt x="5922" y="22343"/>
                    <a:pt x="1774" y="19778"/>
                    <a:pt x="1394" y="15028"/>
                  </a:cubicBezTo>
                  <a:cubicBezTo>
                    <a:pt x="982" y="10404"/>
                    <a:pt x="4181" y="7300"/>
                    <a:pt x="7886" y="5178"/>
                  </a:cubicBezTo>
                  <a:cubicBezTo>
                    <a:pt x="7949" y="5147"/>
                    <a:pt x="7949" y="5052"/>
                    <a:pt x="7949" y="4988"/>
                  </a:cubicBezTo>
                  <a:cubicBezTo>
                    <a:pt x="7949" y="4890"/>
                    <a:pt x="7872" y="4810"/>
                    <a:pt x="7793" y="4810"/>
                  </a:cubicBezTo>
                  <a:cubicBezTo>
                    <a:pt x="7771" y="4810"/>
                    <a:pt x="7748" y="4816"/>
                    <a:pt x="7728" y="4830"/>
                  </a:cubicBezTo>
                  <a:cubicBezTo>
                    <a:pt x="3167" y="6255"/>
                    <a:pt x="0" y="11069"/>
                    <a:pt x="760" y="15819"/>
                  </a:cubicBezTo>
                  <a:cubicBezTo>
                    <a:pt x="1584" y="20981"/>
                    <a:pt x="6524" y="23420"/>
                    <a:pt x="11306" y="23546"/>
                  </a:cubicBezTo>
                  <a:cubicBezTo>
                    <a:pt x="11421" y="23549"/>
                    <a:pt x="11535" y="23550"/>
                    <a:pt x="11649" y="23550"/>
                  </a:cubicBezTo>
                  <a:cubicBezTo>
                    <a:pt x="16932" y="23550"/>
                    <a:pt x="21051" y="20676"/>
                    <a:pt x="22074" y="15313"/>
                  </a:cubicBezTo>
                  <a:cubicBezTo>
                    <a:pt x="22960" y="10689"/>
                    <a:pt x="20680" y="5685"/>
                    <a:pt x="15645" y="5083"/>
                  </a:cubicBezTo>
                  <a:cubicBezTo>
                    <a:pt x="15708" y="3595"/>
                    <a:pt x="15677" y="2012"/>
                    <a:pt x="15518" y="428"/>
                  </a:cubicBezTo>
                  <a:cubicBezTo>
                    <a:pt x="15487" y="333"/>
                    <a:pt x="15487" y="238"/>
                    <a:pt x="15487" y="143"/>
                  </a:cubicBezTo>
                  <a:cubicBezTo>
                    <a:pt x="15455" y="48"/>
                    <a:pt x="15376" y="1"/>
                    <a:pt x="15304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83;p51">
              <a:extLst>
                <a:ext uri="{FF2B5EF4-FFF2-40B4-BE49-F238E27FC236}">
                  <a16:creationId xmlns:a16="http://schemas.microsoft.com/office/drawing/2014/main" id="{20EDFAB6-8823-49E0-93E8-6490565F1ED2}"/>
                </a:ext>
              </a:extLst>
            </p:cNvPr>
            <p:cNvSpPr/>
            <p:nvPr/>
          </p:nvSpPr>
          <p:spPr>
            <a:xfrm>
              <a:off x="4916092" y="4201732"/>
              <a:ext cx="586456" cy="334642"/>
            </a:xfrm>
            <a:custGeom>
              <a:avLst/>
              <a:gdLst/>
              <a:ahLst/>
              <a:cxnLst/>
              <a:rect l="l" t="t" r="r" b="b"/>
              <a:pathLst>
                <a:path w="18671" h="10654" extrusionOk="0">
                  <a:moveTo>
                    <a:pt x="17467" y="739"/>
                  </a:moveTo>
                  <a:lnTo>
                    <a:pt x="17467" y="1277"/>
                  </a:lnTo>
                  <a:cubicBezTo>
                    <a:pt x="17467" y="5742"/>
                    <a:pt x="14490" y="9669"/>
                    <a:pt x="9803" y="9986"/>
                  </a:cubicBezTo>
                  <a:cubicBezTo>
                    <a:pt x="9601" y="10000"/>
                    <a:pt x="9401" y="10007"/>
                    <a:pt x="9204" y="10007"/>
                  </a:cubicBezTo>
                  <a:cubicBezTo>
                    <a:pt x="4424" y="10007"/>
                    <a:pt x="1108" y="6021"/>
                    <a:pt x="1442" y="1277"/>
                  </a:cubicBezTo>
                  <a:lnTo>
                    <a:pt x="1442" y="1277"/>
                  </a:lnTo>
                  <a:cubicBezTo>
                    <a:pt x="3519" y="1560"/>
                    <a:pt x="5600" y="1694"/>
                    <a:pt x="7678" y="1694"/>
                  </a:cubicBezTo>
                  <a:cubicBezTo>
                    <a:pt x="10957" y="1694"/>
                    <a:pt x="14230" y="1359"/>
                    <a:pt x="17467" y="739"/>
                  </a:cubicBezTo>
                  <a:close/>
                  <a:moveTo>
                    <a:pt x="17490" y="0"/>
                  </a:moveTo>
                  <a:cubicBezTo>
                    <a:pt x="17463" y="0"/>
                    <a:pt x="17434" y="4"/>
                    <a:pt x="17403" y="10"/>
                  </a:cubicBezTo>
                  <a:cubicBezTo>
                    <a:pt x="13920" y="736"/>
                    <a:pt x="10450" y="1054"/>
                    <a:pt x="6957" y="1054"/>
                  </a:cubicBezTo>
                  <a:cubicBezTo>
                    <a:pt x="5116" y="1054"/>
                    <a:pt x="3269" y="966"/>
                    <a:pt x="1411" y="802"/>
                  </a:cubicBezTo>
                  <a:cubicBezTo>
                    <a:pt x="1284" y="802"/>
                    <a:pt x="1157" y="897"/>
                    <a:pt x="1157" y="992"/>
                  </a:cubicBezTo>
                  <a:cubicBezTo>
                    <a:pt x="1126" y="992"/>
                    <a:pt x="1062" y="1055"/>
                    <a:pt x="1062" y="1119"/>
                  </a:cubicBezTo>
                  <a:cubicBezTo>
                    <a:pt x="0" y="6240"/>
                    <a:pt x="4143" y="10654"/>
                    <a:pt x="9239" y="10654"/>
                  </a:cubicBezTo>
                  <a:cubicBezTo>
                    <a:pt x="9311" y="10654"/>
                    <a:pt x="9382" y="10653"/>
                    <a:pt x="9455" y="10651"/>
                  </a:cubicBezTo>
                  <a:cubicBezTo>
                    <a:pt x="14712" y="10556"/>
                    <a:pt x="18670" y="5901"/>
                    <a:pt x="18164" y="739"/>
                  </a:cubicBezTo>
                  <a:cubicBezTo>
                    <a:pt x="18132" y="580"/>
                    <a:pt x="18005" y="454"/>
                    <a:pt x="17847" y="454"/>
                  </a:cubicBezTo>
                  <a:cubicBezTo>
                    <a:pt x="17875" y="227"/>
                    <a:pt x="17726" y="0"/>
                    <a:pt x="17490" y="0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84;p51">
              <a:extLst>
                <a:ext uri="{FF2B5EF4-FFF2-40B4-BE49-F238E27FC236}">
                  <a16:creationId xmlns:a16="http://schemas.microsoft.com/office/drawing/2014/main" id="{0D94B2D9-65CE-46BC-B0B1-13EFB0533C04}"/>
                </a:ext>
              </a:extLst>
            </p:cNvPr>
            <p:cNvSpPr/>
            <p:nvPr/>
          </p:nvSpPr>
          <p:spPr>
            <a:xfrm>
              <a:off x="4995748" y="3698355"/>
              <a:ext cx="448095" cy="319848"/>
            </a:xfrm>
            <a:custGeom>
              <a:avLst/>
              <a:gdLst/>
              <a:ahLst/>
              <a:cxnLst/>
              <a:rect l="l" t="t" r="r" b="b"/>
              <a:pathLst>
                <a:path w="14266" h="10183" extrusionOk="0">
                  <a:moveTo>
                    <a:pt x="8825" y="1"/>
                  </a:moveTo>
                  <a:cubicBezTo>
                    <a:pt x="7190" y="1"/>
                    <a:pt x="5434" y="294"/>
                    <a:pt x="4005" y="423"/>
                  </a:cubicBezTo>
                  <a:cubicBezTo>
                    <a:pt x="3182" y="518"/>
                    <a:pt x="1440" y="360"/>
                    <a:pt x="1060" y="1279"/>
                  </a:cubicBezTo>
                  <a:cubicBezTo>
                    <a:pt x="965" y="1279"/>
                    <a:pt x="901" y="1310"/>
                    <a:pt x="838" y="1374"/>
                  </a:cubicBezTo>
                  <a:cubicBezTo>
                    <a:pt x="0" y="3109"/>
                    <a:pt x="1368" y="5099"/>
                    <a:pt x="3178" y="5099"/>
                  </a:cubicBezTo>
                  <a:cubicBezTo>
                    <a:pt x="3283" y="5099"/>
                    <a:pt x="3390" y="5093"/>
                    <a:pt x="3498" y="5079"/>
                  </a:cubicBezTo>
                  <a:lnTo>
                    <a:pt x="3498" y="5079"/>
                  </a:lnTo>
                  <a:cubicBezTo>
                    <a:pt x="3308" y="6694"/>
                    <a:pt x="3435" y="8404"/>
                    <a:pt x="3657" y="9987"/>
                  </a:cubicBezTo>
                  <a:cubicBezTo>
                    <a:pt x="3684" y="10123"/>
                    <a:pt x="3797" y="10183"/>
                    <a:pt x="3916" y="10183"/>
                  </a:cubicBezTo>
                  <a:cubicBezTo>
                    <a:pt x="4076" y="10183"/>
                    <a:pt x="4245" y="10074"/>
                    <a:pt x="4227" y="9892"/>
                  </a:cubicBezTo>
                  <a:cubicBezTo>
                    <a:pt x="4068" y="8277"/>
                    <a:pt x="4037" y="6599"/>
                    <a:pt x="3815" y="4984"/>
                  </a:cubicBezTo>
                  <a:cubicBezTo>
                    <a:pt x="3815" y="4889"/>
                    <a:pt x="3657" y="4825"/>
                    <a:pt x="3593" y="4825"/>
                  </a:cubicBezTo>
                  <a:cubicBezTo>
                    <a:pt x="3562" y="4762"/>
                    <a:pt x="3498" y="4699"/>
                    <a:pt x="3435" y="4699"/>
                  </a:cubicBezTo>
                  <a:cubicBezTo>
                    <a:pt x="1725" y="4604"/>
                    <a:pt x="870" y="3210"/>
                    <a:pt x="1281" y="1595"/>
                  </a:cubicBezTo>
                  <a:lnTo>
                    <a:pt x="1281" y="1469"/>
                  </a:lnTo>
                  <a:cubicBezTo>
                    <a:pt x="1750" y="860"/>
                    <a:pt x="4123" y="805"/>
                    <a:pt x="5686" y="805"/>
                  </a:cubicBezTo>
                  <a:cubicBezTo>
                    <a:pt x="6029" y="805"/>
                    <a:pt x="6333" y="808"/>
                    <a:pt x="6569" y="808"/>
                  </a:cubicBezTo>
                  <a:cubicBezTo>
                    <a:pt x="6713" y="808"/>
                    <a:pt x="6831" y="807"/>
                    <a:pt x="6919" y="804"/>
                  </a:cubicBezTo>
                  <a:cubicBezTo>
                    <a:pt x="7516" y="780"/>
                    <a:pt x="8168" y="665"/>
                    <a:pt x="8792" y="665"/>
                  </a:cubicBezTo>
                  <a:cubicBezTo>
                    <a:pt x="8995" y="665"/>
                    <a:pt x="9195" y="677"/>
                    <a:pt x="9389" y="708"/>
                  </a:cubicBezTo>
                  <a:cubicBezTo>
                    <a:pt x="11701" y="1025"/>
                    <a:pt x="14266" y="3559"/>
                    <a:pt x="11352" y="5205"/>
                  </a:cubicBezTo>
                  <a:cubicBezTo>
                    <a:pt x="11194" y="5237"/>
                    <a:pt x="11162" y="5332"/>
                    <a:pt x="11194" y="5459"/>
                  </a:cubicBezTo>
                  <a:cubicBezTo>
                    <a:pt x="11218" y="5626"/>
                    <a:pt x="11332" y="5757"/>
                    <a:pt x="11468" y="5757"/>
                  </a:cubicBezTo>
                  <a:cubicBezTo>
                    <a:pt x="11512" y="5757"/>
                    <a:pt x="11559" y="5743"/>
                    <a:pt x="11606" y="5712"/>
                  </a:cubicBezTo>
                  <a:cubicBezTo>
                    <a:pt x="14107" y="4350"/>
                    <a:pt x="13791" y="962"/>
                    <a:pt x="10972" y="233"/>
                  </a:cubicBezTo>
                  <a:cubicBezTo>
                    <a:pt x="10311" y="63"/>
                    <a:pt x="9581" y="1"/>
                    <a:pt x="8825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85;p51">
              <a:extLst>
                <a:ext uri="{FF2B5EF4-FFF2-40B4-BE49-F238E27FC236}">
                  <a16:creationId xmlns:a16="http://schemas.microsoft.com/office/drawing/2014/main" id="{2B2A8757-2F00-48E6-B999-1ACF46AF2929}"/>
                </a:ext>
              </a:extLst>
            </p:cNvPr>
            <p:cNvSpPr/>
            <p:nvPr/>
          </p:nvSpPr>
          <p:spPr>
            <a:xfrm>
              <a:off x="5192154" y="3523527"/>
              <a:ext cx="133335" cy="127273"/>
            </a:xfrm>
            <a:custGeom>
              <a:avLst/>
              <a:gdLst/>
              <a:ahLst/>
              <a:cxnLst/>
              <a:rect l="l" t="t" r="r" b="b"/>
              <a:pathLst>
                <a:path w="4245" h="4052" extrusionOk="0">
                  <a:moveTo>
                    <a:pt x="2471" y="479"/>
                  </a:moveTo>
                  <a:cubicBezTo>
                    <a:pt x="3991" y="1026"/>
                    <a:pt x="3876" y="3501"/>
                    <a:pt x="2183" y="3501"/>
                  </a:cubicBezTo>
                  <a:cubicBezTo>
                    <a:pt x="2113" y="3501"/>
                    <a:pt x="2040" y="3496"/>
                    <a:pt x="1964" y="3488"/>
                  </a:cubicBezTo>
                  <a:cubicBezTo>
                    <a:pt x="1204" y="3393"/>
                    <a:pt x="571" y="2854"/>
                    <a:pt x="666" y="2063"/>
                  </a:cubicBezTo>
                  <a:cubicBezTo>
                    <a:pt x="729" y="1081"/>
                    <a:pt x="1489" y="701"/>
                    <a:pt x="2312" y="542"/>
                  </a:cubicBezTo>
                  <a:cubicBezTo>
                    <a:pt x="2344" y="542"/>
                    <a:pt x="2407" y="511"/>
                    <a:pt x="2439" y="479"/>
                  </a:cubicBezTo>
                  <a:close/>
                  <a:moveTo>
                    <a:pt x="2019" y="1"/>
                  </a:moveTo>
                  <a:cubicBezTo>
                    <a:pt x="1079" y="1"/>
                    <a:pt x="210" y="1046"/>
                    <a:pt x="96" y="1936"/>
                  </a:cubicBezTo>
                  <a:cubicBezTo>
                    <a:pt x="0" y="3044"/>
                    <a:pt x="824" y="3899"/>
                    <a:pt x="1901" y="4026"/>
                  </a:cubicBezTo>
                  <a:cubicBezTo>
                    <a:pt x="2009" y="4043"/>
                    <a:pt x="2116" y="4051"/>
                    <a:pt x="2223" y="4051"/>
                  </a:cubicBezTo>
                  <a:cubicBezTo>
                    <a:pt x="3115" y="4051"/>
                    <a:pt x="3919" y="3471"/>
                    <a:pt x="4117" y="2538"/>
                  </a:cubicBezTo>
                  <a:cubicBezTo>
                    <a:pt x="4244" y="1461"/>
                    <a:pt x="3642" y="384"/>
                    <a:pt x="2566" y="194"/>
                  </a:cubicBezTo>
                  <a:cubicBezTo>
                    <a:pt x="2566" y="194"/>
                    <a:pt x="2534" y="194"/>
                    <a:pt x="2471" y="162"/>
                  </a:cubicBezTo>
                  <a:cubicBezTo>
                    <a:pt x="2439" y="99"/>
                    <a:pt x="2407" y="36"/>
                    <a:pt x="2312" y="36"/>
                  </a:cubicBezTo>
                  <a:cubicBezTo>
                    <a:pt x="2214" y="12"/>
                    <a:pt x="2116" y="1"/>
                    <a:pt x="2019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86;p51">
              <a:extLst>
                <a:ext uri="{FF2B5EF4-FFF2-40B4-BE49-F238E27FC236}">
                  <a16:creationId xmlns:a16="http://schemas.microsoft.com/office/drawing/2014/main" id="{EDAE4B08-13B0-420B-A5EB-E0D6072AB061}"/>
                </a:ext>
              </a:extLst>
            </p:cNvPr>
            <p:cNvSpPr/>
            <p:nvPr/>
          </p:nvSpPr>
          <p:spPr>
            <a:xfrm>
              <a:off x="5201200" y="4084164"/>
              <a:ext cx="122279" cy="116029"/>
            </a:xfrm>
            <a:custGeom>
              <a:avLst/>
              <a:gdLst/>
              <a:ahLst/>
              <a:cxnLst/>
              <a:rect l="l" t="t" r="r" b="b"/>
              <a:pathLst>
                <a:path w="3893" h="3694" extrusionOk="0">
                  <a:moveTo>
                    <a:pt x="1774" y="568"/>
                  </a:moveTo>
                  <a:cubicBezTo>
                    <a:pt x="2454" y="568"/>
                    <a:pt x="3085" y="1070"/>
                    <a:pt x="3228" y="1726"/>
                  </a:cubicBezTo>
                  <a:cubicBezTo>
                    <a:pt x="3386" y="2518"/>
                    <a:pt x="2626" y="3120"/>
                    <a:pt x="1866" y="3120"/>
                  </a:cubicBezTo>
                  <a:cubicBezTo>
                    <a:pt x="1846" y="3121"/>
                    <a:pt x="1825" y="3121"/>
                    <a:pt x="1805" y="3121"/>
                  </a:cubicBezTo>
                  <a:cubicBezTo>
                    <a:pt x="1101" y="3121"/>
                    <a:pt x="478" y="2592"/>
                    <a:pt x="663" y="1853"/>
                  </a:cubicBezTo>
                  <a:cubicBezTo>
                    <a:pt x="694" y="1251"/>
                    <a:pt x="1074" y="840"/>
                    <a:pt x="1549" y="586"/>
                  </a:cubicBezTo>
                  <a:cubicBezTo>
                    <a:pt x="1624" y="574"/>
                    <a:pt x="1699" y="568"/>
                    <a:pt x="1774" y="568"/>
                  </a:cubicBezTo>
                  <a:close/>
                  <a:moveTo>
                    <a:pt x="1749" y="1"/>
                  </a:moveTo>
                  <a:cubicBezTo>
                    <a:pt x="1576" y="1"/>
                    <a:pt x="1403" y="26"/>
                    <a:pt x="1233" y="80"/>
                  </a:cubicBezTo>
                  <a:cubicBezTo>
                    <a:pt x="1074" y="111"/>
                    <a:pt x="1043" y="238"/>
                    <a:pt x="1043" y="365"/>
                  </a:cubicBezTo>
                  <a:cubicBezTo>
                    <a:pt x="473" y="681"/>
                    <a:pt x="93" y="1315"/>
                    <a:pt x="61" y="1948"/>
                  </a:cubicBezTo>
                  <a:cubicBezTo>
                    <a:pt x="0" y="3010"/>
                    <a:pt x="898" y="3694"/>
                    <a:pt x="1865" y="3694"/>
                  </a:cubicBezTo>
                  <a:cubicBezTo>
                    <a:pt x="1907" y="3694"/>
                    <a:pt x="1950" y="3693"/>
                    <a:pt x="1993" y="3690"/>
                  </a:cubicBezTo>
                  <a:cubicBezTo>
                    <a:pt x="2974" y="3595"/>
                    <a:pt x="3893" y="2803"/>
                    <a:pt x="3734" y="1726"/>
                  </a:cubicBezTo>
                  <a:cubicBezTo>
                    <a:pt x="3600" y="762"/>
                    <a:pt x="2695" y="1"/>
                    <a:pt x="1749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87;p51">
              <a:extLst>
                <a:ext uri="{FF2B5EF4-FFF2-40B4-BE49-F238E27FC236}">
                  <a16:creationId xmlns:a16="http://schemas.microsoft.com/office/drawing/2014/main" id="{60A4AEB5-6009-4766-BA69-7FE13419AF97}"/>
                </a:ext>
              </a:extLst>
            </p:cNvPr>
            <p:cNvSpPr/>
            <p:nvPr/>
          </p:nvSpPr>
          <p:spPr>
            <a:xfrm>
              <a:off x="5089004" y="3771729"/>
              <a:ext cx="231429" cy="46518"/>
            </a:xfrm>
            <a:custGeom>
              <a:avLst/>
              <a:gdLst/>
              <a:ahLst/>
              <a:cxnLst/>
              <a:rect l="l" t="t" r="r" b="b"/>
              <a:pathLst>
                <a:path w="7368" h="1481" extrusionOk="0">
                  <a:moveTo>
                    <a:pt x="6880" y="1"/>
                  </a:moveTo>
                  <a:cubicBezTo>
                    <a:pt x="6825" y="1"/>
                    <a:pt x="6765" y="16"/>
                    <a:pt x="6705" y="51"/>
                  </a:cubicBezTo>
                  <a:cubicBezTo>
                    <a:pt x="5605" y="617"/>
                    <a:pt x="4488" y="868"/>
                    <a:pt x="3354" y="868"/>
                  </a:cubicBezTo>
                  <a:cubicBezTo>
                    <a:pt x="2331" y="868"/>
                    <a:pt x="1295" y="665"/>
                    <a:pt x="244" y="304"/>
                  </a:cubicBezTo>
                  <a:cubicBezTo>
                    <a:pt x="235" y="302"/>
                    <a:pt x="226" y="302"/>
                    <a:pt x="217" y="302"/>
                  </a:cubicBezTo>
                  <a:cubicBezTo>
                    <a:pt x="76" y="302"/>
                    <a:pt x="0" y="530"/>
                    <a:pt x="149" y="589"/>
                  </a:cubicBezTo>
                  <a:cubicBezTo>
                    <a:pt x="1175" y="1202"/>
                    <a:pt x="2319" y="1481"/>
                    <a:pt x="3467" y="1481"/>
                  </a:cubicBezTo>
                  <a:cubicBezTo>
                    <a:pt x="4694" y="1481"/>
                    <a:pt x="5925" y="1162"/>
                    <a:pt x="7021" y="589"/>
                  </a:cubicBezTo>
                  <a:cubicBezTo>
                    <a:pt x="7368" y="429"/>
                    <a:pt x="7176" y="1"/>
                    <a:pt x="6880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88;p51">
              <a:extLst>
                <a:ext uri="{FF2B5EF4-FFF2-40B4-BE49-F238E27FC236}">
                  <a16:creationId xmlns:a16="http://schemas.microsoft.com/office/drawing/2014/main" id="{8D84EDD9-285A-4EB1-BD8F-375E906B5DA4}"/>
                </a:ext>
              </a:extLst>
            </p:cNvPr>
            <p:cNvSpPr/>
            <p:nvPr/>
          </p:nvSpPr>
          <p:spPr>
            <a:xfrm>
              <a:off x="5193159" y="3358530"/>
              <a:ext cx="74630" cy="70861"/>
            </a:xfrm>
            <a:custGeom>
              <a:avLst/>
              <a:gdLst/>
              <a:ahLst/>
              <a:cxnLst/>
              <a:rect l="l" t="t" r="r" b="b"/>
              <a:pathLst>
                <a:path w="2376" h="2256" extrusionOk="0">
                  <a:moveTo>
                    <a:pt x="1140" y="317"/>
                  </a:moveTo>
                  <a:cubicBezTo>
                    <a:pt x="1520" y="380"/>
                    <a:pt x="1932" y="728"/>
                    <a:pt x="1932" y="1172"/>
                  </a:cubicBezTo>
                  <a:cubicBezTo>
                    <a:pt x="1932" y="1552"/>
                    <a:pt x="1520" y="1805"/>
                    <a:pt x="1172" y="1837"/>
                  </a:cubicBezTo>
                  <a:cubicBezTo>
                    <a:pt x="824" y="1837"/>
                    <a:pt x="507" y="1583"/>
                    <a:pt x="507" y="1203"/>
                  </a:cubicBezTo>
                  <a:cubicBezTo>
                    <a:pt x="507" y="792"/>
                    <a:pt x="729" y="570"/>
                    <a:pt x="1045" y="412"/>
                  </a:cubicBezTo>
                  <a:cubicBezTo>
                    <a:pt x="1109" y="380"/>
                    <a:pt x="1140" y="380"/>
                    <a:pt x="1140" y="317"/>
                  </a:cubicBezTo>
                  <a:close/>
                  <a:moveTo>
                    <a:pt x="919" y="0"/>
                  </a:moveTo>
                  <a:cubicBezTo>
                    <a:pt x="317" y="95"/>
                    <a:pt x="0" y="792"/>
                    <a:pt x="64" y="1330"/>
                  </a:cubicBezTo>
                  <a:cubicBezTo>
                    <a:pt x="151" y="1914"/>
                    <a:pt x="616" y="2256"/>
                    <a:pt x="1159" y="2256"/>
                  </a:cubicBezTo>
                  <a:cubicBezTo>
                    <a:pt x="1205" y="2256"/>
                    <a:pt x="1252" y="2253"/>
                    <a:pt x="1299" y="2249"/>
                  </a:cubicBezTo>
                  <a:cubicBezTo>
                    <a:pt x="1900" y="2154"/>
                    <a:pt x="2375" y="1647"/>
                    <a:pt x="2280" y="1045"/>
                  </a:cubicBezTo>
                  <a:cubicBezTo>
                    <a:pt x="2219" y="525"/>
                    <a:pt x="1685" y="93"/>
                    <a:pt x="1163" y="93"/>
                  </a:cubicBezTo>
                  <a:cubicBezTo>
                    <a:pt x="1145" y="93"/>
                    <a:pt x="1127" y="94"/>
                    <a:pt x="1109" y="95"/>
                  </a:cubicBezTo>
                  <a:cubicBezTo>
                    <a:pt x="1077" y="63"/>
                    <a:pt x="982" y="0"/>
                    <a:pt x="919" y="0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89;p51">
              <a:extLst>
                <a:ext uri="{FF2B5EF4-FFF2-40B4-BE49-F238E27FC236}">
                  <a16:creationId xmlns:a16="http://schemas.microsoft.com/office/drawing/2014/main" id="{0B09A8EA-6B5B-4B10-A029-1E4A5F09752F}"/>
                </a:ext>
              </a:extLst>
            </p:cNvPr>
            <p:cNvSpPr/>
            <p:nvPr/>
          </p:nvSpPr>
          <p:spPr>
            <a:xfrm>
              <a:off x="5144411" y="3941091"/>
              <a:ext cx="94513" cy="82671"/>
            </a:xfrm>
            <a:custGeom>
              <a:avLst/>
              <a:gdLst/>
              <a:ahLst/>
              <a:cxnLst/>
              <a:rect l="l" t="t" r="r" b="b"/>
              <a:pathLst>
                <a:path w="3009" h="2632" extrusionOk="0">
                  <a:moveTo>
                    <a:pt x="1474" y="463"/>
                  </a:moveTo>
                  <a:cubicBezTo>
                    <a:pt x="1583" y="463"/>
                    <a:pt x="1695" y="481"/>
                    <a:pt x="1806" y="518"/>
                  </a:cubicBezTo>
                  <a:cubicBezTo>
                    <a:pt x="2407" y="676"/>
                    <a:pt x="2502" y="1309"/>
                    <a:pt x="2186" y="1784"/>
                  </a:cubicBezTo>
                  <a:cubicBezTo>
                    <a:pt x="1959" y="2083"/>
                    <a:pt x="1702" y="2205"/>
                    <a:pt x="1457" y="2205"/>
                  </a:cubicBezTo>
                  <a:cubicBezTo>
                    <a:pt x="950" y="2205"/>
                    <a:pt x="497" y="1685"/>
                    <a:pt x="475" y="1151"/>
                  </a:cubicBezTo>
                  <a:cubicBezTo>
                    <a:pt x="539" y="1119"/>
                    <a:pt x="602" y="1119"/>
                    <a:pt x="634" y="1024"/>
                  </a:cubicBezTo>
                  <a:cubicBezTo>
                    <a:pt x="780" y="660"/>
                    <a:pt x="1112" y="463"/>
                    <a:pt x="1474" y="463"/>
                  </a:cubicBezTo>
                  <a:close/>
                  <a:moveTo>
                    <a:pt x="1520" y="1"/>
                  </a:moveTo>
                  <a:cubicBezTo>
                    <a:pt x="1206" y="1"/>
                    <a:pt x="895" y="107"/>
                    <a:pt x="634" y="328"/>
                  </a:cubicBezTo>
                  <a:cubicBezTo>
                    <a:pt x="602" y="328"/>
                    <a:pt x="507" y="328"/>
                    <a:pt x="475" y="359"/>
                  </a:cubicBezTo>
                  <a:cubicBezTo>
                    <a:pt x="0" y="898"/>
                    <a:pt x="95" y="1784"/>
                    <a:pt x="602" y="2291"/>
                  </a:cubicBezTo>
                  <a:cubicBezTo>
                    <a:pt x="850" y="2527"/>
                    <a:pt x="1142" y="2631"/>
                    <a:pt x="1430" y="2631"/>
                  </a:cubicBezTo>
                  <a:cubicBezTo>
                    <a:pt x="1877" y="2631"/>
                    <a:pt x="2315" y="2379"/>
                    <a:pt x="2566" y="1974"/>
                  </a:cubicBezTo>
                  <a:cubicBezTo>
                    <a:pt x="3009" y="1309"/>
                    <a:pt x="2851" y="423"/>
                    <a:pt x="2059" y="106"/>
                  </a:cubicBezTo>
                  <a:cubicBezTo>
                    <a:pt x="1885" y="36"/>
                    <a:pt x="1702" y="1"/>
                    <a:pt x="1520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90;p51">
              <a:extLst>
                <a:ext uri="{FF2B5EF4-FFF2-40B4-BE49-F238E27FC236}">
                  <a16:creationId xmlns:a16="http://schemas.microsoft.com/office/drawing/2014/main" id="{425C7D39-D259-4174-8316-6B28D0314EB6}"/>
                </a:ext>
              </a:extLst>
            </p:cNvPr>
            <p:cNvSpPr/>
            <p:nvPr/>
          </p:nvSpPr>
          <p:spPr>
            <a:xfrm>
              <a:off x="5023765" y="4381962"/>
              <a:ext cx="143889" cy="96837"/>
            </a:xfrm>
            <a:custGeom>
              <a:avLst/>
              <a:gdLst/>
              <a:ahLst/>
              <a:cxnLst/>
              <a:rect l="l" t="t" r="r" b="b"/>
              <a:pathLst>
                <a:path w="4581" h="3083" extrusionOk="0">
                  <a:moveTo>
                    <a:pt x="129" y="0"/>
                  </a:moveTo>
                  <a:cubicBezTo>
                    <a:pt x="62" y="0"/>
                    <a:pt x="1" y="62"/>
                    <a:pt x="41" y="163"/>
                  </a:cubicBezTo>
                  <a:cubicBezTo>
                    <a:pt x="991" y="1651"/>
                    <a:pt x="2416" y="2760"/>
                    <a:pt x="4158" y="3076"/>
                  </a:cubicBezTo>
                  <a:cubicBezTo>
                    <a:pt x="4177" y="3080"/>
                    <a:pt x="4195" y="3082"/>
                    <a:pt x="4213" y="3082"/>
                  </a:cubicBezTo>
                  <a:cubicBezTo>
                    <a:pt x="4462" y="3082"/>
                    <a:pt x="4580" y="2692"/>
                    <a:pt x="4285" y="2633"/>
                  </a:cubicBezTo>
                  <a:cubicBezTo>
                    <a:pt x="2701" y="2221"/>
                    <a:pt x="1276" y="1398"/>
                    <a:pt x="231" y="68"/>
                  </a:cubicBezTo>
                  <a:cubicBezTo>
                    <a:pt x="208" y="21"/>
                    <a:pt x="168" y="0"/>
                    <a:pt x="129" y="0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91;p51">
              <a:extLst>
                <a:ext uri="{FF2B5EF4-FFF2-40B4-BE49-F238E27FC236}">
                  <a16:creationId xmlns:a16="http://schemas.microsoft.com/office/drawing/2014/main" id="{EC39B181-535C-4CD7-8565-0AF5E26070CC}"/>
                </a:ext>
              </a:extLst>
            </p:cNvPr>
            <p:cNvSpPr/>
            <p:nvPr/>
          </p:nvSpPr>
          <p:spPr>
            <a:xfrm>
              <a:off x="5044936" y="3441327"/>
              <a:ext cx="114427" cy="81666"/>
            </a:xfrm>
            <a:custGeom>
              <a:avLst/>
              <a:gdLst/>
              <a:ahLst/>
              <a:cxnLst/>
              <a:rect l="l" t="t" r="r" b="b"/>
              <a:pathLst>
                <a:path w="3643" h="2600" extrusionOk="0">
                  <a:moveTo>
                    <a:pt x="1921" y="419"/>
                  </a:moveTo>
                  <a:cubicBezTo>
                    <a:pt x="2243" y="419"/>
                    <a:pt x="2554" y="503"/>
                    <a:pt x="2787" y="753"/>
                  </a:cubicBezTo>
                  <a:cubicBezTo>
                    <a:pt x="3326" y="1354"/>
                    <a:pt x="2819" y="1988"/>
                    <a:pt x="2186" y="2146"/>
                  </a:cubicBezTo>
                  <a:cubicBezTo>
                    <a:pt x="2041" y="2175"/>
                    <a:pt x="1881" y="2192"/>
                    <a:pt x="1720" y="2192"/>
                  </a:cubicBezTo>
                  <a:cubicBezTo>
                    <a:pt x="1354" y="2192"/>
                    <a:pt x="981" y="2103"/>
                    <a:pt x="761" y="1861"/>
                  </a:cubicBezTo>
                  <a:cubicBezTo>
                    <a:pt x="349" y="1449"/>
                    <a:pt x="444" y="784"/>
                    <a:pt x="919" y="563"/>
                  </a:cubicBezTo>
                  <a:lnTo>
                    <a:pt x="1077" y="563"/>
                  </a:lnTo>
                  <a:cubicBezTo>
                    <a:pt x="1333" y="487"/>
                    <a:pt x="1631" y="419"/>
                    <a:pt x="1921" y="419"/>
                  </a:cubicBezTo>
                  <a:close/>
                  <a:moveTo>
                    <a:pt x="1823" y="1"/>
                  </a:moveTo>
                  <a:cubicBezTo>
                    <a:pt x="1525" y="1"/>
                    <a:pt x="1222" y="57"/>
                    <a:pt x="951" y="151"/>
                  </a:cubicBezTo>
                  <a:cubicBezTo>
                    <a:pt x="824" y="183"/>
                    <a:pt x="792" y="278"/>
                    <a:pt x="792" y="341"/>
                  </a:cubicBezTo>
                  <a:cubicBezTo>
                    <a:pt x="254" y="594"/>
                    <a:pt x="0" y="1291"/>
                    <a:pt x="254" y="1798"/>
                  </a:cubicBezTo>
                  <a:cubicBezTo>
                    <a:pt x="491" y="2368"/>
                    <a:pt x="1103" y="2599"/>
                    <a:pt x="1688" y="2599"/>
                  </a:cubicBezTo>
                  <a:cubicBezTo>
                    <a:pt x="1883" y="2599"/>
                    <a:pt x="2075" y="2574"/>
                    <a:pt x="2249" y="2526"/>
                  </a:cubicBezTo>
                  <a:cubicBezTo>
                    <a:pt x="3009" y="2336"/>
                    <a:pt x="3642" y="1703"/>
                    <a:pt x="3294" y="848"/>
                  </a:cubicBezTo>
                  <a:cubicBezTo>
                    <a:pt x="3018" y="232"/>
                    <a:pt x="2429" y="1"/>
                    <a:pt x="1823" y="1"/>
                  </a:cubicBezTo>
                  <a:close/>
                </a:path>
              </a:pathLst>
            </a:custGeom>
            <a:solidFill>
              <a:srgbClr val="56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4FBCB51-D446-43A2-9B93-7AA4A5110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1033" cy="7720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526C9C-78AB-4D74-A0A5-5666727D4947}"/>
              </a:ext>
            </a:extLst>
          </p:cNvPr>
          <p:cNvSpPr txBox="1"/>
          <p:nvPr/>
        </p:nvSpPr>
        <p:spPr>
          <a:xfrm>
            <a:off x="3863340" y="772014"/>
            <a:ext cx="395478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dirty="0">
                <a:solidFill>
                  <a:srgbClr val="FFFF00"/>
                </a:solidFill>
                <a:cs typeface="B Titr" panose="00000700000000000000" pitchFamily="2" charset="-78"/>
              </a:rPr>
              <a:t>قصه ی مهمانی مامان  وخرابکاری نی نی </a:t>
            </a:r>
          </a:p>
        </p:txBody>
      </p:sp>
    </p:spTree>
    <p:extLst>
      <p:ext uri="{BB962C8B-B14F-4D97-AF65-F5344CB8AC3E}">
        <p14:creationId xmlns:p14="http://schemas.microsoft.com/office/powerpoint/2010/main" val="151124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0FD2C7-4772-4C45-8B32-C3D5DB6AA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917" y="1383294"/>
            <a:ext cx="2702243" cy="33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4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36"/>
          <p:cNvGrpSpPr/>
          <p:nvPr/>
        </p:nvGrpSpPr>
        <p:grpSpPr>
          <a:xfrm>
            <a:off x="6829370" y="1837907"/>
            <a:ext cx="1580433" cy="192483"/>
            <a:chOff x="6829370" y="1845357"/>
            <a:chExt cx="1580433" cy="192483"/>
          </a:xfrm>
        </p:grpSpPr>
        <p:sp>
          <p:nvSpPr>
            <p:cNvPr id="709" name="Google Shape;709;p36"/>
            <p:cNvSpPr/>
            <p:nvPr/>
          </p:nvSpPr>
          <p:spPr>
            <a:xfrm>
              <a:off x="6839824" y="1868173"/>
              <a:ext cx="184232" cy="152672"/>
            </a:xfrm>
            <a:custGeom>
              <a:avLst/>
              <a:gdLst/>
              <a:ahLst/>
              <a:cxnLst/>
              <a:rect l="l" t="t" r="r" b="b"/>
              <a:pathLst>
                <a:path w="5604" h="4644" extrusionOk="0">
                  <a:moveTo>
                    <a:pt x="3059" y="1"/>
                  </a:moveTo>
                  <a:cubicBezTo>
                    <a:pt x="1484" y="1"/>
                    <a:pt x="0" y="1336"/>
                    <a:pt x="917" y="3192"/>
                  </a:cubicBezTo>
                  <a:cubicBezTo>
                    <a:pt x="1340" y="4014"/>
                    <a:pt x="2163" y="4644"/>
                    <a:pt x="3038" y="4644"/>
                  </a:cubicBezTo>
                  <a:cubicBezTo>
                    <a:pt x="3343" y="4644"/>
                    <a:pt x="3654" y="4567"/>
                    <a:pt x="3957" y="4395"/>
                  </a:cubicBezTo>
                  <a:cubicBezTo>
                    <a:pt x="5287" y="3699"/>
                    <a:pt x="5604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2" y="848"/>
                    <a:pt x="4907" y="753"/>
                  </a:cubicBezTo>
                  <a:cubicBezTo>
                    <a:pt x="4386" y="232"/>
                    <a:pt x="3715" y="1"/>
                    <a:pt x="305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6829370" y="1845357"/>
              <a:ext cx="208230" cy="192483"/>
            </a:xfrm>
            <a:custGeom>
              <a:avLst/>
              <a:gdLst/>
              <a:ahLst/>
              <a:cxnLst/>
              <a:rect l="l" t="t" r="r" b="b"/>
              <a:pathLst>
                <a:path w="6334" h="5855" extrusionOk="0">
                  <a:moveTo>
                    <a:pt x="3425" y="769"/>
                  </a:moveTo>
                  <a:cubicBezTo>
                    <a:pt x="4058" y="769"/>
                    <a:pt x="4711" y="995"/>
                    <a:pt x="5225" y="1542"/>
                  </a:cubicBezTo>
                  <a:cubicBezTo>
                    <a:pt x="5289" y="1574"/>
                    <a:pt x="5352" y="1606"/>
                    <a:pt x="5447" y="1606"/>
                  </a:cubicBezTo>
                  <a:cubicBezTo>
                    <a:pt x="5796" y="2777"/>
                    <a:pt x="5605" y="4361"/>
                    <a:pt x="4244" y="5058"/>
                  </a:cubicBezTo>
                  <a:cubicBezTo>
                    <a:pt x="3960" y="5209"/>
                    <a:pt x="3665" y="5281"/>
                    <a:pt x="3373" y="5281"/>
                  </a:cubicBezTo>
                  <a:cubicBezTo>
                    <a:pt x="3175" y="5281"/>
                    <a:pt x="2978" y="5248"/>
                    <a:pt x="2787" y="5184"/>
                  </a:cubicBezTo>
                  <a:cubicBezTo>
                    <a:pt x="2154" y="4994"/>
                    <a:pt x="1584" y="4456"/>
                    <a:pt x="1330" y="3886"/>
                  </a:cubicBezTo>
                  <a:cubicBezTo>
                    <a:pt x="792" y="2841"/>
                    <a:pt x="1045" y="1859"/>
                    <a:pt x="1869" y="1257"/>
                  </a:cubicBezTo>
                  <a:cubicBezTo>
                    <a:pt x="2291" y="956"/>
                    <a:pt x="2849" y="769"/>
                    <a:pt x="3425" y="769"/>
                  </a:cubicBezTo>
                  <a:close/>
                  <a:moveTo>
                    <a:pt x="3410" y="1"/>
                  </a:moveTo>
                  <a:cubicBezTo>
                    <a:pt x="2838" y="1"/>
                    <a:pt x="2271" y="143"/>
                    <a:pt x="1805" y="402"/>
                  </a:cubicBezTo>
                  <a:cubicBezTo>
                    <a:pt x="475" y="1099"/>
                    <a:pt x="0" y="2714"/>
                    <a:pt x="728" y="4107"/>
                  </a:cubicBezTo>
                  <a:cubicBezTo>
                    <a:pt x="855" y="4297"/>
                    <a:pt x="950" y="4551"/>
                    <a:pt x="1108" y="4709"/>
                  </a:cubicBezTo>
                  <a:cubicBezTo>
                    <a:pt x="1667" y="5384"/>
                    <a:pt x="2500" y="5854"/>
                    <a:pt x="3393" y="5854"/>
                  </a:cubicBezTo>
                  <a:cubicBezTo>
                    <a:pt x="3714" y="5854"/>
                    <a:pt x="4043" y="5793"/>
                    <a:pt x="4370" y="5659"/>
                  </a:cubicBezTo>
                  <a:cubicBezTo>
                    <a:pt x="5194" y="5374"/>
                    <a:pt x="5922" y="4519"/>
                    <a:pt x="6144" y="3569"/>
                  </a:cubicBezTo>
                  <a:cubicBezTo>
                    <a:pt x="6334" y="2777"/>
                    <a:pt x="6239" y="2017"/>
                    <a:pt x="5796" y="1416"/>
                  </a:cubicBezTo>
                  <a:cubicBezTo>
                    <a:pt x="5796" y="1384"/>
                    <a:pt x="5764" y="1384"/>
                    <a:pt x="5764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69" y="1067"/>
                    <a:pt x="5637" y="1036"/>
                    <a:pt x="5637" y="972"/>
                  </a:cubicBezTo>
                  <a:cubicBezTo>
                    <a:pt x="5076" y="298"/>
                    <a:pt x="4237" y="1"/>
                    <a:pt x="341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6922012" y="1897826"/>
              <a:ext cx="66671" cy="40929"/>
            </a:xfrm>
            <a:custGeom>
              <a:avLst/>
              <a:gdLst/>
              <a:ahLst/>
              <a:cxnLst/>
              <a:rect l="l" t="t" r="r" b="b"/>
              <a:pathLst>
                <a:path w="2028" h="1245" extrusionOk="0">
                  <a:moveTo>
                    <a:pt x="743" y="1"/>
                  </a:moveTo>
                  <a:cubicBezTo>
                    <a:pt x="518" y="1"/>
                    <a:pt x="294" y="72"/>
                    <a:pt x="96" y="231"/>
                  </a:cubicBezTo>
                  <a:cubicBezTo>
                    <a:pt x="1" y="295"/>
                    <a:pt x="1" y="390"/>
                    <a:pt x="32" y="453"/>
                  </a:cubicBezTo>
                  <a:lnTo>
                    <a:pt x="32" y="516"/>
                  </a:lnTo>
                  <a:cubicBezTo>
                    <a:pt x="77" y="539"/>
                    <a:pt x="122" y="561"/>
                    <a:pt x="178" y="561"/>
                  </a:cubicBezTo>
                  <a:cubicBezTo>
                    <a:pt x="201" y="561"/>
                    <a:pt x="226" y="557"/>
                    <a:pt x="254" y="548"/>
                  </a:cubicBezTo>
                  <a:cubicBezTo>
                    <a:pt x="381" y="485"/>
                    <a:pt x="523" y="453"/>
                    <a:pt x="666" y="453"/>
                  </a:cubicBezTo>
                  <a:cubicBezTo>
                    <a:pt x="808" y="453"/>
                    <a:pt x="951" y="485"/>
                    <a:pt x="1077" y="548"/>
                  </a:cubicBezTo>
                  <a:cubicBezTo>
                    <a:pt x="1299" y="675"/>
                    <a:pt x="1521" y="865"/>
                    <a:pt x="1584" y="1086"/>
                  </a:cubicBezTo>
                  <a:cubicBezTo>
                    <a:pt x="1616" y="1213"/>
                    <a:pt x="1774" y="1245"/>
                    <a:pt x="1869" y="1245"/>
                  </a:cubicBezTo>
                  <a:cubicBezTo>
                    <a:pt x="1901" y="1245"/>
                    <a:pt x="1901" y="1245"/>
                    <a:pt x="1932" y="1213"/>
                  </a:cubicBezTo>
                  <a:cubicBezTo>
                    <a:pt x="1996" y="1118"/>
                    <a:pt x="2027" y="1055"/>
                    <a:pt x="2027" y="928"/>
                  </a:cubicBezTo>
                  <a:cubicBezTo>
                    <a:pt x="1901" y="548"/>
                    <a:pt x="1552" y="231"/>
                    <a:pt x="1141" y="73"/>
                  </a:cubicBezTo>
                  <a:cubicBezTo>
                    <a:pt x="1011" y="26"/>
                    <a:pt x="877" y="1"/>
                    <a:pt x="7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7172979" y="1868173"/>
              <a:ext cx="184264" cy="152672"/>
            </a:xfrm>
            <a:custGeom>
              <a:avLst/>
              <a:gdLst/>
              <a:ahLst/>
              <a:cxnLst/>
              <a:rect l="l" t="t" r="r" b="b"/>
              <a:pathLst>
                <a:path w="5605" h="4644" extrusionOk="0">
                  <a:moveTo>
                    <a:pt x="3059" y="1"/>
                  </a:moveTo>
                  <a:cubicBezTo>
                    <a:pt x="1484" y="1"/>
                    <a:pt x="0" y="1336"/>
                    <a:pt x="917" y="3192"/>
                  </a:cubicBezTo>
                  <a:cubicBezTo>
                    <a:pt x="1340" y="4014"/>
                    <a:pt x="2163" y="4644"/>
                    <a:pt x="3038" y="4644"/>
                  </a:cubicBezTo>
                  <a:cubicBezTo>
                    <a:pt x="3343" y="4644"/>
                    <a:pt x="3654" y="4567"/>
                    <a:pt x="3957" y="4395"/>
                  </a:cubicBezTo>
                  <a:cubicBezTo>
                    <a:pt x="5288" y="3699"/>
                    <a:pt x="5604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3" y="848"/>
                    <a:pt x="4908" y="753"/>
                  </a:cubicBezTo>
                  <a:cubicBezTo>
                    <a:pt x="4386" y="232"/>
                    <a:pt x="3715" y="1"/>
                    <a:pt x="305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7164596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397" y="769"/>
                  </a:moveTo>
                  <a:cubicBezTo>
                    <a:pt x="4034" y="769"/>
                    <a:pt x="4695" y="995"/>
                    <a:pt x="5226" y="1542"/>
                  </a:cubicBezTo>
                  <a:cubicBezTo>
                    <a:pt x="5258" y="1574"/>
                    <a:pt x="5321" y="1606"/>
                    <a:pt x="5416" y="1606"/>
                  </a:cubicBezTo>
                  <a:cubicBezTo>
                    <a:pt x="5764" y="2777"/>
                    <a:pt x="5574" y="4361"/>
                    <a:pt x="4212" y="5058"/>
                  </a:cubicBezTo>
                  <a:cubicBezTo>
                    <a:pt x="3929" y="5209"/>
                    <a:pt x="3634" y="5281"/>
                    <a:pt x="3342" y="5281"/>
                  </a:cubicBezTo>
                  <a:cubicBezTo>
                    <a:pt x="3144" y="5281"/>
                    <a:pt x="2947" y="5248"/>
                    <a:pt x="2756" y="5184"/>
                  </a:cubicBezTo>
                  <a:cubicBezTo>
                    <a:pt x="2122" y="4994"/>
                    <a:pt x="1584" y="4456"/>
                    <a:pt x="1299" y="3886"/>
                  </a:cubicBezTo>
                  <a:cubicBezTo>
                    <a:pt x="792" y="2841"/>
                    <a:pt x="1014" y="1859"/>
                    <a:pt x="1837" y="1257"/>
                  </a:cubicBezTo>
                  <a:cubicBezTo>
                    <a:pt x="2260" y="956"/>
                    <a:pt x="2818" y="769"/>
                    <a:pt x="3397" y="769"/>
                  </a:cubicBezTo>
                  <a:close/>
                  <a:moveTo>
                    <a:pt x="3379" y="1"/>
                  </a:moveTo>
                  <a:cubicBezTo>
                    <a:pt x="2807" y="1"/>
                    <a:pt x="2240" y="143"/>
                    <a:pt x="1774" y="402"/>
                  </a:cubicBezTo>
                  <a:cubicBezTo>
                    <a:pt x="476" y="1099"/>
                    <a:pt x="1" y="2714"/>
                    <a:pt x="697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44" y="5384"/>
                    <a:pt x="2471" y="5854"/>
                    <a:pt x="3362" y="5854"/>
                  </a:cubicBezTo>
                  <a:cubicBezTo>
                    <a:pt x="3683" y="5854"/>
                    <a:pt x="4012" y="5793"/>
                    <a:pt x="4339" y="5659"/>
                  </a:cubicBezTo>
                  <a:cubicBezTo>
                    <a:pt x="5163" y="5374"/>
                    <a:pt x="5859" y="4519"/>
                    <a:pt x="6113" y="3569"/>
                  </a:cubicBezTo>
                  <a:cubicBezTo>
                    <a:pt x="6334" y="2777"/>
                    <a:pt x="6208" y="2017"/>
                    <a:pt x="5764" y="1416"/>
                  </a:cubicBezTo>
                  <a:cubicBezTo>
                    <a:pt x="5764" y="1384"/>
                    <a:pt x="5733" y="1384"/>
                    <a:pt x="5733" y="1384"/>
                  </a:cubicBezTo>
                  <a:cubicBezTo>
                    <a:pt x="5764" y="1289"/>
                    <a:pt x="5764" y="1194"/>
                    <a:pt x="5701" y="1099"/>
                  </a:cubicBezTo>
                  <a:cubicBezTo>
                    <a:pt x="5638" y="1067"/>
                    <a:pt x="5606" y="1036"/>
                    <a:pt x="5606" y="972"/>
                  </a:cubicBezTo>
                  <a:cubicBezTo>
                    <a:pt x="5044" y="298"/>
                    <a:pt x="4206" y="1"/>
                    <a:pt x="337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7255167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43" y="1"/>
                  </a:moveTo>
                  <a:cubicBezTo>
                    <a:pt x="518" y="1"/>
                    <a:pt x="295" y="72"/>
                    <a:pt x="96" y="231"/>
                  </a:cubicBezTo>
                  <a:cubicBezTo>
                    <a:pt x="1" y="295"/>
                    <a:pt x="1" y="390"/>
                    <a:pt x="32" y="453"/>
                  </a:cubicBezTo>
                  <a:lnTo>
                    <a:pt x="32" y="516"/>
                  </a:lnTo>
                  <a:cubicBezTo>
                    <a:pt x="77" y="539"/>
                    <a:pt x="122" y="561"/>
                    <a:pt x="178" y="561"/>
                  </a:cubicBezTo>
                  <a:cubicBezTo>
                    <a:pt x="201" y="561"/>
                    <a:pt x="226" y="557"/>
                    <a:pt x="254" y="548"/>
                  </a:cubicBezTo>
                  <a:cubicBezTo>
                    <a:pt x="381" y="485"/>
                    <a:pt x="523" y="453"/>
                    <a:pt x="666" y="453"/>
                  </a:cubicBezTo>
                  <a:cubicBezTo>
                    <a:pt x="808" y="453"/>
                    <a:pt x="951" y="485"/>
                    <a:pt x="1077" y="548"/>
                  </a:cubicBezTo>
                  <a:cubicBezTo>
                    <a:pt x="1299" y="675"/>
                    <a:pt x="1521" y="865"/>
                    <a:pt x="1584" y="1086"/>
                  </a:cubicBezTo>
                  <a:cubicBezTo>
                    <a:pt x="1616" y="1213"/>
                    <a:pt x="1774" y="1245"/>
                    <a:pt x="1869" y="1245"/>
                  </a:cubicBezTo>
                  <a:cubicBezTo>
                    <a:pt x="1901" y="1245"/>
                    <a:pt x="1901" y="1245"/>
                    <a:pt x="1933" y="1213"/>
                  </a:cubicBezTo>
                  <a:cubicBezTo>
                    <a:pt x="2028" y="1118"/>
                    <a:pt x="2059" y="1055"/>
                    <a:pt x="2028" y="928"/>
                  </a:cubicBezTo>
                  <a:cubicBezTo>
                    <a:pt x="1901" y="548"/>
                    <a:pt x="1553" y="231"/>
                    <a:pt x="1141" y="73"/>
                  </a:cubicBezTo>
                  <a:cubicBezTo>
                    <a:pt x="1011" y="26"/>
                    <a:pt x="877" y="1"/>
                    <a:pt x="7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7524150" y="1868173"/>
              <a:ext cx="183936" cy="152672"/>
            </a:xfrm>
            <a:custGeom>
              <a:avLst/>
              <a:gdLst/>
              <a:ahLst/>
              <a:cxnLst/>
              <a:rect l="l" t="t" r="r" b="b"/>
              <a:pathLst>
                <a:path w="5595" h="4644" extrusionOk="0">
                  <a:moveTo>
                    <a:pt x="3075" y="1"/>
                  </a:moveTo>
                  <a:cubicBezTo>
                    <a:pt x="1493" y="1"/>
                    <a:pt x="0" y="1336"/>
                    <a:pt x="939" y="3192"/>
                  </a:cubicBezTo>
                  <a:cubicBezTo>
                    <a:pt x="1339" y="4014"/>
                    <a:pt x="2156" y="4644"/>
                    <a:pt x="3042" y="4644"/>
                  </a:cubicBezTo>
                  <a:cubicBezTo>
                    <a:pt x="3351" y="4644"/>
                    <a:pt x="3668" y="4567"/>
                    <a:pt x="3980" y="4395"/>
                  </a:cubicBezTo>
                  <a:cubicBezTo>
                    <a:pt x="5278" y="3699"/>
                    <a:pt x="5595" y="2178"/>
                    <a:pt x="5151" y="880"/>
                  </a:cubicBezTo>
                  <a:lnTo>
                    <a:pt x="5151" y="848"/>
                  </a:lnTo>
                  <a:cubicBezTo>
                    <a:pt x="5088" y="848"/>
                    <a:pt x="4993" y="848"/>
                    <a:pt x="4930" y="753"/>
                  </a:cubicBezTo>
                  <a:cubicBezTo>
                    <a:pt x="4409" y="232"/>
                    <a:pt x="3734" y="1"/>
                    <a:pt x="3075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7515438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413" y="769"/>
                  </a:moveTo>
                  <a:cubicBezTo>
                    <a:pt x="4050" y="769"/>
                    <a:pt x="4712" y="995"/>
                    <a:pt x="5226" y="1542"/>
                  </a:cubicBezTo>
                  <a:cubicBezTo>
                    <a:pt x="5258" y="1574"/>
                    <a:pt x="5353" y="1606"/>
                    <a:pt x="5416" y="1606"/>
                  </a:cubicBezTo>
                  <a:cubicBezTo>
                    <a:pt x="5796" y="2777"/>
                    <a:pt x="5575" y="4361"/>
                    <a:pt x="4245" y="5058"/>
                  </a:cubicBezTo>
                  <a:cubicBezTo>
                    <a:pt x="3961" y="5209"/>
                    <a:pt x="3666" y="5281"/>
                    <a:pt x="3374" y="5281"/>
                  </a:cubicBezTo>
                  <a:cubicBezTo>
                    <a:pt x="3176" y="5281"/>
                    <a:pt x="2979" y="5248"/>
                    <a:pt x="2788" y="5184"/>
                  </a:cubicBezTo>
                  <a:cubicBezTo>
                    <a:pt x="2154" y="4994"/>
                    <a:pt x="1584" y="4456"/>
                    <a:pt x="1299" y="3886"/>
                  </a:cubicBezTo>
                  <a:cubicBezTo>
                    <a:pt x="793" y="2841"/>
                    <a:pt x="1046" y="1859"/>
                    <a:pt x="1869" y="1257"/>
                  </a:cubicBezTo>
                  <a:cubicBezTo>
                    <a:pt x="2277" y="956"/>
                    <a:pt x="2835" y="769"/>
                    <a:pt x="3413" y="769"/>
                  </a:cubicBezTo>
                  <a:close/>
                  <a:moveTo>
                    <a:pt x="3405" y="1"/>
                  </a:moveTo>
                  <a:cubicBezTo>
                    <a:pt x="2828" y="1"/>
                    <a:pt x="2254" y="143"/>
                    <a:pt x="1774" y="402"/>
                  </a:cubicBezTo>
                  <a:cubicBezTo>
                    <a:pt x="476" y="1099"/>
                    <a:pt x="1" y="2714"/>
                    <a:pt x="729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94" y="5854"/>
                  </a:cubicBezTo>
                  <a:cubicBezTo>
                    <a:pt x="3715" y="5854"/>
                    <a:pt x="4044" y="5793"/>
                    <a:pt x="4371" y="5659"/>
                  </a:cubicBezTo>
                  <a:cubicBezTo>
                    <a:pt x="5195" y="5374"/>
                    <a:pt x="5860" y="4519"/>
                    <a:pt x="6145" y="3569"/>
                  </a:cubicBezTo>
                  <a:cubicBezTo>
                    <a:pt x="6335" y="2777"/>
                    <a:pt x="6208" y="2017"/>
                    <a:pt x="5796" y="1416"/>
                  </a:cubicBezTo>
                  <a:cubicBezTo>
                    <a:pt x="5796" y="1384"/>
                    <a:pt x="5733" y="1384"/>
                    <a:pt x="5733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70" y="1067"/>
                    <a:pt x="5638" y="1036"/>
                    <a:pt x="5638" y="972"/>
                  </a:cubicBezTo>
                  <a:cubicBezTo>
                    <a:pt x="5077" y="298"/>
                    <a:pt x="4238" y="1"/>
                    <a:pt x="340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7607061" y="1897826"/>
              <a:ext cx="67723" cy="40929"/>
            </a:xfrm>
            <a:custGeom>
              <a:avLst/>
              <a:gdLst/>
              <a:ahLst/>
              <a:cxnLst/>
              <a:rect l="l" t="t" r="r" b="b"/>
              <a:pathLst>
                <a:path w="2060" h="1245" extrusionOk="0">
                  <a:moveTo>
                    <a:pt x="734" y="1"/>
                  </a:moveTo>
                  <a:cubicBezTo>
                    <a:pt x="499" y="1"/>
                    <a:pt x="263" y="72"/>
                    <a:pt x="64" y="231"/>
                  </a:cubicBezTo>
                  <a:cubicBezTo>
                    <a:pt x="1" y="295"/>
                    <a:pt x="1" y="390"/>
                    <a:pt x="33" y="453"/>
                  </a:cubicBezTo>
                  <a:lnTo>
                    <a:pt x="33" y="516"/>
                  </a:lnTo>
                  <a:cubicBezTo>
                    <a:pt x="55" y="539"/>
                    <a:pt x="109" y="561"/>
                    <a:pt x="161" y="561"/>
                  </a:cubicBezTo>
                  <a:cubicBezTo>
                    <a:pt x="183" y="561"/>
                    <a:pt x="204" y="557"/>
                    <a:pt x="223" y="548"/>
                  </a:cubicBezTo>
                  <a:cubicBezTo>
                    <a:pt x="365" y="485"/>
                    <a:pt x="515" y="453"/>
                    <a:pt x="658" y="453"/>
                  </a:cubicBezTo>
                  <a:cubicBezTo>
                    <a:pt x="801" y="453"/>
                    <a:pt x="935" y="485"/>
                    <a:pt x="1046" y="548"/>
                  </a:cubicBezTo>
                  <a:cubicBezTo>
                    <a:pt x="1299" y="675"/>
                    <a:pt x="1489" y="865"/>
                    <a:pt x="1584" y="1086"/>
                  </a:cubicBezTo>
                  <a:cubicBezTo>
                    <a:pt x="1616" y="1213"/>
                    <a:pt x="1774" y="1245"/>
                    <a:pt x="1838" y="1245"/>
                  </a:cubicBezTo>
                  <a:cubicBezTo>
                    <a:pt x="1901" y="1245"/>
                    <a:pt x="1901" y="1245"/>
                    <a:pt x="1933" y="1213"/>
                  </a:cubicBezTo>
                  <a:cubicBezTo>
                    <a:pt x="1996" y="1118"/>
                    <a:pt x="2059" y="1055"/>
                    <a:pt x="1996" y="928"/>
                  </a:cubicBezTo>
                  <a:cubicBezTo>
                    <a:pt x="1901" y="548"/>
                    <a:pt x="1521" y="231"/>
                    <a:pt x="1141" y="73"/>
                  </a:cubicBezTo>
                  <a:cubicBezTo>
                    <a:pt x="1011" y="26"/>
                    <a:pt x="873" y="1"/>
                    <a:pt x="73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7869502" y="1868173"/>
              <a:ext cx="183179" cy="152672"/>
            </a:xfrm>
            <a:custGeom>
              <a:avLst/>
              <a:gdLst/>
              <a:ahLst/>
              <a:cxnLst/>
              <a:rect l="l" t="t" r="r" b="b"/>
              <a:pathLst>
                <a:path w="5572" h="4644" extrusionOk="0">
                  <a:moveTo>
                    <a:pt x="3059" y="1"/>
                  </a:moveTo>
                  <a:cubicBezTo>
                    <a:pt x="1483" y="1"/>
                    <a:pt x="0" y="1336"/>
                    <a:pt x="917" y="3192"/>
                  </a:cubicBezTo>
                  <a:cubicBezTo>
                    <a:pt x="1316" y="4014"/>
                    <a:pt x="2150" y="4644"/>
                    <a:pt x="3033" y="4644"/>
                  </a:cubicBezTo>
                  <a:cubicBezTo>
                    <a:pt x="3340" y="4644"/>
                    <a:pt x="3654" y="4567"/>
                    <a:pt x="3957" y="4395"/>
                  </a:cubicBezTo>
                  <a:cubicBezTo>
                    <a:pt x="5256" y="3699"/>
                    <a:pt x="5572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2" y="848"/>
                    <a:pt x="4907" y="753"/>
                  </a:cubicBezTo>
                  <a:cubicBezTo>
                    <a:pt x="4386" y="232"/>
                    <a:pt x="3714" y="1"/>
                    <a:pt x="305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7860067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425" y="769"/>
                  </a:moveTo>
                  <a:cubicBezTo>
                    <a:pt x="4058" y="769"/>
                    <a:pt x="4712" y="995"/>
                    <a:pt x="5226" y="1542"/>
                  </a:cubicBezTo>
                  <a:cubicBezTo>
                    <a:pt x="5289" y="1574"/>
                    <a:pt x="5353" y="1606"/>
                    <a:pt x="5448" y="1606"/>
                  </a:cubicBezTo>
                  <a:cubicBezTo>
                    <a:pt x="5796" y="2777"/>
                    <a:pt x="5606" y="4361"/>
                    <a:pt x="4244" y="5058"/>
                  </a:cubicBezTo>
                  <a:cubicBezTo>
                    <a:pt x="3961" y="5209"/>
                    <a:pt x="3666" y="5281"/>
                    <a:pt x="3373" y="5281"/>
                  </a:cubicBezTo>
                  <a:cubicBezTo>
                    <a:pt x="3175" y="5281"/>
                    <a:pt x="2979" y="5248"/>
                    <a:pt x="2787" y="5184"/>
                  </a:cubicBezTo>
                  <a:cubicBezTo>
                    <a:pt x="2154" y="4994"/>
                    <a:pt x="1584" y="4456"/>
                    <a:pt x="1331" y="3886"/>
                  </a:cubicBezTo>
                  <a:cubicBezTo>
                    <a:pt x="792" y="2841"/>
                    <a:pt x="1046" y="1859"/>
                    <a:pt x="1869" y="1257"/>
                  </a:cubicBezTo>
                  <a:cubicBezTo>
                    <a:pt x="2291" y="956"/>
                    <a:pt x="2850" y="769"/>
                    <a:pt x="3425" y="769"/>
                  </a:cubicBezTo>
                  <a:close/>
                  <a:moveTo>
                    <a:pt x="3411" y="1"/>
                  </a:moveTo>
                  <a:cubicBezTo>
                    <a:pt x="2839" y="1"/>
                    <a:pt x="2272" y="143"/>
                    <a:pt x="1806" y="402"/>
                  </a:cubicBezTo>
                  <a:cubicBezTo>
                    <a:pt x="475" y="1099"/>
                    <a:pt x="0" y="2714"/>
                    <a:pt x="729" y="4107"/>
                  </a:cubicBezTo>
                  <a:cubicBezTo>
                    <a:pt x="856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93" y="5854"/>
                  </a:cubicBezTo>
                  <a:cubicBezTo>
                    <a:pt x="3715" y="5854"/>
                    <a:pt x="4044" y="5793"/>
                    <a:pt x="4371" y="5659"/>
                  </a:cubicBezTo>
                  <a:cubicBezTo>
                    <a:pt x="5163" y="5374"/>
                    <a:pt x="5859" y="4519"/>
                    <a:pt x="6144" y="3569"/>
                  </a:cubicBezTo>
                  <a:cubicBezTo>
                    <a:pt x="6334" y="2777"/>
                    <a:pt x="6239" y="2017"/>
                    <a:pt x="5796" y="1416"/>
                  </a:cubicBezTo>
                  <a:cubicBezTo>
                    <a:pt x="5796" y="1384"/>
                    <a:pt x="5764" y="1384"/>
                    <a:pt x="5764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69" y="1067"/>
                    <a:pt x="5638" y="1036"/>
                    <a:pt x="5638" y="972"/>
                  </a:cubicBezTo>
                  <a:cubicBezTo>
                    <a:pt x="5076" y="298"/>
                    <a:pt x="4238" y="1"/>
                    <a:pt x="341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7951690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33" y="1"/>
                  </a:moveTo>
                  <a:cubicBezTo>
                    <a:pt x="499" y="1"/>
                    <a:pt x="262" y="72"/>
                    <a:pt x="64" y="231"/>
                  </a:cubicBezTo>
                  <a:cubicBezTo>
                    <a:pt x="0" y="295"/>
                    <a:pt x="0" y="390"/>
                    <a:pt x="32" y="453"/>
                  </a:cubicBezTo>
                  <a:lnTo>
                    <a:pt x="32" y="516"/>
                  </a:lnTo>
                  <a:cubicBezTo>
                    <a:pt x="54" y="539"/>
                    <a:pt x="108" y="561"/>
                    <a:pt x="161" y="561"/>
                  </a:cubicBezTo>
                  <a:cubicBezTo>
                    <a:pt x="182" y="561"/>
                    <a:pt x="203" y="557"/>
                    <a:pt x="222" y="548"/>
                  </a:cubicBezTo>
                  <a:cubicBezTo>
                    <a:pt x="365" y="485"/>
                    <a:pt x="515" y="453"/>
                    <a:pt x="661" y="453"/>
                  </a:cubicBezTo>
                  <a:cubicBezTo>
                    <a:pt x="808" y="453"/>
                    <a:pt x="950" y="485"/>
                    <a:pt x="1077" y="548"/>
                  </a:cubicBezTo>
                  <a:cubicBezTo>
                    <a:pt x="1299" y="675"/>
                    <a:pt x="1489" y="865"/>
                    <a:pt x="1584" y="1086"/>
                  </a:cubicBezTo>
                  <a:cubicBezTo>
                    <a:pt x="1615" y="1213"/>
                    <a:pt x="1774" y="1245"/>
                    <a:pt x="1869" y="1245"/>
                  </a:cubicBezTo>
                  <a:cubicBezTo>
                    <a:pt x="1900" y="1245"/>
                    <a:pt x="1900" y="1245"/>
                    <a:pt x="1932" y="1213"/>
                  </a:cubicBezTo>
                  <a:cubicBezTo>
                    <a:pt x="2027" y="1118"/>
                    <a:pt x="2059" y="1055"/>
                    <a:pt x="2027" y="928"/>
                  </a:cubicBezTo>
                  <a:cubicBezTo>
                    <a:pt x="1900" y="548"/>
                    <a:pt x="1552" y="231"/>
                    <a:pt x="1140" y="73"/>
                  </a:cubicBezTo>
                  <a:cubicBezTo>
                    <a:pt x="1011" y="26"/>
                    <a:pt x="872" y="1"/>
                    <a:pt x="7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8209923" y="1868173"/>
              <a:ext cx="184264" cy="152672"/>
            </a:xfrm>
            <a:custGeom>
              <a:avLst/>
              <a:gdLst/>
              <a:ahLst/>
              <a:cxnLst/>
              <a:rect l="l" t="t" r="r" b="b"/>
              <a:pathLst>
                <a:path w="5605" h="4644" extrusionOk="0">
                  <a:moveTo>
                    <a:pt x="3071" y="1"/>
                  </a:moveTo>
                  <a:cubicBezTo>
                    <a:pt x="1484" y="1"/>
                    <a:pt x="1" y="1336"/>
                    <a:pt x="918" y="3192"/>
                  </a:cubicBezTo>
                  <a:cubicBezTo>
                    <a:pt x="1340" y="4014"/>
                    <a:pt x="2163" y="4644"/>
                    <a:pt x="3051" y="4644"/>
                  </a:cubicBezTo>
                  <a:cubicBezTo>
                    <a:pt x="3361" y="4644"/>
                    <a:pt x="3678" y="4567"/>
                    <a:pt x="3990" y="4395"/>
                  </a:cubicBezTo>
                  <a:cubicBezTo>
                    <a:pt x="5288" y="3699"/>
                    <a:pt x="5605" y="2178"/>
                    <a:pt x="5161" y="880"/>
                  </a:cubicBezTo>
                  <a:lnTo>
                    <a:pt x="5161" y="848"/>
                  </a:lnTo>
                  <a:cubicBezTo>
                    <a:pt x="5098" y="848"/>
                    <a:pt x="5003" y="848"/>
                    <a:pt x="4940" y="753"/>
                  </a:cubicBezTo>
                  <a:cubicBezTo>
                    <a:pt x="4409" y="232"/>
                    <a:pt x="3731" y="1"/>
                    <a:pt x="3071" y="1"/>
                  </a:cubicBezTo>
                  <a:close/>
                </a:path>
              </a:pathLst>
            </a:custGeom>
            <a:solidFill>
              <a:srgbClr val="9B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8201540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366" y="769"/>
                  </a:moveTo>
                  <a:cubicBezTo>
                    <a:pt x="4003" y="769"/>
                    <a:pt x="4664" y="995"/>
                    <a:pt x="5195" y="1542"/>
                  </a:cubicBezTo>
                  <a:cubicBezTo>
                    <a:pt x="5226" y="1574"/>
                    <a:pt x="5290" y="1606"/>
                    <a:pt x="5385" y="1606"/>
                  </a:cubicBezTo>
                  <a:cubicBezTo>
                    <a:pt x="5765" y="2777"/>
                    <a:pt x="5575" y="4361"/>
                    <a:pt x="4181" y="5058"/>
                  </a:cubicBezTo>
                  <a:cubicBezTo>
                    <a:pt x="3898" y="5209"/>
                    <a:pt x="3603" y="5281"/>
                    <a:pt x="3310" y="5281"/>
                  </a:cubicBezTo>
                  <a:cubicBezTo>
                    <a:pt x="3113" y="5281"/>
                    <a:pt x="2916" y="5248"/>
                    <a:pt x="2724" y="5184"/>
                  </a:cubicBezTo>
                  <a:cubicBezTo>
                    <a:pt x="2091" y="4994"/>
                    <a:pt x="1553" y="4456"/>
                    <a:pt x="1268" y="3886"/>
                  </a:cubicBezTo>
                  <a:cubicBezTo>
                    <a:pt x="761" y="2841"/>
                    <a:pt x="983" y="1859"/>
                    <a:pt x="1806" y="1257"/>
                  </a:cubicBezTo>
                  <a:cubicBezTo>
                    <a:pt x="2228" y="956"/>
                    <a:pt x="2787" y="769"/>
                    <a:pt x="3366" y="769"/>
                  </a:cubicBezTo>
                  <a:close/>
                  <a:moveTo>
                    <a:pt x="3380" y="1"/>
                  </a:moveTo>
                  <a:cubicBezTo>
                    <a:pt x="2807" y="1"/>
                    <a:pt x="2241" y="143"/>
                    <a:pt x="1774" y="402"/>
                  </a:cubicBezTo>
                  <a:cubicBezTo>
                    <a:pt x="476" y="1099"/>
                    <a:pt x="1" y="2714"/>
                    <a:pt x="698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81" y="5854"/>
                  </a:cubicBezTo>
                  <a:cubicBezTo>
                    <a:pt x="3698" y="5854"/>
                    <a:pt x="4021" y="5793"/>
                    <a:pt x="4340" y="5659"/>
                  </a:cubicBezTo>
                  <a:cubicBezTo>
                    <a:pt x="5131" y="5374"/>
                    <a:pt x="5860" y="4519"/>
                    <a:pt x="6145" y="3569"/>
                  </a:cubicBezTo>
                  <a:cubicBezTo>
                    <a:pt x="6335" y="2777"/>
                    <a:pt x="6208" y="2017"/>
                    <a:pt x="5765" y="1416"/>
                  </a:cubicBezTo>
                  <a:cubicBezTo>
                    <a:pt x="5765" y="1384"/>
                    <a:pt x="5733" y="1384"/>
                    <a:pt x="5733" y="1384"/>
                  </a:cubicBezTo>
                  <a:cubicBezTo>
                    <a:pt x="5765" y="1289"/>
                    <a:pt x="5765" y="1194"/>
                    <a:pt x="5701" y="1099"/>
                  </a:cubicBezTo>
                  <a:cubicBezTo>
                    <a:pt x="5670" y="1067"/>
                    <a:pt x="5606" y="1036"/>
                    <a:pt x="5606" y="972"/>
                  </a:cubicBezTo>
                  <a:cubicBezTo>
                    <a:pt x="5045" y="298"/>
                    <a:pt x="4207" y="1"/>
                    <a:pt x="338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8292143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51" y="1"/>
                  </a:moveTo>
                  <a:cubicBezTo>
                    <a:pt x="518" y="1"/>
                    <a:pt x="294" y="72"/>
                    <a:pt x="95" y="231"/>
                  </a:cubicBezTo>
                  <a:cubicBezTo>
                    <a:pt x="0" y="295"/>
                    <a:pt x="0" y="390"/>
                    <a:pt x="63" y="453"/>
                  </a:cubicBezTo>
                  <a:lnTo>
                    <a:pt x="63" y="516"/>
                  </a:lnTo>
                  <a:cubicBezTo>
                    <a:pt x="86" y="539"/>
                    <a:pt x="124" y="561"/>
                    <a:pt x="178" y="561"/>
                  </a:cubicBezTo>
                  <a:cubicBezTo>
                    <a:pt x="201" y="561"/>
                    <a:pt x="226" y="557"/>
                    <a:pt x="253" y="548"/>
                  </a:cubicBezTo>
                  <a:cubicBezTo>
                    <a:pt x="396" y="485"/>
                    <a:pt x="546" y="453"/>
                    <a:pt x="689" y="453"/>
                  </a:cubicBezTo>
                  <a:cubicBezTo>
                    <a:pt x="831" y="453"/>
                    <a:pt x="966" y="485"/>
                    <a:pt x="1077" y="548"/>
                  </a:cubicBezTo>
                  <a:cubicBezTo>
                    <a:pt x="1330" y="675"/>
                    <a:pt x="1520" y="865"/>
                    <a:pt x="1584" y="1086"/>
                  </a:cubicBezTo>
                  <a:cubicBezTo>
                    <a:pt x="1647" y="1213"/>
                    <a:pt x="1805" y="1245"/>
                    <a:pt x="1869" y="1245"/>
                  </a:cubicBezTo>
                  <a:cubicBezTo>
                    <a:pt x="1900" y="1245"/>
                    <a:pt x="1900" y="1245"/>
                    <a:pt x="1964" y="1213"/>
                  </a:cubicBezTo>
                  <a:cubicBezTo>
                    <a:pt x="2027" y="1118"/>
                    <a:pt x="2059" y="1055"/>
                    <a:pt x="2027" y="928"/>
                  </a:cubicBezTo>
                  <a:cubicBezTo>
                    <a:pt x="1900" y="548"/>
                    <a:pt x="1552" y="231"/>
                    <a:pt x="1172" y="73"/>
                  </a:cubicBezTo>
                  <a:cubicBezTo>
                    <a:pt x="1030" y="26"/>
                    <a:pt x="889" y="1"/>
                    <a:pt x="75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36"/>
          <p:cNvGrpSpPr/>
          <p:nvPr/>
        </p:nvGrpSpPr>
        <p:grpSpPr>
          <a:xfrm>
            <a:off x="2306723" y="3517654"/>
            <a:ext cx="355050" cy="912446"/>
            <a:chOff x="2306723" y="3599304"/>
            <a:chExt cx="355050" cy="912446"/>
          </a:xfrm>
        </p:grpSpPr>
        <p:sp>
          <p:nvSpPr>
            <p:cNvPr id="725" name="Google Shape;725;p36"/>
            <p:cNvSpPr/>
            <p:nvPr/>
          </p:nvSpPr>
          <p:spPr>
            <a:xfrm>
              <a:off x="2306723" y="3599304"/>
              <a:ext cx="355050" cy="912446"/>
            </a:xfrm>
            <a:custGeom>
              <a:avLst/>
              <a:gdLst/>
              <a:ahLst/>
              <a:cxnLst/>
              <a:rect l="l" t="t" r="r" b="b"/>
              <a:pathLst>
                <a:path w="10800" h="27755" extrusionOk="0">
                  <a:moveTo>
                    <a:pt x="2653" y="342"/>
                  </a:moveTo>
                  <a:cubicBezTo>
                    <a:pt x="3064" y="342"/>
                    <a:pt x="3489" y="406"/>
                    <a:pt x="3896" y="476"/>
                  </a:cubicBezTo>
                  <a:cubicBezTo>
                    <a:pt x="3864" y="507"/>
                    <a:pt x="3896" y="602"/>
                    <a:pt x="3991" y="602"/>
                  </a:cubicBezTo>
                  <a:cubicBezTo>
                    <a:pt x="5321" y="602"/>
                    <a:pt x="6619" y="444"/>
                    <a:pt x="7950" y="349"/>
                  </a:cubicBezTo>
                  <a:cubicBezTo>
                    <a:pt x="7997" y="347"/>
                    <a:pt x="8045" y="346"/>
                    <a:pt x="8094" y="346"/>
                  </a:cubicBezTo>
                  <a:cubicBezTo>
                    <a:pt x="8943" y="346"/>
                    <a:pt x="9860" y="618"/>
                    <a:pt x="10040" y="1457"/>
                  </a:cubicBezTo>
                  <a:cubicBezTo>
                    <a:pt x="10198" y="2249"/>
                    <a:pt x="9850" y="3009"/>
                    <a:pt x="9058" y="3421"/>
                  </a:cubicBezTo>
                  <a:cubicBezTo>
                    <a:pt x="8867" y="3475"/>
                    <a:pt x="8934" y="3693"/>
                    <a:pt x="9077" y="3693"/>
                  </a:cubicBezTo>
                  <a:cubicBezTo>
                    <a:pt x="9101" y="3693"/>
                    <a:pt x="9126" y="3688"/>
                    <a:pt x="9153" y="3674"/>
                  </a:cubicBezTo>
                  <a:cubicBezTo>
                    <a:pt x="9216" y="3674"/>
                    <a:pt x="9216" y="3643"/>
                    <a:pt x="9248" y="3643"/>
                  </a:cubicBezTo>
                  <a:lnTo>
                    <a:pt x="9248" y="3643"/>
                  </a:lnTo>
                  <a:cubicBezTo>
                    <a:pt x="9216" y="3643"/>
                    <a:pt x="9153" y="3738"/>
                    <a:pt x="9153" y="3896"/>
                  </a:cubicBezTo>
                  <a:cubicBezTo>
                    <a:pt x="9185" y="8108"/>
                    <a:pt x="9280" y="12351"/>
                    <a:pt x="9311" y="16595"/>
                  </a:cubicBezTo>
                  <a:cubicBezTo>
                    <a:pt x="9343" y="18780"/>
                    <a:pt x="9343" y="20997"/>
                    <a:pt x="9406" y="23151"/>
                  </a:cubicBezTo>
                  <a:cubicBezTo>
                    <a:pt x="9406" y="24354"/>
                    <a:pt x="9565" y="25811"/>
                    <a:pt x="8488" y="26729"/>
                  </a:cubicBezTo>
                  <a:cubicBezTo>
                    <a:pt x="7892" y="27234"/>
                    <a:pt x="7063" y="27456"/>
                    <a:pt x="6242" y="27456"/>
                  </a:cubicBezTo>
                  <a:cubicBezTo>
                    <a:pt x="5929" y="27456"/>
                    <a:pt x="5618" y="27424"/>
                    <a:pt x="5321" y="27363"/>
                  </a:cubicBezTo>
                  <a:cubicBezTo>
                    <a:pt x="222" y="26222"/>
                    <a:pt x="1806" y="19255"/>
                    <a:pt x="1869" y="15930"/>
                  </a:cubicBezTo>
                  <a:cubicBezTo>
                    <a:pt x="1996" y="11813"/>
                    <a:pt x="2027" y="7538"/>
                    <a:pt x="1584" y="3421"/>
                  </a:cubicBezTo>
                  <a:lnTo>
                    <a:pt x="1584" y="3421"/>
                  </a:lnTo>
                  <a:cubicBezTo>
                    <a:pt x="1742" y="3453"/>
                    <a:pt x="1869" y="3484"/>
                    <a:pt x="2027" y="3484"/>
                  </a:cubicBezTo>
                  <a:cubicBezTo>
                    <a:pt x="2154" y="3484"/>
                    <a:pt x="2186" y="3326"/>
                    <a:pt x="2091" y="3294"/>
                  </a:cubicBezTo>
                  <a:cubicBezTo>
                    <a:pt x="1932" y="3262"/>
                    <a:pt x="1742" y="3167"/>
                    <a:pt x="1616" y="3104"/>
                  </a:cubicBezTo>
                  <a:lnTo>
                    <a:pt x="1616" y="3009"/>
                  </a:lnTo>
                  <a:cubicBezTo>
                    <a:pt x="1616" y="2969"/>
                    <a:pt x="1552" y="2929"/>
                    <a:pt x="1490" y="2929"/>
                  </a:cubicBezTo>
                  <a:cubicBezTo>
                    <a:pt x="1453" y="2929"/>
                    <a:pt x="1417" y="2943"/>
                    <a:pt x="1394" y="2977"/>
                  </a:cubicBezTo>
                  <a:cubicBezTo>
                    <a:pt x="602" y="2471"/>
                    <a:pt x="349" y="1426"/>
                    <a:pt x="1236" y="761"/>
                  </a:cubicBezTo>
                  <a:cubicBezTo>
                    <a:pt x="1642" y="443"/>
                    <a:pt x="2136" y="342"/>
                    <a:pt x="2653" y="342"/>
                  </a:cubicBezTo>
                  <a:close/>
                  <a:moveTo>
                    <a:pt x="8203" y="1"/>
                  </a:moveTo>
                  <a:cubicBezTo>
                    <a:pt x="6936" y="64"/>
                    <a:pt x="5669" y="159"/>
                    <a:pt x="4403" y="317"/>
                  </a:cubicBezTo>
                  <a:cubicBezTo>
                    <a:pt x="4403" y="286"/>
                    <a:pt x="4371" y="254"/>
                    <a:pt x="4339" y="254"/>
                  </a:cubicBezTo>
                  <a:cubicBezTo>
                    <a:pt x="3795" y="124"/>
                    <a:pt x="3156" y="5"/>
                    <a:pt x="2545" y="5"/>
                  </a:cubicBezTo>
                  <a:cubicBezTo>
                    <a:pt x="1661" y="5"/>
                    <a:pt x="837" y="254"/>
                    <a:pt x="444" y="1077"/>
                  </a:cubicBezTo>
                  <a:cubicBezTo>
                    <a:pt x="1" y="1901"/>
                    <a:pt x="444" y="2851"/>
                    <a:pt x="1331" y="3262"/>
                  </a:cubicBezTo>
                  <a:cubicBezTo>
                    <a:pt x="1204" y="7221"/>
                    <a:pt x="1552" y="11180"/>
                    <a:pt x="1489" y="15138"/>
                  </a:cubicBezTo>
                  <a:cubicBezTo>
                    <a:pt x="1394" y="17165"/>
                    <a:pt x="1204" y="19160"/>
                    <a:pt x="1204" y="21187"/>
                  </a:cubicBezTo>
                  <a:cubicBezTo>
                    <a:pt x="1204" y="22707"/>
                    <a:pt x="1426" y="24227"/>
                    <a:pt x="2312" y="25557"/>
                  </a:cubicBezTo>
                  <a:cubicBezTo>
                    <a:pt x="3155" y="26811"/>
                    <a:pt x="4736" y="27755"/>
                    <a:pt x="6329" y="27755"/>
                  </a:cubicBezTo>
                  <a:cubicBezTo>
                    <a:pt x="7070" y="27755"/>
                    <a:pt x="7814" y="27550"/>
                    <a:pt x="8488" y="27078"/>
                  </a:cubicBezTo>
                  <a:cubicBezTo>
                    <a:pt x="9660" y="26254"/>
                    <a:pt x="9786" y="24956"/>
                    <a:pt x="9786" y="23721"/>
                  </a:cubicBezTo>
                  <a:cubicBezTo>
                    <a:pt x="9786" y="21662"/>
                    <a:pt x="9755" y="19635"/>
                    <a:pt x="9723" y="17640"/>
                  </a:cubicBezTo>
                  <a:cubicBezTo>
                    <a:pt x="9691" y="13048"/>
                    <a:pt x="9628" y="8393"/>
                    <a:pt x="9565" y="3769"/>
                  </a:cubicBezTo>
                  <a:cubicBezTo>
                    <a:pt x="9565" y="3646"/>
                    <a:pt x="9470" y="3600"/>
                    <a:pt x="9368" y="3600"/>
                  </a:cubicBezTo>
                  <a:cubicBezTo>
                    <a:pt x="9338" y="3600"/>
                    <a:pt x="9308" y="3604"/>
                    <a:pt x="9280" y="3611"/>
                  </a:cubicBezTo>
                  <a:cubicBezTo>
                    <a:pt x="10515" y="3104"/>
                    <a:pt x="10800" y="1426"/>
                    <a:pt x="9881" y="476"/>
                  </a:cubicBezTo>
                  <a:cubicBezTo>
                    <a:pt x="9438" y="64"/>
                    <a:pt x="8836" y="1"/>
                    <a:pt x="8203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2312970" y="3607293"/>
              <a:ext cx="327994" cy="891110"/>
            </a:xfrm>
            <a:custGeom>
              <a:avLst/>
              <a:gdLst/>
              <a:ahLst/>
              <a:cxnLst/>
              <a:rect l="l" t="t" r="r" b="b"/>
              <a:pathLst>
                <a:path w="9977" h="27106" extrusionOk="0">
                  <a:moveTo>
                    <a:pt x="1960" y="1338"/>
                  </a:moveTo>
                  <a:cubicBezTo>
                    <a:pt x="1971" y="1338"/>
                    <a:pt x="1983" y="1339"/>
                    <a:pt x="1996" y="1341"/>
                  </a:cubicBezTo>
                  <a:cubicBezTo>
                    <a:pt x="3040" y="1630"/>
                    <a:pt x="4059" y="1773"/>
                    <a:pt x="5079" y="1773"/>
                  </a:cubicBezTo>
                  <a:cubicBezTo>
                    <a:pt x="6070" y="1773"/>
                    <a:pt x="7062" y="1638"/>
                    <a:pt x="8076" y="1373"/>
                  </a:cubicBezTo>
                  <a:cubicBezTo>
                    <a:pt x="8099" y="1367"/>
                    <a:pt x="8121" y="1364"/>
                    <a:pt x="8141" y="1364"/>
                  </a:cubicBezTo>
                  <a:cubicBezTo>
                    <a:pt x="8344" y="1364"/>
                    <a:pt x="8402" y="1632"/>
                    <a:pt x="8171" y="1689"/>
                  </a:cubicBezTo>
                  <a:cubicBezTo>
                    <a:pt x="7234" y="2022"/>
                    <a:pt x="6217" y="2181"/>
                    <a:pt x="5197" y="2181"/>
                  </a:cubicBezTo>
                  <a:cubicBezTo>
                    <a:pt x="4080" y="2181"/>
                    <a:pt x="2959" y="1990"/>
                    <a:pt x="1932" y="1626"/>
                  </a:cubicBezTo>
                  <a:cubicBezTo>
                    <a:pt x="1755" y="1537"/>
                    <a:pt x="1799" y="1338"/>
                    <a:pt x="1960" y="1338"/>
                  </a:cubicBezTo>
                  <a:close/>
                  <a:moveTo>
                    <a:pt x="2404" y="1"/>
                  </a:moveTo>
                  <a:cubicBezTo>
                    <a:pt x="1897" y="1"/>
                    <a:pt x="1413" y="96"/>
                    <a:pt x="1014" y="391"/>
                  </a:cubicBezTo>
                  <a:cubicBezTo>
                    <a:pt x="159" y="1056"/>
                    <a:pt x="381" y="2069"/>
                    <a:pt x="1172" y="2608"/>
                  </a:cubicBezTo>
                  <a:cubicBezTo>
                    <a:pt x="1187" y="2579"/>
                    <a:pt x="1226" y="2564"/>
                    <a:pt x="1266" y="2564"/>
                  </a:cubicBezTo>
                  <a:cubicBezTo>
                    <a:pt x="1314" y="2564"/>
                    <a:pt x="1362" y="2587"/>
                    <a:pt x="1362" y="2639"/>
                  </a:cubicBezTo>
                  <a:lnTo>
                    <a:pt x="1362" y="2734"/>
                  </a:lnTo>
                  <a:cubicBezTo>
                    <a:pt x="1489" y="2798"/>
                    <a:pt x="1679" y="2893"/>
                    <a:pt x="1837" y="2924"/>
                  </a:cubicBezTo>
                  <a:cubicBezTo>
                    <a:pt x="1964" y="2956"/>
                    <a:pt x="1932" y="3115"/>
                    <a:pt x="1806" y="3115"/>
                  </a:cubicBezTo>
                  <a:cubicBezTo>
                    <a:pt x="1647" y="3115"/>
                    <a:pt x="1489" y="3083"/>
                    <a:pt x="1362" y="3051"/>
                  </a:cubicBezTo>
                  <a:lnTo>
                    <a:pt x="1362" y="3051"/>
                  </a:lnTo>
                  <a:cubicBezTo>
                    <a:pt x="1806" y="7168"/>
                    <a:pt x="1774" y="11443"/>
                    <a:pt x="1647" y="15560"/>
                  </a:cubicBezTo>
                  <a:cubicBezTo>
                    <a:pt x="1584" y="18917"/>
                    <a:pt x="1" y="25853"/>
                    <a:pt x="5099" y="26993"/>
                  </a:cubicBezTo>
                  <a:cubicBezTo>
                    <a:pt x="5413" y="27067"/>
                    <a:pt x="5743" y="27106"/>
                    <a:pt x="6073" y="27106"/>
                  </a:cubicBezTo>
                  <a:cubicBezTo>
                    <a:pt x="6877" y="27106"/>
                    <a:pt x="7683" y="26876"/>
                    <a:pt x="8266" y="26359"/>
                  </a:cubicBezTo>
                  <a:cubicBezTo>
                    <a:pt x="9343" y="25473"/>
                    <a:pt x="9185" y="23984"/>
                    <a:pt x="9185" y="22813"/>
                  </a:cubicBezTo>
                  <a:cubicBezTo>
                    <a:pt x="9121" y="20627"/>
                    <a:pt x="9121" y="18411"/>
                    <a:pt x="9090" y="16225"/>
                  </a:cubicBezTo>
                  <a:cubicBezTo>
                    <a:pt x="9058" y="12013"/>
                    <a:pt x="8963" y="7770"/>
                    <a:pt x="8931" y="3526"/>
                  </a:cubicBezTo>
                  <a:cubicBezTo>
                    <a:pt x="8931" y="3431"/>
                    <a:pt x="8963" y="3400"/>
                    <a:pt x="9026" y="3368"/>
                  </a:cubicBezTo>
                  <a:lnTo>
                    <a:pt x="9026" y="3368"/>
                  </a:lnTo>
                  <a:cubicBezTo>
                    <a:pt x="8963" y="3368"/>
                    <a:pt x="8963" y="3400"/>
                    <a:pt x="8931" y="3400"/>
                  </a:cubicBezTo>
                  <a:cubicBezTo>
                    <a:pt x="8909" y="3413"/>
                    <a:pt x="8887" y="3419"/>
                    <a:pt x="8867" y="3419"/>
                  </a:cubicBezTo>
                  <a:cubicBezTo>
                    <a:pt x="8743" y="3419"/>
                    <a:pt x="8669" y="3201"/>
                    <a:pt x="8805" y="3146"/>
                  </a:cubicBezTo>
                  <a:cubicBezTo>
                    <a:pt x="9596" y="2734"/>
                    <a:pt x="9976" y="1974"/>
                    <a:pt x="9818" y="1183"/>
                  </a:cubicBezTo>
                  <a:cubicBezTo>
                    <a:pt x="9596" y="264"/>
                    <a:pt x="8615" y="43"/>
                    <a:pt x="7696" y="11"/>
                  </a:cubicBezTo>
                  <a:cubicBezTo>
                    <a:pt x="6366" y="74"/>
                    <a:pt x="5068" y="233"/>
                    <a:pt x="3738" y="233"/>
                  </a:cubicBezTo>
                  <a:cubicBezTo>
                    <a:pt x="3674" y="233"/>
                    <a:pt x="3643" y="169"/>
                    <a:pt x="3674" y="138"/>
                  </a:cubicBezTo>
                  <a:cubicBezTo>
                    <a:pt x="3259" y="66"/>
                    <a:pt x="2824" y="1"/>
                    <a:pt x="2404" y="1"/>
                  </a:cubicBezTo>
                  <a:close/>
                </a:path>
              </a:pathLst>
            </a:custGeom>
            <a:solidFill>
              <a:srgbClr val="DFF0F3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2411890" y="4026745"/>
              <a:ext cx="175059" cy="417085"/>
            </a:xfrm>
            <a:custGeom>
              <a:avLst/>
              <a:gdLst/>
              <a:ahLst/>
              <a:cxnLst/>
              <a:rect l="l" t="t" r="r" b="b"/>
              <a:pathLst>
                <a:path w="5325" h="12687" extrusionOk="0">
                  <a:moveTo>
                    <a:pt x="2188" y="1"/>
                  </a:moveTo>
                  <a:cubicBezTo>
                    <a:pt x="1493" y="1"/>
                    <a:pt x="792" y="144"/>
                    <a:pt x="64" y="426"/>
                  </a:cubicBezTo>
                  <a:cubicBezTo>
                    <a:pt x="53" y="437"/>
                    <a:pt x="46" y="440"/>
                    <a:pt x="40" y="440"/>
                  </a:cubicBezTo>
                  <a:cubicBezTo>
                    <a:pt x="28" y="440"/>
                    <a:pt x="21" y="426"/>
                    <a:pt x="0" y="426"/>
                  </a:cubicBezTo>
                  <a:lnTo>
                    <a:pt x="0" y="426"/>
                  </a:lnTo>
                  <a:cubicBezTo>
                    <a:pt x="64" y="2611"/>
                    <a:pt x="32" y="4733"/>
                    <a:pt x="32" y="6887"/>
                  </a:cubicBezTo>
                  <a:cubicBezTo>
                    <a:pt x="64" y="9040"/>
                    <a:pt x="475" y="12112"/>
                    <a:pt x="2597" y="12619"/>
                  </a:cubicBezTo>
                  <a:cubicBezTo>
                    <a:pt x="2788" y="12664"/>
                    <a:pt x="2965" y="12686"/>
                    <a:pt x="3127" y="12686"/>
                  </a:cubicBezTo>
                  <a:cubicBezTo>
                    <a:pt x="5325" y="12686"/>
                    <a:pt x="4938" y="8709"/>
                    <a:pt x="4909" y="6792"/>
                  </a:cubicBezTo>
                  <a:cubicBezTo>
                    <a:pt x="4846" y="4702"/>
                    <a:pt x="4782" y="2643"/>
                    <a:pt x="4624" y="553"/>
                  </a:cubicBezTo>
                  <a:lnTo>
                    <a:pt x="4561" y="553"/>
                  </a:lnTo>
                  <a:cubicBezTo>
                    <a:pt x="3754" y="183"/>
                    <a:pt x="2974" y="1"/>
                    <a:pt x="2188" y="1"/>
                  </a:cubicBezTo>
                  <a:close/>
                </a:path>
              </a:pathLst>
            </a:custGeom>
            <a:solidFill>
              <a:srgbClr val="FFF8CD"/>
            </a:solidFill>
            <a:ln w="174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2371651" y="3651280"/>
              <a:ext cx="217501" cy="28272"/>
            </a:xfrm>
            <a:custGeom>
              <a:avLst/>
              <a:gdLst/>
              <a:ahLst/>
              <a:cxnLst/>
              <a:rect l="l" t="t" r="r" b="b"/>
              <a:pathLst>
                <a:path w="6616" h="860" extrusionOk="0">
                  <a:moveTo>
                    <a:pt x="237" y="0"/>
                  </a:moveTo>
                  <a:cubicBezTo>
                    <a:pt x="46" y="0"/>
                    <a:pt x="0" y="228"/>
                    <a:pt x="179" y="288"/>
                  </a:cubicBezTo>
                  <a:cubicBezTo>
                    <a:pt x="1222" y="669"/>
                    <a:pt x="2334" y="859"/>
                    <a:pt x="3448" y="859"/>
                  </a:cubicBezTo>
                  <a:cubicBezTo>
                    <a:pt x="4464" y="859"/>
                    <a:pt x="5482" y="700"/>
                    <a:pt x="6450" y="383"/>
                  </a:cubicBezTo>
                  <a:cubicBezTo>
                    <a:pt x="6615" y="300"/>
                    <a:pt x="6564" y="49"/>
                    <a:pt x="6401" y="49"/>
                  </a:cubicBezTo>
                  <a:cubicBezTo>
                    <a:pt x="6378" y="49"/>
                    <a:pt x="6351" y="54"/>
                    <a:pt x="6323" y="66"/>
                  </a:cubicBezTo>
                  <a:cubicBezTo>
                    <a:pt x="5309" y="312"/>
                    <a:pt x="4339" y="439"/>
                    <a:pt x="3374" y="439"/>
                  </a:cubicBezTo>
                  <a:cubicBezTo>
                    <a:pt x="2351" y="439"/>
                    <a:pt x="1334" y="296"/>
                    <a:pt x="274" y="3"/>
                  </a:cubicBezTo>
                  <a:cubicBezTo>
                    <a:pt x="261" y="1"/>
                    <a:pt x="249" y="0"/>
                    <a:pt x="237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2478068" y="4328275"/>
              <a:ext cx="54605" cy="41488"/>
            </a:xfrm>
            <a:custGeom>
              <a:avLst/>
              <a:gdLst/>
              <a:ahLst/>
              <a:cxnLst/>
              <a:rect l="l" t="t" r="r" b="b"/>
              <a:pathLst>
                <a:path w="1661" h="1262" extrusionOk="0">
                  <a:moveTo>
                    <a:pt x="98" y="1"/>
                  </a:moveTo>
                  <a:cubicBezTo>
                    <a:pt x="53" y="1"/>
                    <a:pt x="0" y="53"/>
                    <a:pt x="46" y="122"/>
                  </a:cubicBezTo>
                  <a:cubicBezTo>
                    <a:pt x="362" y="660"/>
                    <a:pt x="901" y="1103"/>
                    <a:pt x="1502" y="1262"/>
                  </a:cubicBezTo>
                  <a:cubicBezTo>
                    <a:pt x="1629" y="1262"/>
                    <a:pt x="1661" y="1072"/>
                    <a:pt x="1534" y="1040"/>
                  </a:cubicBezTo>
                  <a:cubicBezTo>
                    <a:pt x="932" y="882"/>
                    <a:pt x="521" y="502"/>
                    <a:pt x="141" y="26"/>
                  </a:cubicBezTo>
                  <a:cubicBezTo>
                    <a:pt x="132" y="9"/>
                    <a:pt x="116" y="1"/>
                    <a:pt x="98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2456633" y="4346750"/>
              <a:ext cx="55197" cy="58550"/>
            </a:xfrm>
            <a:custGeom>
              <a:avLst/>
              <a:gdLst/>
              <a:ahLst/>
              <a:cxnLst/>
              <a:rect l="l" t="t" r="r" b="b"/>
              <a:pathLst>
                <a:path w="1679" h="1781" extrusionOk="0">
                  <a:moveTo>
                    <a:pt x="72" y="0"/>
                  </a:moveTo>
                  <a:cubicBezTo>
                    <a:pt x="37" y="0"/>
                    <a:pt x="1" y="27"/>
                    <a:pt x="1" y="66"/>
                  </a:cubicBezTo>
                  <a:cubicBezTo>
                    <a:pt x="223" y="858"/>
                    <a:pt x="793" y="1586"/>
                    <a:pt x="1553" y="1776"/>
                  </a:cubicBezTo>
                  <a:cubicBezTo>
                    <a:pt x="1564" y="1779"/>
                    <a:pt x="1575" y="1780"/>
                    <a:pt x="1584" y="1780"/>
                  </a:cubicBezTo>
                  <a:cubicBezTo>
                    <a:pt x="1679" y="1780"/>
                    <a:pt x="1671" y="1647"/>
                    <a:pt x="1584" y="1618"/>
                  </a:cubicBezTo>
                  <a:cubicBezTo>
                    <a:pt x="888" y="1301"/>
                    <a:pt x="381" y="826"/>
                    <a:pt x="128" y="35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36"/>
          <p:cNvGrpSpPr/>
          <p:nvPr/>
        </p:nvGrpSpPr>
        <p:grpSpPr>
          <a:xfrm>
            <a:off x="3144839" y="3517654"/>
            <a:ext cx="356069" cy="912446"/>
            <a:chOff x="3144839" y="3599304"/>
            <a:chExt cx="356069" cy="912446"/>
          </a:xfrm>
        </p:grpSpPr>
        <p:sp>
          <p:nvSpPr>
            <p:cNvPr id="732" name="Google Shape;732;p36"/>
            <p:cNvSpPr/>
            <p:nvPr/>
          </p:nvSpPr>
          <p:spPr>
            <a:xfrm>
              <a:off x="3144839" y="3599304"/>
              <a:ext cx="356069" cy="912446"/>
            </a:xfrm>
            <a:custGeom>
              <a:avLst/>
              <a:gdLst/>
              <a:ahLst/>
              <a:cxnLst/>
              <a:rect l="l" t="t" r="r" b="b"/>
              <a:pathLst>
                <a:path w="10831" h="27755" extrusionOk="0">
                  <a:moveTo>
                    <a:pt x="2653" y="342"/>
                  </a:moveTo>
                  <a:cubicBezTo>
                    <a:pt x="3064" y="342"/>
                    <a:pt x="3489" y="406"/>
                    <a:pt x="3896" y="476"/>
                  </a:cubicBezTo>
                  <a:cubicBezTo>
                    <a:pt x="3864" y="507"/>
                    <a:pt x="3896" y="602"/>
                    <a:pt x="3991" y="602"/>
                  </a:cubicBezTo>
                  <a:cubicBezTo>
                    <a:pt x="5321" y="602"/>
                    <a:pt x="6619" y="444"/>
                    <a:pt x="7949" y="349"/>
                  </a:cubicBezTo>
                  <a:cubicBezTo>
                    <a:pt x="7997" y="347"/>
                    <a:pt x="8045" y="346"/>
                    <a:pt x="8093" y="346"/>
                  </a:cubicBezTo>
                  <a:cubicBezTo>
                    <a:pt x="8943" y="346"/>
                    <a:pt x="9860" y="618"/>
                    <a:pt x="10039" y="1457"/>
                  </a:cubicBezTo>
                  <a:cubicBezTo>
                    <a:pt x="10198" y="2249"/>
                    <a:pt x="9849" y="3009"/>
                    <a:pt x="9058" y="3421"/>
                  </a:cubicBezTo>
                  <a:cubicBezTo>
                    <a:pt x="8867" y="3475"/>
                    <a:pt x="8934" y="3693"/>
                    <a:pt x="9077" y="3693"/>
                  </a:cubicBezTo>
                  <a:cubicBezTo>
                    <a:pt x="9100" y="3693"/>
                    <a:pt x="9126" y="3688"/>
                    <a:pt x="9153" y="3674"/>
                  </a:cubicBezTo>
                  <a:cubicBezTo>
                    <a:pt x="9216" y="3674"/>
                    <a:pt x="9216" y="3643"/>
                    <a:pt x="9248" y="3643"/>
                  </a:cubicBezTo>
                  <a:lnTo>
                    <a:pt x="9248" y="3643"/>
                  </a:lnTo>
                  <a:cubicBezTo>
                    <a:pt x="9216" y="3643"/>
                    <a:pt x="9153" y="3738"/>
                    <a:pt x="9153" y="3896"/>
                  </a:cubicBezTo>
                  <a:cubicBezTo>
                    <a:pt x="9184" y="8108"/>
                    <a:pt x="9279" y="12351"/>
                    <a:pt x="9311" y="16595"/>
                  </a:cubicBezTo>
                  <a:cubicBezTo>
                    <a:pt x="9343" y="18780"/>
                    <a:pt x="9343" y="20997"/>
                    <a:pt x="9406" y="23151"/>
                  </a:cubicBezTo>
                  <a:cubicBezTo>
                    <a:pt x="9406" y="24354"/>
                    <a:pt x="9564" y="25811"/>
                    <a:pt x="8488" y="26729"/>
                  </a:cubicBezTo>
                  <a:cubicBezTo>
                    <a:pt x="7891" y="27234"/>
                    <a:pt x="7062" y="27456"/>
                    <a:pt x="6242" y="27456"/>
                  </a:cubicBezTo>
                  <a:cubicBezTo>
                    <a:pt x="5929" y="27456"/>
                    <a:pt x="5618" y="27424"/>
                    <a:pt x="5321" y="27363"/>
                  </a:cubicBezTo>
                  <a:cubicBezTo>
                    <a:pt x="222" y="26222"/>
                    <a:pt x="1805" y="19255"/>
                    <a:pt x="1869" y="15930"/>
                  </a:cubicBezTo>
                  <a:cubicBezTo>
                    <a:pt x="1995" y="11813"/>
                    <a:pt x="2027" y="7538"/>
                    <a:pt x="1584" y="3421"/>
                  </a:cubicBezTo>
                  <a:lnTo>
                    <a:pt x="1584" y="3421"/>
                  </a:lnTo>
                  <a:cubicBezTo>
                    <a:pt x="1774" y="3453"/>
                    <a:pt x="1869" y="3484"/>
                    <a:pt x="2027" y="3484"/>
                  </a:cubicBezTo>
                  <a:cubicBezTo>
                    <a:pt x="2154" y="3484"/>
                    <a:pt x="2185" y="3326"/>
                    <a:pt x="2090" y="3294"/>
                  </a:cubicBezTo>
                  <a:cubicBezTo>
                    <a:pt x="1932" y="3262"/>
                    <a:pt x="1774" y="3167"/>
                    <a:pt x="1615" y="3104"/>
                  </a:cubicBezTo>
                  <a:lnTo>
                    <a:pt x="1615" y="3009"/>
                  </a:lnTo>
                  <a:cubicBezTo>
                    <a:pt x="1615" y="2969"/>
                    <a:pt x="1552" y="2929"/>
                    <a:pt x="1489" y="2929"/>
                  </a:cubicBezTo>
                  <a:cubicBezTo>
                    <a:pt x="1453" y="2929"/>
                    <a:pt x="1417" y="2943"/>
                    <a:pt x="1394" y="2977"/>
                  </a:cubicBezTo>
                  <a:cubicBezTo>
                    <a:pt x="602" y="2471"/>
                    <a:pt x="349" y="1426"/>
                    <a:pt x="1235" y="761"/>
                  </a:cubicBezTo>
                  <a:cubicBezTo>
                    <a:pt x="1641" y="443"/>
                    <a:pt x="2136" y="342"/>
                    <a:pt x="2653" y="342"/>
                  </a:cubicBezTo>
                  <a:close/>
                  <a:moveTo>
                    <a:pt x="8203" y="1"/>
                  </a:moveTo>
                  <a:cubicBezTo>
                    <a:pt x="6936" y="64"/>
                    <a:pt x="5669" y="159"/>
                    <a:pt x="4402" y="317"/>
                  </a:cubicBezTo>
                  <a:cubicBezTo>
                    <a:pt x="4402" y="286"/>
                    <a:pt x="4371" y="254"/>
                    <a:pt x="4339" y="254"/>
                  </a:cubicBezTo>
                  <a:cubicBezTo>
                    <a:pt x="3795" y="124"/>
                    <a:pt x="3156" y="5"/>
                    <a:pt x="2544" y="5"/>
                  </a:cubicBezTo>
                  <a:cubicBezTo>
                    <a:pt x="1661" y="5"/>
                    <a:pt x="837" y="254"/>
                    <a:pt x="444" y="1077"/>
                  </a:cubicBezTo>
                  <a:cubicBezTo>
                    <a:pt x="0" y="1901"/>
                    <a:pt x="444" y="2851"/>
                    <a:pt x="1330" y="3262"/>
                  </a:cubicBezTo>
                  <a:cubicBezTo>
                    <a:pt x="1204" y="7221"/>
                    <a:pt x="1552" y="11180"/>
                    <a:pt x="1489" y="15138"/>
                  </a:cubicBezTo>
                  <a:cubicBezTo>
                    <a:pt x="1394" y="17165"/>
                    <a:pt x="1204" y="19160"/>
                    <a:pt x="1204" y="21187"/>
                  </a:cubicBezTo>
                  <a:cubicBezTo>
                    <a:pt x="1204" y="22707"/>
                    <a:pt x="1425" y="24227"/>
                    <a:pt x="2312" y="25557"/>
                  </a:cubicBezTo>
                  <a:cubicBezTo>
                    <a:pt x="3155" y="26811"/>
                    <a:pt x="4720" y="27755"/>
                    <a:pt x="6314" y="27755"/>
                  </a:cubicBezTo>
                  <a:cubicBezTo>
                    <a:pt x="7056" y="27755"/>
                    <a:pt x="7804" y="27550"/>
                    <a:pt x="8488" y="27078"/>
                  </a:cubicBezTo>
                  <a:cubicBezTo>
                    <a:pt x="9659" y="26254"/>
                    <a:pt x="9786" y="24956"/>
                    <a:pt x="9786" y="23721"/>
                  </a:cubicBezTo>
                  <a:cubicBezTo>
                    <a:pt x="9786" y="21662"/>
                    <a:pt x="9754" y="19635"/>
                    <a:pt x="9723" y="17640"/>
                  </a:cubicBezTo>
                  <a:cubicBezTo>
                    <a:pt x="9691" y="13048"/>
                    <a:pt x="9628" y="8393"/>
                    <a:pt x="9564" y="3769"/>
                  </a:cubicBezTo>
                  <a:cubicBezTo>
                    <a:pt x="9564" y="3646"/>
                    <a:pt x="9469" y="3600"/>
                    <a:pt x="9367" y="3600"/>
                  </a:cubicBezTo>
                  <a:cubicBezTo>
                    <a:pt x="9338" y="3600"/>
                    <a:pt x="9308" y="3604"/>
                    <a:pt x="9279" y="3611"/>
                  </a:cubicBezTo>
                  <a:cubicBezTo>
                    <a:pt x="10514" y="3104"/>
                    <a:pt x="10831" y="1426"/>
                    <a:pt x="9881" y="476"/>
                  </a:cubicBezTo>
                  <a:cubicBezTo>
                    <a:pt x="9438" y="64"/>
                    <a:pt x="8836" y="1"/>
                    <a:pt x="8203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3152104" y="3607293"/>
              <a:ext cx="327994" cy="891110"/>
            </a:xfrm>
            <a:custGeom>
              <a:avLst/>
              <a:gdLst/>
              <a:ahLst/>
              <a:cxnLst/>
              <a:rect l="l" t="t" r="r" b="b"/>
              <a:pathLst>
                <a:path w="9977" h="27106" extrusionOk="0">
                  <a:moveTo>
                    <a:pt x="1929" y="1338"/>
                  </a:moveTo>
                  <a:cubicBezTo>
                    <a:pt x="1940" y="1338"/>
                    <a:pt x="1952" y="1339"/>
                    <a:pt x="1964" y="1341"/>
                  </a:cubicBezTo>
                  <a:cubicBezTo>
                    <a:pt x="3008" y="1630"/>
                    <a:pt x="4028" y="1773"/>
                    <a:pt x="5048" y="1773"/>
                  </a:cubicBezTo>
                  <a:cubicBezTo>
                    <a:pt x="6039" y="1773"/>
                    <a:pt x="7030" y="1638"/>
                    <a:pt x="8045" y="1373"/>
                  </a:cubicBezTo>
                  <a:cubicBezTo>
                    <a:pt x="8068" y="1367"/>
                    <a:pt x="8089" y="1364"/>
                    <a:pt x="8109" y="1364"/>
                  </a:cubicBezTo>
                  <a:cubicBezTo>
                    <a:pt x="8313" y="1364"/>
                    <a:pt x="8370" y="1632"/>
                    <a:pt x="8140" y="1689"/>
                  </a:cubicBezTo>
                  <a:cubicBezTo>
                    <a:pt x="7203" y="2022"/>
                    <a:pt x="6201" y="2181"/>
                    <a:pt x="5189" y="2181"/>
                  </a:cubicBezTo>
                  <a:cubicBezTo>
                    <a:pt x="4080" y="2181"/>
                    <a:pt x="2960" y="1990"/>
                    <a:pt x="1901" y="1626"/>
                  </a:cubicBezTo>
                  <a:cubicBezTo>
                    <a:pt x="1724" y="1537"/>
                    <a:pt x="1767" y="1338"/>
                    <a:pt x="1929" y="1338"/>
                  </a:cubicBezTo>
                  <a:close/>
                  <a:moveTo>
                    <a:pt x="2405" y="1"/>
                  </a:moveTo>
                  <a:cubicBezTo>
                    <a:pt x="1897" y="1"/>
                    <a:pt x="1413" y="96"/>
                    <a:pt x="1014" y="391"/>
                  </a:cubicBezTo>
                  <a:cubicBezTo>
                    <a:pt x="159" y="1056"/>
                    <a:pt x="381" y="2069"/>
                    <a:pt x="1173" y="2608"/>
                  </a:cubicBezTo>
                  <a:cubicBezTo>
                    <a:pt x="1201" y="2579"/>
                    <a:pt x="1249" y="2564"/>
                    <a:pt x="1293" y="2564"/>
                  </a:cubicBezTo>
                  <a:cubicBezTo>
                    <a:pt x="1346" y="2564"/>
                    <a:pt x="1394" y="2587"/>
                    <a:pt x="1394" y="2639"/>
                  </a:cubicBezTo>
                  <a:lnTo>
                    <a:pt x="1394" y="2734"/>
                  </a:lnTo>
                  <a:cubicBezTo>
                    <a:pt x="1489" y="2798"/>
                    <a:pt x="1711" y="2893"/>
                    <a:pt x="1869" y="2924"/>
                  </a:cubicBezTo>
                  <a:cubicBezTo>
                    <a:pt x="1964" y="2956"/>
                    <a:pt x="1933" y="3115"/>
                    <a:pt x="1806" y="3115"/>
                  </a:cubicBezTo>
                  <a:cubicBezTo>
                    <a:pt x="1648" y="3115"/>
                    <a:pt x="1489" y="3083"/>
                    <a:pt x="1394" y="3051"/>
                  </a:cubicBezTo>
                  <a:lnTo>
                    <a:pt x="1394" y="3051"/>
                  </a:lnTo>
                  <a:cubicBezTo>
                    <a:pt x="1806" y="7168"/>
                    <a:pt x="1774" y="11443"/>
                    <a:pt x="1648" y="15560"/>
                  </a:cubicBezTo>
                  <a:cubicBezTo>
                    <a:pt x="1584" y="18917"/>
                    <a:pt x="1" y="25853"/>
                    <a:pt x="5100" y="26993"/>
                  </a:cubicBezTo>
                  <a:cubicBezTo>
                    <a:pt x="5413" y="27067"/>
                    <a:pt x="5743" y="27106"/>
                    <a:pt x="6074" y="27106"/>
                  </a:cubicBezTo>
                  <a:cubicBezTo>
                    <a:pt x="6877" y="27106"/>
                    <a:pt x="7683" y="26876"/>
                    <a:pt x="8267" y="26359"/>
                  </a:cubicBezTo>
                  <a:cubicBezTo>
                    <a:pt x="9343" y="25473"/>
                    <a:pt x="9185" y="23984"/>
                    <a:pt x="9185" y="22813"/>
                  </a:cubicBezTo>
                  <a:cubicBezTo>
                    <a:pt x="9153" y="20627"/>
                    <a:pt x="9153" y="18411"/>
                    <a:pt x="9090" y="16225"/>
                  </a:cubicBezTo>
                  <a:cubicBezTo>
                    <a:pt x="9058" y="12013"/>
                    <a:pt x="8995" y="7770"/>
                    <a:pt x="8932" y="3526"/>
                  </a:cubicBezTo>
                  <a:cubicBezTo>
                    <a:pt x="8932" y="3431"/>
                    <a:pt x="8995" y="3400"/>
                    <a:pt x="9027" y="3368"/>
                  </a:cubicBezTo>
                  <a:lnTo>
                    <a:pt x="9027" y="3368"/>
                  </a:lnTo>
                  <a:cubicBezTo>
                    <a:pt x="8995" y="3368"/>
                    <a:pt x="8995" y="3400"/>
                    <a:pt x="8932" y="3400"/>
                  </a:cubicBezTo>
                  <a:cubicBezTo>
                    <a:pt x="8909" y="3413"/>
                    <a:pt x="8888" y="3419"/>
                    <a:pt x="8869" y="3419"/>
                  </a:cubicBezTo>
                  <a:cubicBezTo>
                    <a:pt x="8752" y="3419"/>
                    <a:pt x="8701" y="3201"/>
                    <a:pt x="8837" y="3146"/>
                  </a:cubicBezTo>
                  <a:cubicBezTo>
                    <a:pt x="9628" y="2734"/>
                    <a:pt x="9977" y="1974"/>
                    <a:pt x="9818" y="1183"/>
                  </a:cubicBezTo>
                  <a:cubicBezTo>
                    <a:pt x="9565" y="264"/>
                    <a:pt x="8583" y="43"/>
                    <a:pt x="7728" y="11"/>
                  </a:cubicBezTo>
                  <a:cubicBezTo>
                    <a:pt x="6366" y="74"/>
                    <a:pt x="5068" y="233"/>
                    <a:pt x="3770" y="233"/>
                  </a:cubicBezTo>
                  <a:cubicBezTo>
                    <a:pt x="3675" y="233"/>
                    <a:pt x="3643" y="169"/>
                    <a:pt x="3675" y="138"/>
                  </a:cubicBezTo>
                  <a:cubicBezTo>
                    <a:pt x="3259" y="66"/>
                    <a:pt x="2824" y="1"/>
                    <a:pt x="2405" y="1"/>
                  </a:cubicBezTo>
                  <a:close/>
                </a:path>
              </a:pathLst>
            </a:custGeom>
            <a:solidFill>
              <a:srgbClr val="DFF0F3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3209734" y="3651280"/>
              <a:ext cx="217501" cy="28272"/>
            </a:xfrm>
            <a:custGeom>
              <a:avLst/>
              <a:gdLst/>
              <a:ahLst/>
              <a:cxnLst/>
              <a:rect l="l" t="t" r="r" b="b"/>
              <a:pathLst>
                <a:path w="6616" h="860" extrusionOk="0">
                  <a:moveTo>
                    <a:pt x="238" y="0"/>
                  </a:moveTo>
                  <a:cubicBezTo>
                    <a:pt x="47" y="0"/>
                    <a:pt x="1" y="228"/>
                    <a:pt x="180" y="288"/>
                  </a:cubicBezTo>
                  <a:cubicBezTo>
                    <a:pt x="1223" y="669"/>
                    <a:pt x="2335" y="859"/>
                    <a:pt x="3448" y="859"/>
                  </a:cubicBezTo>
                  <a:cubicBezTo>
                    <a:pt x="4465" y="859"/>
                    <a:pt x="5483" y="700"/>
                    <a:pt x="6450" y="383"/>
                  </a:cubicBezTo>
                  <a:cubicBezTo>
                    <a:pt x="6616" y="300"/>
                    <a:pt x="6565" y="49"/>
                    <a:pt x="6402" y="49"/>
                  </a:cubicBezTo>
                  <a:cubicBezTo>
                    <a:pt x="6378" y="49"/>
                    <a:pt x="6352" y="54"/>
                    <a:pt x="6324" y="66"/>
                  </a:cubicBezTo>
                  <a:cubicBezTo>
                    <a:pt x="5309" y="312"/>
                    <a:pt x="4340" y="439"/>
                    <a:pt x="3375" y="439"/>
                  </a:cubicBezTo>
                  <a:cubicBezTo>
                    <a:pt x="2352" y="439"/>
                    <a:pt x="1334" y="296"/>
                    <a:pt x="275" y="3"/>
                  </a:cubicBezTo>
                  <a:cubicBezTo>
                    <a:pt x="262" y="1"/>
                    <a:pt x="249" y="0"/>
                    <a:pt x="238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3316150" y="4328275"/>
              <a:ext cx="54638" cy="41488"/>
            </a:xfrm>
            <a:custGeom>
              <a:avLst/>
              <a:gdLst/>
              <a:ahLst/>
              <a:cxnLst/>
              <a:rect l="l" t="t" r="r" b="b"/>
              <a:pathLst>
                <a:path w="1662" h="1262" extrusionOk="0">
                  <a:moveTo>
                    <a:pt x="99" y="1"/>
                  </a:moveTo>
                  <a:cubicBezTo>
                    <a:pt x="54" y="1"/>
                    <a:pt x="1" y="53"/>
                    <a:pt x="46" y="122"/>
                  </a:cubicBezTo>
                  <a:cubicBezTo>
                    <a:pt x="363" y="660"/>
                    <a:pt x="901" y="1103"/>
                    <a:pt x="1503" y="1262"/>
                  </a:cubicBezTo>
                  <a:cubicBezTo>
                    <a:pt x="1630" y="1262"/>
                    <a:pt x="1661" y="1072"/>
                    <a:pt x="1535" y="1040"/>
                  </a:cubicBezTo>
                  <a:cubicBezTo>
                    <a:pt x="996" y="882"/>
                    <a:pt x="521" y="502"/>
                    <a:pt x="141" y="26"/>
                  </a:cubicBezTo>
                  <a:cubicBezTo>
                    <a:pt x="132" y="9"/>
                    <a:pt x="116" y="1"/>
                    <a:pt x="99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3294749" y="4346750"/>
              <a:ext cx="55197" cy="58550"/>
            </a:xfrm>
            <a:custGeom>
              <a:avLst/>
              <a:gdLst/>
              <a:ahLst/>
              <a:cxnLst/>
              <a:rect l="l" t="t" r="r" b="b"/>
              <a:pathLst>
                <a:path w="1679" h="1781" extrusionOk="0">
                  <a:moveTo>
                    <a:pt x="72" y="0"/>
                  </a:moveTo>
                  <a:cubicBezTo>
                    <a:pt x="37" y="0"/>
                    <a:pt x="1" y="27"/>
                    <a:pt x="1" y="66"/>
                  </a:cubicBezTo>
                  <a:cubicBezTo>
                    <a:pt x="222" y="858"/>
                    <a:pt x="792" y="1586"/>
                    <a:pt x="1552" y="1776"/>
                  </a:cubicBezTo>
                  <a:cubicBezTo>
                    <a:pt x="1564" y="1779"/>
                    <a:pt x="1574" y="1780"/>
                    <a:pt x="1584" y="1780"/>
                  </a:cubicBezTo>
                  <a:cubicBezTo>
                    <a:pt x="1678" y="1780"/>
                    <a:pt x="1670" y="1647"/>
                    <a:pt x="1584" y="1618"/>
                  </a:cubicBezTo>
                  <a:cubicBezTo>
                    <a:pt x="887" y="1301"/>
                    <a:pt x="412" y="826"/>
                    <a:pt x="127" y="35"/>
                  </a:cubicBezTo>
                  <a:cubicBezTo>
                    <a:pt x="115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36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جداسازی مخلوط مایع در مایع</a:t>
            </a:r>
            <a:endParaRPr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738" name="Google Shape;738;p36"/>
          <p:cNvSpPr txBox="1">
            <a:spLocks noGrp="1"/>
          </p:cNvSpPr>
          <p:nvPr>
            <p:ph type="body" idx="4294967295"/>
          </p:nvPr>
        </p:nvSpPr>
        <p:spPr>
          <a:xfrm>
            <a:off x="518160" y="3329945"/>
            <a:ext cx="1528990" cy="10219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dirty="0">
                <a:solidFill>
                  <a:srgbClr val="92D050"/>
                </a:solidFill>
                <a:latin typeface="Indie Flower"/>
                <a:ea typeface="Indie Flower"/>
                <a:cs typeface="B Titr" panose="00000700000000000000" pitchFamily="2" charset="-78"/>
                <a:sym typeface="Indie Flower"/>
              </a:rPr>
              <a:t>محلول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rgbClr val="FF0000"/>
                </a:solidFill>
                <a:latin typeface="Indie Flower"/>
                <a:ea typeface="Indie Flower"/>
                <a:cs typeface="B Titr" panose="00000700000000000000" pitchFamily="2" charset="-78"/>
                <a:sym typeface="Indie Flower"/>
              </a:rPr>
              <a:t>مثل آب و الکل</a:t>
            </a:r>
            <a:endParaRPr lang="en-US" sz="1800" b="1" dirty="0">
              <a:solidFill>
                <a:srgbClr val="FF0000"/>
              </a:solidFill>
              <a:latin typeface="Indie Flower"/>
              <a:ea typeface="Indie Flower"/>
              <a:cs typeface="B Titr" panose="00000700000000000000" pitchFamily="2" charset="-78"/>
              <a:sym typeface="Indie Flower"/>
            </a:endParaRPr>
          </a:p>
        </p:txBody>
      </p:sp>
      <p:sp>
        <p:nvSpPr>
          <p:cNvPr id="739" name="Google Shape;739;p36"/>
          <p:cNvSpPr txBox="1">
            <a:spLocks noGrp="1"/>
          </p:cNvSpPr>
          <p:nvPr>
            <p:ph type="body" idx="4294967295"/>
          </p:nvPr>
        </p:nvSpPr>
        <p:spPr>
          <a:xfrm>
            <a:off x="518160" y="1837907"/>
            <a:ext cx="1528990" cy="10219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dirty="0">
                <a:solidFill>
                  <a:srgbClr val="92D050"/>
                </a:solidFill>
                <a:latin typeface="Indie Flower"/>
                <a:ea typeface="Indie Flower"/>
                <a:cs typeface="B Titr" panose="00000700000000000000" pitchFamily="2" charset="-78"/>
                <a:sym typeface="Indie Flower"/>
              </a:rPr>
              <a:t>نامحلول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rgbClr val="FF0000"/>
                </a:solidFill>
                <a:latin typeface="Indie Flower"/>
                <a:ea typeface="Indie Flower"/>
                <a:cs typeface="B Titr" panose="00000700000000000000" pitchFamily="2" charset="-78"/>
                <a:sym typeface="Indie Flower"/>
              </a:rPr>
              <a:t>مثل آب و روغن</a:t>
            </a:r>
            <a:endParaRPr b="1" dirty="0">
              <a:solidFill>
                <a:srgbClr val="FF0000"/>
              </a:solidFill>
              <a:latin typeface="Indie Flower"/>
              <a:ea typeface="Indie Flower"/>
              <a:cs typeface="B Titr" panose="00000700000000000000" pitchFamily="2" charset="-78"/>
              <a:sym typeface="Indie Flower"/>
            </a:endParaRPr>
          </a:p>
        </p:txBody>
      </p:sp>
      <p:graphicFrame>
        <p:nvGraphicFramePr>
          <p:cNvPr id="742" name="Google Shape;742;p36"/>
          <p:cNvGraphicFramePr/>
          <p:nvPr/>
        </p:nvGraphicFramePr>
        <p:xfrm>
          <a:off x="5497338" y="1712450"/>
          <a:ext cx="1237850" cy="2707800"/>
        </p:xfrm>
        <a:graphic>
          <a:graphicData uri="http://schemas.openxmlformats.org/drawingml/2006/table">
            <a:tbl>
              <a:tblPr>
                <a:noFill/>
                <a:tableStyleId>{F3B942B1-F0D0-4317-B8D9-9298FFABC361}</a:tableStyleId>
              </a:tblPr>
              <a:tblGrid>
                <a:gridCol w="123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Content 1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Content 2 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Content 3 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Content 4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Content 5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Content 6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43" name="Google Shape;743;p36"/>
          <p:cNvSpPr/>
          <p:nvPr/>
        </p:nvSpPr>
        <p:spPr>
          <a:xfrm>
            <a:off x="5009500" y="1721075"/>
            <a:ext cx="63325" cy="2700250"/>
          </a:xfrm>
          <a:custGeom>
            <a:avLst/>
            <a:gdLst/>
            <a:ahLst/>
            <a:cxnLst/>
            <a:rect l="l" t="t" r="r" b="b"/>
            <a:pathLst>
              <a:path w="2533" h="108010" extrusionOk="0">
                <a:moveTo>
                  <a:pt x="0" y="0"/>
                </a:moveTo>
                <a:cubicBezTo>
                  <a:pt x="0" y="36013"/>
                  <a:pt x="2533" y="71997"/>
                  <a:pt x="2533" y="108010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a-IR"/>
          </a:p>
        </p:txBody>
      </p:sp>
      <p:grpSp>
        <p:nvGrpSpPr>
          <p:cNvPr id="744" name="Google Shape;744;p36"/>
          <p:cNvGrpSpPr/>
          <p:nvPr/>
        </p:nvGrpSpPr>
        <p:grpSpPr>
          <a:xfrm>
            <a:off x="6829370" y="2289212"/>
            <a:ext cx="1580433" cy="192483"/>
            <a:chOff x="6829370" y="1845357"/>
            <a:chExt cx="1580433" cy="192483"/>
          </a:xfrm>
        </p:grpSpPr>
        <p:sp>
          <p:nvSpPr>
            <p:cNvPr id="745" name="Google Shape;745;p36"/>
            <p:cNvSpPr/>
            <p:nvPr/>
          </p:nvSpPr>
          <p:spPr>
            <a:xfrm>
              <a:off x="6839824" y="1868173"/>
              <a:ext cx="184232" cy="152672"/>
            </a:xfrm>
            <a:custGeom>
              <a:avLst/>
              <a:gdLst/>
              <a:ahLst/>
              <a:cxnLst/>
              <a:rect l="l" t="t" r="r" b="b"/>
              <a:pathLst>
                <a:path w="5604" h="4644" extrusionOk="0">
                  <a:moveTo>
                    <a:pt x="3059" y="1"/>
                  </a:moveTo>
                  <a:cubicBezTo>
                    <a:pt x="1484" y="1"/>
                    <a:pt x="0" y="1336"/>
                    <a:pt x="917" y="3192"/>
                  </a:cubicBezTo>
                  <a:cubicBezTo>
                    <a:pt x="1340" y="4014"/>
                    <a:pt x="2163" y="4644"/>
                    <a:pt x="3038" y="4644"/>
                  </a:cubicBezTo>
                  <a:cubicBezTo>
                    <a:pt x="3343" y="4644"/>
                    <a:pt x="3654" y="4567"/>
                    <a:pt x="3957" y="4395"/>
                  </a:cubicBezTo>
                  <a:cubicBezTo>
                    <a:pt x="5287" y="3699"/>
                    <a:pt x="5604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2" y="848"/>
                    <a:pt x="4907" y="753"/>
                  </a:cubicBezTo>
                  <a:cubicBezTo>
                    <a:pt x="4386" y="232"/>
                    <a:pt x="3715" y="1"/>
                    <a:pt x="305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6829370" y="1845357"/>
              <a:ext cx="208230" cy="192483"/>
            </a:xfrm>
            <a:custGeom>
              <a:avLst/>
              <a:gdLst/>
              <a:ahLst/>
              <a:cxnLst/>
              <a:rect l="l" t="t" r="r" b="b"/>
              <a:pathLst>
                <a:path w="6334" h="5855" extrusionOk="0">
                  <a:moveTo>
                    <a:pt x="3425" y="769"/>
                  </a:moveTo>
                  <a:cubicBezTo>
                    <a:pt x="4058" y="769"/>
                    <a:pt x="4711" y="995"/>
                    <a:pt x="5225" y="1542"/>
                  </a:cubicBezTo>
                  <a:cubicBezTo>
                    <a:pt x="5289" y="1574"/>
                    <a:pt x="5352" y="1606"/>
                    <a:pt x="5447" y="1606"/>
                  </a:cubicBezTo>
                  <a:cubicBezTo>
                    <a:pt x="5796" y="2777"/>
                    <a:pt x="5605" y="4361"/>
                    <a:pt x="4244" y="5058"/>
                  </a:cubicBezTo>
                  <a:cubicBezTo>
                    <a:pt x="3960" y="5209"/>
                    <a:pt x="3665" y="5281"/>
                    <a:pt x="3373" y="5281"/>
                  </a:cubicBezTo>
                  <a:cubicBezTo>
                    <a:pt x="3175" y="5281"/>
                    <a:pt x="2978" y="5248"/>
                    <a:pt x="2787" y="5184"/>
                  </a:cubicBezTo>
                  <a:cubicBezTo>
                    <a:pt x="2154" y="4994"/>
                    <a:pt x="1584" y="4456"/>
                    <a:pt x="1330" y="3886"/>
                  </a:cubicBezTo>
                  <a:cubicBezTo>
                    <a:pt x="792" y="2841"/>
                    <a:pt x="1045" y="1859"/>
                    <a:pt x="1869" y="1257"/>
                  </a:cubicBezTo>
                  <a:cubicBezTo>
                    <a:pt x="2291" y="956"/>
                    <a:pt x="2849" y="769"/>
                    <a:pt x="3425" y="769"/>
                  </a:cubicBezTo>
                  <a:close/>
                  <a:moveTo>
                    <a:pt x="3410" y="1"/>
                  </a:moveTo>
                  <a:cubicBezTo>
                    <a:pt x="2838" y="1"/>
                    <a:pt x="2271" y="143"/>
                    <a:pt x="1805" y="402"/>
                  </a:cubicBezTo>
                  <a:cubicBezTo>
                    <a:pt x="475" y="1099"/>
                    <a:pt x="0" y="2714"/>
                    <a:pt x="728" y="4107"/>
                  </a:cubicBezTo>
                  <a:cubicBezTo>
                    <a:pt x="855" y="4297"/>
                    <a:pt x="950" y="4551"/>
                    <a:pt x="1108" y="4709"/>
                  </a:cubicBezTo>
                  <a:cubicBezTo>
                    <a:pt x="1667" y="5384"/>
                    <a:pt x="2500" y="5854"/>
                    <a:pt x="3393" y="5854"/>
                  </a:cubicBezTo>
                  <a:cubicBezTo>
                    <a:pt x="3714" y="5854"/>
                    <a:pt x="4043" y="5793"/>
                    <a:pt x="4370" y="5659"/>
                  </a:cubicBezTo>
                  <a:cubicBezTo>
                    <a:pt x="5194" y="5374"/>
                    <a:pt x="5922" y="4519"/>
                    <a:pt x="6144" y="3569"/>
                  </a:cubicBezTo>
                  <a:cubicBezTo>
                    <a:pt x="6334" y="2777"/>
                    <a:pt x="6239" y="2017"/>
                    <a:pt x="5796" y="1416"/>
                  </a:cubicBezTo>
                  <a:cubicBezTo>
                    <a:pt x="5796" y="1384"/>
                    <a:pt x="5764" y="1384"/>
                    <a:pt x="5764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69" y="1067"/>
                    <a:pt x="5637" y="1036"/>
                    <a:pt x="5637" y="972"/>
                  </a:cubicBezTo>
                  <a:cubicBezTo>
                    <a:pt x="5076" y="298"/>
                    <a:pt x="4237" y="1"/>
                    <a:pt x="341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6922012" y="1897826"/>
              <a:ext cx="66671" cy="40929"/>
            </a:xfrm>
            <a:custGeom>
              <a:avLst/>
              <a:gdLst/>
              <a:ahLst/>
              <a:cxnLst/>
              <a:rect l="l" t="t" r="r" b="b"/>
              <a:pathLst>
                <a:path w="2028" h="1245" extrusionOk="0">
                  <a:moveTo>
                    <a:pt x="743" y="1"/>
                  </a:moveTo>
                  <a:cubicBezTo>
                    <a:pt x="518" y="1"/>
                    <a:pt x="294" y="72"/>
                    <a:pt x="96" y="231"/>
                  </a:cubicBezTo>
                  <a:cubicBezTo>
                    <a:pt x="1" y="295"/>
                    <a:pt x="1" y="390"/>
                    <a:pt x="32" y="453"/>
                  </a:cubicBezTo>
                  <a:lnTo>
                    <a:pt x="32" y="516"/>
                  </a:lnTo>
                  <a:cubicBezTo>
                    <a:pt x="77" y="539"/>
                    <a:pt x="122" y="561"/>
                    <a:pt x="178" y="561"/>
                  </a:cubicBezTo>
                  <a:cubicBezTo>
                    <a:pt x="201" y="561"/>
                    <a:pt x="226" y="557"/>
                    <a:pt x="254" y="548"/>
                  </a:cubicBezTo>
                  <a:cubicBezTo>
                    <a:pt x="381" y="485"/>
                    <a:pt x="523" y="453"/>
                    <a:pt x="666" y="453"/>
                  </a:cubicBezTo>
                  <a:cubicBezTo>
                    <a:pt x="808" y="453"/>
                    <a:pt x="951" y="485"/>
                    <a:pt x="1077" y="548"/>
                  </a:cubicBezTo>
                  <a:cubicBezTo>
                    <a:pt x="1299" y="675"/>
                    <a:pt x="1521" y="865"/>
                    <a:pt x="1584" y="1086"/>
                  </a:cubicBezTo>
                  <a:cubicBezTo>
                    <a:pt x="1616" y="1213"/>
                    <a:pt x="1774" y="1245"/>
                    <a:pt x="1869" y="1245"/>
                  </a:cubicBezTo>
                  <a:cubicBezTo>
                    <a:pt x="1901" y="1245"/>
                    <a:pt x="1901" y="1245"/>
                    <a:pt x="1932" y="1213"/>
                  </a:cubicBezTo>
                  <a:cubicBezTo>
                    <a:pt x="1996" y="1118"/>
                    <a:pt x="2027" y="1055"/>
                    <a:pt x="2027" y="928"/>
                  </a:cubicBezTo>
                  <a:cubicBezTo>
                    <a:pt x="1901" y="548"/>
                    <a:pt x="1552" y="231"/>
                    <a:pt x="1141" y="73"/>
                  </a:cubicBezTo>
                  <a:cubicBezTo>
                    <a:pt x="1011" y="26"/>
                    <a:pt x="877" y="1"/>
                    <a:pt x="7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7172979" y="1868173"/>
              <a:ext cx="184264" cy="152672"/>
            </a:xfrm>
            <a:custGeom>
              <a:avLst/>
              <a:gdLst/>
              <a:ahLst/>
              <a:cxnLst/>
              <a:rect l="l" t="t" r="r" b="b"/>
              <a:pathLst>
                <a:path w="5605" h="4644" extrusionOk="0">
                  <a:moveTo>
                    <a:pt x="3059" y="1"/>
                  </a:moveTo>
                  <a:cubicBezTo>
                    <a:pt x="1484" y="1"/>
                    <a:pt x="0" y="1336"/>
                    <a:pt x="917" y="3192"/>
                  </a:cubicBezTo>
                  <a:cubicBezTo>
                    <a:pt x="1340" y="4014"/>
                    <a:pt x="2163" y="4644"/>
                    <a:pt x="3038" y="4644"/>
                  </a:cubicBezTo>
                  <a:cubicBezTo>
                    <a:pt x="3343" y="4644"/>
                    <a:pt x="3654" y="4567"/>
                    <a:pt x="3957" y="4395"/>
                  </a:cubicBezTo>
                  <a:cubicBezTo>
                    <a:pt x="5288" y="3699"/>
                    <a:pt x="5604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3" y="848"/>
                    <a:pt x="4908" y="753"/>
                  </a:cubicBezTo>
                  <a:cubicBezTo>
                    <a:pt x="4386" y="232"/>
                    <a:pt x="3715" y="1"/>
                    <a:pt x="305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7164596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397" y="769"/>
                  </a:moveTo>
                  <a:cubicBezTo>
                    <a:pt x="4034" y="769"/>
                    <a:pt x="4695" y="995"/>
                    <a:pt x="5226" y="1542"/>
                  </a:cubicBezTo>
                  <a:cubicBezTo>
                    <a:pt x="5258" y="1574"/>
                    <a:pt x="5321" y="1606"/>
                    <a:pt x="5416" y="1606"/>
                  </a:cubicBezTo>
                  <a:cubicBezTo>
                    <a:pt x="5764" y="2777"/>
                    <a:pt x="5574" y="4361"/>
                    <a:pt x="4212" y="5058"/>
                  </a:cubicBezTo>
                  <a:cubicBezTo>
                    <a:pt x="3929" y="5209"/>
                    <a:pt x="3634" y="5281"/>
                    <a:pt x="3342" y="5281"/>
                  </a:cubicBezTo>
                  <a:cubicBezTo>
                    <a:pt x="3144" y="5281"/>
                    <a:pt x="2947" y="5248"/>
                    <a:pt x="2756" y="5184"/>
                  </a:cubicBezTo>
                  <a:cubicBezTo>
                    <a:pt x="2122" y="4994"/>
                    <a:pt x="1584" y="4456"/>
                    <a:pt x="1299" y="3886"/>
                  </a:cubicBezTo>
                  <a:cubicBezTo>
                    <a:pt x="792" y="2841"/>
                    <a:pt x="1014" y="1859"/>
                    <a:pt x="1837" y="1257"/>
                  </a:cubicBezTo>
                  <a:cubicBezTo>
                    <a:pt x="2260" y="956"/>
                    <a:pt x="2818" y="769"/>
                    <a:pt x="3397" y="769"/>
                  </a:cubicBezTo>
                  <a:close/>
                  <a:moveTo>
                    <a:pt x="3379" y="1"/>
                  </a:moveTo>
                  <a:cubicBezTo>
                    <a:pt x="2807" y="1"/>
                    <a:pt x="2240" y="143"/>
                    <a:pt x="1774" y="402"/>
                  </a:cubicBezTo>
                  <a:cubicBezTo>
                    <a:pt x="476" y="1099"/>
                    <a:pt x="1" y="2714"/>
                    <a:pt x="697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44" y="5384"/>
                    <a:pt x="2471" y="5854"/>
                    <a:pt x="3362" y="5854"/>
                  </a:cubicBezTo>
                  <a:cubicBezTo>
                    <a:pt x="3683" y="5854"/>
                    <a:pt x="4012" y="5793"/>
                    <a:pt x="4339" y="5659"/>
                  </a:cubicBezTo>
                  <a:cubicBezTo>
                    <a:pt x="5163" y="5374"/>
                    <a:pt x="5859" y="4519"/>
                    <a:pt x="6113" y="3569"/>
                  </a:cubicBezTo>
                  <a:cubicBezTo>
                    <a:pt x="6334" y="2777"/>
                    <a:pt x="6208" y="2017"/>
                    <a:pt x="5764" y="1416"/>
                  </a:cubicBezTo>
                  <a:cubicBezTo>
                    <a:pt x="5764" y="1384"/>
                    <a:pt x="5733" y="1384"/>
                    <a:pt x="5733" y="1384"/>
                  </a:cubicBezTo>
                  <a:cubicBezTo>
                    <a:pt x="5764" y="1289"/>
                    <a:pt x="5764" y="1194"/>
                    <a:pt x="5701" y="1099"/>
                  </a:cubicBezTo>
                  <a:cubicBezTo>
                    <a:pt x="5638" y="1067"/>
                    <a:pt x="5606" y="1036"/>
                    <a:pt x="5606" y="972"/>
                  </a:cubicBezTo>
                  <a:cubicBezTo>
                    <a:pt x="5044" y="298"/>
                    <a:pt x="4206" y="1"/>
                    <a:pt x="337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7255167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43" y="1"/>
                  </a:moveTo>
                  <a:cubicBezTo>
                    <a:pt x="518" y="1"/>
                    <a:pt x="295" y="72"/>
                    <a:pt x="96" y="231"/>
                  </a:cubicBezTo>
                  <a:cubicBezTo>
                    <a:pt x="1" y="295"/>
                    <a:pt x="1" y="390"/>
                    <a:pt x="32" y="453"/>
                  </a:cubicBezTo>
                  <a:lnTo>
                    <a:pt x="32" y="516"/>
                  </a:lnTo>
                  <a:cubicBezTo>
                    <a:pt x="77" y="539"/>
                    <a:pt x="122" y="561"/>
                    <a:pt x="178" y="561"/>
                  </a:cubicBezTo>
                  <a:cubicBezTo>
                    <a:pt x="201" y="561"/>
                    <a:pt x="226" y="557"/>
                    <a:pt x="254" y="548"/>
                  </a:cubicBezTo>
                  <a:cubicBezTo>
                    <a:pt x="381" y="485"/>
                    <a:pt x="523" y="453"/>
                    <a:pt x="666" y="453"/>
                  </a:cubicBezTo>
                  <a:cubicBezTo>
                    <a:pt x="808" y="453"/>
                    <a:pt x="951" y="485"/>
                    <a:pt x="1077" y="548"/>
                  </a:cubicBezTo>
                  <a:cubicBezTo>
                    <a:pt x="1299" y="675"/>
                    <a:pt x="1521" y="865"/>
                    <a:pt x="1584" y="1086"/>
                  </a:cubicBezTo>
                  <a:cubicBezTo>
                    <a:pt x="1616" y="1213"/>
                    <a:pt x="1774" y="1245"/>
                    <a:pt x="1869" y="1245"/>
                  </a:cubicBezTo>
                  <a:cubicBezTo>
                    <a:pt x="1901" y="1245"/>
                    <a:pt x="1901" y="1245"/>
                    <a:pt x="1933" y="1213"/>
                  </a:cubicBezTo>
                  <a:cubicBezTo>
                    <a:pt x="2028" y="1118"/>
                    <a:pt x="2059" y="1055"/>
                    <a:pt x="2028" y="928"/>
                  </a:cubicBezTo>
                  <a:cubicBezTo>
                    <a:pt x="1901" y="548"/>
                    <a:pt x="1553" y="231"/>
                    <a:pt x="1141" y="73"/>
                  </a:cubicBezTo>
                  <a:cubicBezTo>
                    <a:pt x="1011" y="26"/>
                    <a:pt x="877" y="1"/>
                    <a:pt x="7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7524150" y="1868173"/>
              <a:ext cx="183936" cy="152672"/>
            </a:xfrm>
            <a:custGeom>
              <a:avLst/>
              <a:gdLst/>
              <a:ahLst/>
              <a:cxnLst/>
              <a:rect l="l" t="t" r="r" b="b"/>
              <a:pathLst>
                <a:path w="5595" h="4644" extrusionOk="0">
                  <a:moveTo>
                    <a:pt x="3075" y="1"/>
                  </a:moveTo>
                  <a:cubicBezTo>
                    <a:pt x="1493" y="1"/>
                    <a:pt x="0" y="1336"/>
                    <a:pt x="939" y="3192"/>
                  </a:cubicBezTo>
                  <a:cubicBezTo>
                    <a:pt x="1339" y="4014"/>
                    <a:pt x="2156" y="4644"/>
                    <a:pt x="3042" y="4644"/>
                  </a:cubicBezTo>
                  <a:cubicBezTo>
                    <a:pt x="3351" y="4644"/>
                    <a:pt x="3668" y="4567"/>
                    <a:pt x="3980" y="4395"/>
                  </a:cubicBezTo>
                  <a:cubicBezTo>
                    <a:pt x="5278" y="3699"/>
                    <a:pt x="5595" y="2178"/>
                    <a:pt x="5151" y="880"/>
                  </a:cubicBezTo>
                  <a:lnTo>
                    <a:pt x="5151" y="848"/>
                  </a:lnTo>
                  <a:cubicBezTo>
                    <a:pt x="5088" y="848"/>
                    <a:pt x="4993" y="848"/>
                    <a:pt x="4930" y="753"/>
                  </a:cubicBezTo>
                  <a:cubicBezTo>
                    <a:pt x="4409" y="232"/>
                    <a:pt x="3734" y="1"/>
                    <a:pt x="3075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7515438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413" y="769"/>
                  </a:moveTo>
                  <a:cubicBezTo>
                    <a:pt x="4050" y="769"/>
                    <a:pt x="4712" y="995"/>
                    <a:pt x="5226" y="1542"/>
                  </a:cubicBezTo>
                  <a:cubicBezTo>
                    <a:pt x="5258" y="1574"/>
                    <a:pt x="5353" y="1606"/>
                    <a:pt x="5416" y="1606"/>
                  </a:cubicBezTo>
                  <a:cubicBezTo>
                    <a:pt x="5796" y="2777"/>
                    <a:pt x="5575" y="4361"/>
                    <a:pt x="4245" y="5058"/>
                  </a:cubicBezTo>
                  <a:cubicBezTo>
                    <a:pt x="3961" y="5209"/>
                    <a:pt x="3666" y="5281"/>
                    <a:pt x="3374" y="5281"/>
                  </a:cubicBezTo>
                  <a:cubicBezTo>
                    <a:pt x="3176" y="5281"/>
                    <a:pt x="2979" y="5248"/>
                    <a:pt x="2788" y="5184"/>
                  </a:cubicBezTo>
                  <a:cubicBezTo>
                    <a:pt x="2154" y="4994"/>
                    <a:pt x="1584" y="4456"/>
                    <a:pt x="1299" y="3886"/>
                  </a:cubicBezTo>
                  <a:cubicBezTo>
                    <a:pt x="793" y="2841"/>
                    <a:pt x="1046" y="1859"/>
                    <a:pt x="1869" y="1257"/>
                  </a:cubicBezTo>
                  <a:cubicBezTo>
                    <a:pt x="2277" y="956"/>
                    <a:pt x="2835" y="769"/>
                    <a:pt x="3413" y="769"/>
                  </a:cubicBezTo>
                  <a:close/>
                  <a:moveTo>
                    <a:pt x="3405" y="1"/>
                  </a:moveTo>
                  <a:cubicBezTo>
                    <a:pt x="2828" y="1"/>
                    <a:pt x="2254" y="143"/>
                    <a:pt x="1774" y="402"/>
                  </a:cubicBezTo>
                  <a:cubicBezTo>
                    <a:pt x="476" y="1099"/>
                    <a:pt x="1" y="2714"/>
                    <a:pt x="729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94" y="5854"/>
                  </a:cubicBezTo>
                  <a:cubicBezTo>
                    <a:pt x="3715" y="5854"/>
                    <a:pt x="4044" y="5793"/>
                    <a:pt x="4371" y="5659"/>
                  </a:cubicBezTo>
                  <a:cubicBezTo>
                    <a:pt x="5195" y="5374"/>
                    <a:pt x="5860" y="4519"/>
                    <a:pt x="6145" y="3569"/>
                  </a:cubicBezTo>
                  <a:cubicBezTo>
                    <a:pt x="6335" y="2777"/>
                    <a:pt x="6208" y="2017"/>
                    <a:pt x="5796" y="1416"/>
                  </a:cubicBezTo>
                  <a:cubicBezTo>
                    <a:pt x="5796" y="1384"/>
                    <a:pt x="5733" y="1384"/>
                    <a:pt x="5733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70" y="1067"/>
                    <a:pt x="5638" y="1036"/>
                    <a:pt x="5638" y="972"/>
                  </a:cubicBezTo>
                  <a:cubicBezTo>
                    <a:pt x="5077" y="298"/>
                    <a:pt x="4238" y="1"/>
                    <a:pt x="340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7607061" y="1897826"/>
              <a:ext cx="67723" cy="40929"/>
            </a:xfrm>
            <a:custGeom>
              <a:avLst/>
              <a:gdLst/>
              <a:ahLst/>
              <a:cxnLst/>
              <a:rect l="l" t="t" r="r" b="b"/>
              <a:pathLst>
                <a:path w="2060" h="1245" extrusionOk="0">
                  <a:moveTo>
                    <a:pt x="734" y="1"/>
                  </a:moveTo>
                  <a:cubicBezTo>
                    <a:pt x="499" y="1"/>
                    <a:pt x="263" y="72"/>
                    <a:pt x="64" y="231"/>
                  </a:cubicBezTo>
                  <a:cubicBezTo>
                    <a:pt x="1" y="295"/>
                    <a:pt x="1" y="390"/>
                    <a:pt x="33" y="453"/>
                  </a:cubicBezTo>
                  <a:lnTo>
                    <a:pt x="33" y="516"/>
                  </a:lnTo>
                  <a:cubicBezTo>
                    <a:pt x="55" y="539"/>
                    <a:pt x="109" y="561"/>
                    <a:pt x="161" y="561"/>
                  </a:cubicBezTo>
                  <a:cubicBezTo>
                    <a:pt x="183" y="561"/>
                    <a:pt x="204" y="557"/>
                    <a:pt x="223" y="548"/>
                  </a:cubicBezTo>
                  <a:cubicBezTo>
                    <a:pt x="365" y="485"/>
                    <a:pt x="515" y="453"/>
                    <a:pt x="658" y="453"/>
                  </a:cubicBezTo>
                  <a:cubicBezTo>
                    <a:pt x="801" y="453"/>
                    <a:pt x="935" y="485"/>
                    <a:pt x="1046" y="548"/>
                  </a:cubicBezTo>
                  <a:cubicBezTo>
                    <a:pt x="1299" y="675"/>
                    <a:pt x="1489" y="865"/>
                    <a:pt x="1584" y="1086"/>
                  </a:cubicBezTo>
                  <a:cubicBezTo>
                    <a:pt x="1616" y="1213"/>
                    <a:pt x="1774" y="1245"/>
                    <a:pt x="1838" y="1245"/>
                  </a:cubicBezTo>
                  <a:cubicBezTo>
                    <a:pt x="1901" y="1245"/>
                    <a:pt x="1901" y="1245"/>
                    <a:pt x="1933" y="1213"/>
                  </a:cubicBezTo>
                  <a:cubicBezTo>
                    <a:pt x="1996" y="1118"/>
                    <a:pt x="2059" y="1055"/>
                    <a:pt x="1996" y="928"/>
                  </a:cubicBezTo>
                  <a:cubicBezTo>
                    <a:pt x="1901" y="548"/>
                    <a:pt x="1521" y="231"/>
                    <a:pt x="1141" y="73"/>
                  </a:cubicBezTo>
                  <a:cubicBezTo>
                    <a:pt x="1011" y="26"/>
                    <a:pt x="873" y="1"/>
                    <a:pt x="73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7869502" y="1868173"/>
              <a:ext cx="183179" cy="152672"/>
            </a:xfrm>
            <a:custGeom>
              <a:avLst/>
              <a:gdLst/>
              <a:ahLst/>
              <a:cxnLst/>
              <a:rect l="l" t="t" r="r" b="b"/>
              <a:pathLst>
                <a:path w="5572" h="4644" extrusionOk="0">
                  <a:moveTo>
                    <a:pt x="3059" y="1"/>
                  </a:moveTo>
                  <a:cubicBezTo>
                    <a:pt x="1483" y="1"/>
                    <a:pt x="0" y="1336"/>
                    <a:pt x="917" y="3192"/>
                  </a:cubicBezTo>
                  <a:cubicBezTo>
                    <a:pt x="1316" y="4014"/>
                    <a:pt x="2150" y="4644"/>
                    <a:pt x="3033" y="4644"/>
                  </a:cubicBezTo>
                  <a:cubicBezTo>
                    <a:pt x="3340" y="4644"/>
                    <a:pt x="3654" y="4567"/>
                    <a:pt x="3957" y="4395"/>
                  </a:cubicBezTo>
                  <a:cubicBezTo>
                    <a:pt x="5256" y="3699"/>
                    <a:pt x="5572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2" y="848"/>
                    <a:pt x="4907" y="753"/>
                  </a:cubicBezTo>
                  <a:cubicBezTo>
                    <a:pt x="4386" y="232"/>
                    <a:pt x="3714" y="1"/>
                    <a:pt x="3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7860067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425" y="769"/>
                  </a:moveTo>
                  <a:cubicBezTo>
                    <a:pt x="4058" y="769"/>
                    <a:pt x="4712" y="995"/>
                    <a:pt x="5226" y="1542"/>
                  </a:cubicBezTo>
                  <a:cubicBezTo>
                    <a:pt x="5289" y="1574"/>
                    <a:pt x="5353" y="1606"/>
                    <a:pt x="5448" y="1606"/>
                  </a:cubicBezTo>
                  <a:cubicBezTo>
                    <a:pt x="5796" y="2777"/>
                    <a:pt x="5606" y="4361"/>
                    <a:pt x="4244" y="5058"/>
                  </a:cubicBezTo>
                  <a:cubicBezTo>
                    <a:pt x="3961" y="5209"/>
                    <a:pt x="3666" y="5281"/>
                    <a:pt x="3373" y="5281"/>
                  </a:cubicBezTo>
                  <a:cubicBezTo>
                    <a:pt x="3175" y="5281"/>
                    <a:pt x="2979" y="5248"/>
                    <a:pt x="2787" y="5184"/>
                  </a:cubicBezTo>
                  <a:cubicBezTo>
                    <a:pt x="2154" y="4994"/>
                    <a:pt x="1584" y="4456"/>
                    <a:pt x="1331" y="3886"/>
                  </a:cubicBezTo>
                  <a:cubicBezTo>
                    <a:pt x="792" y="2841"/>
                    <a:pt x="1046" y="1859"/>
                    <a:pt x="1869" y="1257"/>
                  </a:cubicBezTo>
                  <a:cubicBezTo>
                    <a:pt x="2291" y="956"/>
                    <a:pt x="2850" y="769"/>
                    <a:pt x="3425" y="769"/>
                  </a:cubicBezTo>
                  <a:close/>
                  <a:moveTo>
                    <a:pt x="3411" y="1"/>
                  </a:moveTo>
                  <a:cubicBezTo>
                    <a:pt x="2839" y="1"/>
                    <a:pt x="2272" y="143"/>
                    <a:pt x="1806" y="402"/>
                  </a:cubicBezTo>
                  <a:cubicBezTo>
                    <a:pt x="475" y="1099"/>
                    <a:pt x="0" y="2714"/>
                    <a:pt x="729" y="4107"/>
                  </a:cubicBezTo>
                  <a:cubicBezTo>
                    <a:pt x="856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93" y="5854"/>
                  </a:cubicBezTo>
                  <a:cubicBezTo>
                    <a:pt x="3715" y="5854"/>
                    <a:pt x="4044" y="5793"/>
                    <a:pt x="4371" y="5659"/>
                  </a:cubicBezTo>
                  <a:cubicBezTo>
                    <a:pt x="5163" y="5374"/>
                    <a:pt x="5859" y="4519"/>
                    <a:pt x="6144" y="3569"/>
                  </a:cubicBezTo>
                  <a:cubicBezTo>
                    <a:pt x="6334" y="2777"/>
                    <a:pt x="6239" y="2017"/>
                    <a:pt x="5796" y="1416"/>
                  </a:cubicBezTo>
                  <a:cubicBezTo>
                    <a:pt x="5796" y="1384"/>
                    <a:pt x="5764" y="1384"/>
                    <a:pt x="5764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69" y="1067"/>
                    <a:pt x="5638" y="1036"/>
                    <a:pt x="5638" y="972"/>
                  </a:cubicBezTo>
                  <a:cubicBezTo>
                    <a:pt x="5076" y="298"/>
                    <a:pt x="4238" y="1"/>
                    <a:pt x="341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7951690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33" y="1"/>
                  </a:moveTo>
                  <a:cubicBezTo>
                    <a:pt x="499" y="1"/>
                    <a:pt x="262" y="72"/>
                    <a:pt x="64" y="231"/>
                  </a:cubicBezTo>
                  <a:cubicBezTo>
                    <a:pt x="0" y="295"/>
                    <a:pt x="0" y="390"/>
                    <a:pt x="32" y="453"/>
                  </a:cubicBezTo>
                  <a:lnTo>
                    <a:pt x="32" y="516"/>
                  </a:lnTo>
                  <a:cubicBezTo>
                    <a:pt x="54" y="539"/>
                    <a:pt x="108" y="561"/>
                    <a:pt x="161" y="561"/>
                  </a:cubicBezTo>
                  <a:cubicBezTo>
                    <a:pt x="182" y="561"/>
                    <a:pt x="203" y="557"/>
                    <a:pt x="222" y="548"/>
                  </a:cubicBezTo>
                  <a:cubicBezTo>
                    <a:pt x="365" y="485"/>
                    <a:pt x="515" y="453"/>
                    <a:pt x="661" y="453"/>
                  </a:cubicBezTo>
                  <a:cubicBezTo>
                    <a:pt x="808" y="453"/>
                    <a:pt x="950" y="485"/>
                    <a:pt x="1077" y="548"/>
                  </a:cubicBezTo>
                  <a:cubicBezTo>
                    <a:pt x="1299" y="675"/>
                    <a:pt x="1489" y="865"/>
                    <a:pt x="1584" y="1086"/>
                  </a:cubicBezTo>
                  <a:cubicBezTo>
                    <a:pt x="1615" y="1213"/>
                    <a:pt x="1774" y="1245"/>
                    <a:pt x="1869" y="1245"/>
                  </a:cubicBezTo>
                  <a:cubicBezTo>
                    <a:pt x="1900" y="1245"/>
                    <a:pt x="1900" y="1245"/>
                    <a:pt x="1932" y="1213"/>
                  </a:cubicBezTo>
                  <a:cubicBezTo>
                    <a:pt x="2027" y="1118"/>
                    <a:pt x="2059" y="1055"/>
                    <a:pt x="2027" y="928"/>
                  </a:cubicBezTo>
                  <a:cubicBezTo>
                    <a:pt x="1900" y="548"/>
                    <a:pt x="1552" y="231"/>
                    <a:pt x="1140" y="73"/>
                  </a:cubicBezTo>
                  <a:cubicBezTo>
                    <a:pt x="1011" y="26"/>
                    <a:pt x="872" y="1"/>
                    <a:pt x="7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8209923" y="1868173"/>
              <a:ext cx="184264" cy="152672"/>
            </a:xfrm>
            <a:custGeom>
              <a:avLst/>
              <a:gdLst/>
              <a:ahLst/>
              <a:cxnLst/>
              <a:rect l="l" t="t" r="r" b="b"/>
              <a:pathLst>
                <a:path w="5605" h="4644" extrusionOk="0">
                  <a:moveTo>
                    <a:pt x="3071" y="1"/>
                  </a:moveTo>
                  <a:cubicBezTo>
                    <a:pt x="1484" y="1"/>
                    <a:pt x="1" y="1336"/>
                    <a:pt x="918" y="3192"/>
                  </a:cubicBezTo>
                  <a:cubicBezTo>
                    <a:pt x="1340" y="4014"/>
                    <a:pt x="2163" y="4644"/>
                    <a:pt x="3051" y="4644"/>
                  </a:cubicBezTo>
                  <a:cubicBezTo>
                    <a:pt x="3361" y="4644"/>
                    <a:pt x="3678" y="4567"/>
                    <a:pt x="3990" y="4395"/>
                  </a:cubicBezTo>
                  <a:cubicBezTo>
                    <a:pt x="5288" y="3699"/>
                    <a:pt x="5605" y="2178"/>
                    <a:pt x="5161" y="880"/>
                  </a:cubicBezTo>
                  <a:lnTo>
                    <a:pt x="5161" y="848"/>
                  </a:lnTo>
                  <a:cubicBezTo>
                    <a:pt x="5098" y="848"/>
                    <a:pt x="5003" y="848"/>
                    <a:pt x="4940" y="753"/>
                  </a:cubicBezTo>
                  <a:cubicBezTo>
                    <a:pt x="4409" y="232"/>
                    <a:pt x="3731" y="1"/>
                    <a:pt x="3071" y="1"/>
                  </a:cubicBezTo>
                  <a:close/>
                </a:path>
              </a:pathLst>
            </a:custGeom>
            <a:solidFill>
              <a:srgbClr val="9B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8201540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366" y="769"/>
                  </a:moveTo>
                  <a:cubicBezTo>
                    <a:pt x="4003" y="769"/>
                    <a:pt x="4664" y="995"/>
                    <a:pt x="5195" y="1542"/>
                  </a:cubicBezTo>
                  <a:cubicBezTo>
                    <a:pt x="5226" y="1574"/>
                    <a:pt x="5290" y="1606"/>
                    <a:pt x="5385" y="1606"/>
                  </a:cubicBezTo>
                  <a:cubicBezTo>
                    <a:pt x="5765" y="2777"/>
                    <a:pt x="5575" y="4361"/>
                    <a:pt x="4181" y="5058"/>
                  </a:cubicBezTo>
                  <a:cubicBezTo>
                    <a:pt x="3898" y="5209"/>
                    <a:pt x="3603" y="5281"/>
                    <a:pt x="3310" y="5281"/>
                  </a:cubicBezTo>
                  <a:cubicBezTo>
                    <a:pt x="3113" y="5281"/>
                    <a:pt x="2916" y="5248"/>
                    <a:pt x="2724" y="5184"/>
                  </a:cubicBezTo>
                  <a:cubicBezTo>
                    <a:pt x="2091" y="4994"/>
                    <a:pt x="1553" y="4456"/>
                    <a:pt x="1268" y="3886"/>
                  </a:cubicBezTo>
                  <a:cubicBezTo>
                    <a:pt x="761" y="2841"/>
                    <a:pt x="983" y="1859"/>
                    <a:pt x="1806" y="1257"/>
                  </a:cubicBezTo>
                  <a:cubicBezTo>
                    <a:pt x="2228" y="956"/>
                    <a:pt x="2787" y="769"/>
                    <a:pt x="3366" y="769"/>
                  </a:cubicBezTo>
                  <a:close/>
                  <a:moveTo>
                    <a:pt x="3380" y="1"/>
                  </a:moveTo>
                  <a:cubicBezTo>
                    <a:pt x="2807" y="1"/>
                    <a:pt x="2241" y="143"/>
                    <a:pt x="1774" y="402"/>
                  </a:cubicBezTo>
                  <a:cubicBezTo>
                    <a:pt x="476" y="1099"/>
                    <a:pt x="1" y="2714"/>
                    <a:pt x="698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81" y="5854"/>
                  </a:cubicBezTo>
                  <a:cubicBezTo>
                    <a:pt x="3698" y="5854"/>
                    <a:pt x="4021" y="5793"/>
                    <a:pt x="4340" y="5659"/>
                  </a:cubicBezTo>
                  <a:cubicBezTo>
                    <a:pt x="5131" y="5374"/>
                    <a:pt x="5860" y="4519"/>
                    <a:pt x="6145" y="3569"/>
                  </a:cubicBezTo>
                  <a:cubicBezTo>
                    <a:pt x="6335" y="2777"/>
                    <a:pt x="6208" y="2017"/>
                    <a:pt x="5765" y="1416"/>
                  </a:cubicBezTo>
                  <a:cubicBezTo>
                    <a:pt x="5765" y="1384"/>
                    <a:pt x="5733" y="1384"/>
                    <a:pt x="5733" y="1384"/>
                  </a:cubicBezTo>
                  <a:cubicBezTo>
                    <a:pt x="5765" y="1289"/>
                    <a:pt x="5765" y="1194"/>
                    <a:pt x="5701" y="1099"/>
                  </a:cubicBezTo>
                  <a:cubicBezTo>
                    <a:pt x="5670" y="1067"/>
                    <a:pt x="5606" y="1036"/>
                    <a:pt x="5606" y="972"/>
                  </a:cubicBezTo>
                  <a:cubicBezTo>
                    <a:pt x="5045" y="298"/>
                    <a:pt x="4207" y="1"/>
                    <a:pt x="338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8292143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51" y="1"/>
                  </a:moveTo>
                  <a:cubicBezTo>
                    <a:pt x="518" y="1"/>
                    <a:pt x="294" y="72"/>
                    <a:pt x="95" y="231"/>
                  </a:cubicBezTo>
                  <a:cubicBezTo>
                    <a:pt x="0" y="295"/>
                    <a:pt x="0" y="390"/>
                    <a:pt x="63" y="453"/>
                  </a:cubicBezTo>
                  <a:lnTo>
                    <a:pt x="63" y="516"/>
                  </a:lnTo>
                  <a:cubicBezTo>
                    <a:pt x="86" y="539"/>
                    <a:pt x="124" y="561"/>
                    <a:pt x="178" y="561"/>
                  </a:cubicBezTo>
                  <a:cubicBezTo>
                    <a:pt x="201" y="561"/>
                    <a:pt x="226" y="557"/>
                    <a:pt x="253" y="548"/>
                  </a:cubicBezTo>
                  <a:cubicBezTo>
                    <a:pt x="396" y="485"/>
                    <a:pt x="546" y="453"/>
                    <a:pt x="689" y="453"/>
                  </a:cubicBezTo>
                  <a:cubicBezTo>
                    <a:pt x="831" y="453"/>
                    <a:pt x="966" y="485"/>
                    <a:pt x="1077" y="548"/>
                  </a:cubicBezTo>
                  <a:cubicBezTo>
                    <a:pt x="1330" y="675"/>
                    <a:pt x="1520" y="865"/>
                    <a:pt x="1584" y="1086"/>
                  </a:cubicBezTo>
                  <a:cubicBezTo>
                    <a:pt x="1647" y="1213"/>
                    <a:pt x="1805" y="1245"/>
                    <a:pt x="1869" y="1245"/>
                  </a:cubicBezTo>
                  <a:cubicBezTo>
                    <a:pt x="1900" y="1245"/>
                    <a:pt x="1900" y="1245"/>
                    <a:pt x="1964" y="1213"/>
                  </a:cubicBezTo>
                  <a:cubicBezTo>
                    <a:pt x="2027" y="1118"/>
                    <a:pt x="2059" y="1055"/>
                    <a:pt x="2027" y="928"/>
                  </a:cubicBezTo>
                  <a:cubicBezTo>
                    <a:pt x="1900" y="548"/>
                    <a:pt x="1552" y="231"/>
                    <a:pt x="1172" y="73"/>
                  </a:cubicBezTo>
                  <a:cubicBezTo>
                    <a:pt x="1030" y="26"/>
                    <a:pt x="889" y="1"/>
                    <a:pt x="75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36"/>
          <p:cNvGrpSpPr/>
          <p:nvPr/>
        </p:nvGrpSpPr>
        <p:grpSpPr>
          <a:xfrm>
            <a:off x="6829370" y="2740517"/>
            <a:ext cx="1580433" cy="192483"/>
            <a:chOff x="6829370" y="1845357"/>
            <a:chExt cx="1580433" cy="192483"/>
          </a:xfrm>
        </p:grpSpPr>
        <p:sp>
          <p:nvSpPr>
            <p:cNvPr id="761" name="Google Shape;761;p36"/>
            <p:cNvSpPr/>
            <p:nvPr/>
          </p:nvSpPr>
          <p:spPr>
            <a:xfrm>
              <a:off x="6839824" y="1868173"/>
              <a:ext cx="184232" cy="152672"/>
            </a:xfrm>
            <a:custGeom>
              <a:avLst/>
              <a:gdLst/>
              <a:ahLst/>
              <a:cxnLst/>
              <a:rect l="l" t="t" r="r" b="b"/>
              <a:pathLst>
                <a:path w="5604" h="4644" extrusionOk="0">
                  <a:moveTo>
                    <a:pt x="3059" y="1"/>
                  </a:moveTo>
                  <a:cubicBezTo>
                    <a:pt x="1484" y="1"/>
                    <a:pt x="0" y="1336"/>
                    <a:pt x="917" y="3192"/>
                  </a:cubicBezTo>
                  <a:cubicBezTo>
                    <a:pt x="1340" y="4014"/>
                    <a:pt x="2163" y="4644"/>
                    <a:pt x="3038" y="4644"/>
                  </a:cubicBezTo>
                  <a:cubicBezTo>
                    <a:pt x="3343" y="4644"/>
                    <a:pt x="3654" y="4567"/>
                    <a:pt x="3957" y="4395"/>
                  </a:cubicBezTo>
                  <a:cubicBezTo>
                    <a:pt x="5287" y="3699"/>
                    <a:pt x="5604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2" y="848"/>
                    <a:pt x="4907" y="753"/>
                  </a:cubicBezTo>
                  <a:cubicBezTo>
                    <a:pt x="4386" y="232"/>
                    <a:pt x="3715" y="1"/>
                    <a:pt x="305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829370" y="1845357"/>
              <a:ext cx="208230" cy="192483"/>
            </a:xfrm>
            <a:custGeom>
              <a:avLst/>
              <a:gdLst/>
              <a:ahLst/>
              <a:cxnLst/>
              <a:rect l="l" t="t" r="r" b="b"/>
              <a:pathLst>
                <a:path w="6334" h="5855" extrusionOk="0">
                  <a:moveTo>
                    <a:pt x="3425" y="769"/>
                  </a:moveTo>
                  <a:cubicBezTo>
                    <a:pt x="4058" y="769"/>
                    <a:pt x="4711" y="995"/>
                    <a:pt x="5225" y="1542"/>
                  </a:cubicBezTo>
                  <a:cubicBezTo>
                    <a:pt x="5289" y="1574"/>
                    <a:pt x="5352" y="1606"/>
                    <a:pt x="5447" y="1606"/>
                  </a:cubicBezTo>
                  <a:cubicBezTo>
                    <a:pt x="5796" y="2777"/>
                    <a:pt x="5605" y="4361"/>
                    <a:pt x="4244" y="5058"/>
                  </a:cubicBezTo>
                  <a:cubicBezTo>
                    <a:pt x="3960" y="5209"/>
                    <a:pt x="3665" y="5281"/>
                    <a:pt x="3373" y="5281"/>
                  </a:cubicBezTo>
                  <a:cubicBezTo>
                    <a:pt x="3175" y="5281"/>
                    <a:pt x="2978" y="5248"/>
                    <a:pt x="2787" y="5184"/>
                  </a:cubicBezTo>
                  <a:cubicBezTo>
                    <a:pt x="2154" y="4994"/>
                    <a:pt x="1584" y="4456"/>
                    <a:pt x="1330" y="3886"/>
                  </a:cubicBezTo>
                  <a:cubicBezTo>
                    <a:pt x="792" y="2841"/>
                    <a:pt x="1045" y="1859"/>
                    <a:pt x="1869" y="1257"/>
                  </a:cubicBezTo>
                  <a:cubicBezTo>
                    <a:pt x="2291" y="956"/>
                    <a:pt x="2849" y="769"/>
                    <a:pt x="3425" y="769"/>
                  </a:cubicBezTo>
                  <a:close/>
                  <a:moveTo>
                    <a:pt x="3410" y="1"/>
                  </a:moveTo>
                  <a:cubicBezTo>
                    <a:pt x="2838" y="1"/>
                    <a:pt x="2271" y="143"/>
                    <a:pt x="1805" y="402"/>
                  </a:cubicBezTo>
                  <a:cubicBezTo>
                    <a:pt x="475" y="1099"/>
                    <a:pt x="0" y="2714"/>
                    <a:pt x="728" y="4107"/>
                  </a:cubicBezTo>
                  <a:cubicBezTo>
                    <a:pt x="855" y="4297"/>
                    <a:pt x="950" y="4551"/>
                    <a:pt x="1108" y="4709"/>
                  </a:cubicBezTo>
                  <a:cubicBezTo>
                    <a:pt x="1667" y="5384"/>
                    <a:pt x="2500" y="5854"/>
                    <a:pt x="3393" y="5854"/>
                  </a:cubicBezTo>
                  <a:cubicBezTo>
                    <a:pt x="3714" y="5854"/>
                    <a:pt x="4043" y="5793"/>
                    <a:pt x="4370" y="5659"/>
                  </a:cubicBezTo>
                  <a:cubicBezTo>
                    <a:pt x="5194" y="5374"/>
                    <a:pt x="5922" y="4519"/>
                    <a:pt x="6144" y="3569"/>
                  </a:cubicBezTo>
                  <a:cubicBezTo>
                    <a:pt x="6334" y="2777"/>
                    <a:pt x="6239" y="2017"/>
                    <a:pt x="5796" y="1416"/>
                  </a:cubicBezTo>
                  <a:cubicBezTo>
                    <a:pt x="5796" y="1384"/>
                    <a:pt x="5764" y="1384"/>
                    <a:pt x="5764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69" y="1067"/>
                    <a:pt x="5637" y="1036"/>
                    <a:pt x="5637" y="972"/>
                  </a:cubicBezTo>
                  <a:cubicBezTo>
                    <a:pt x="5076" y="298"/>
                    <a:pt x="4237" y="1"/>
                    <a:pt x="341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922012" y="1897826"/>
              <a:ext cx="66671" cy="40929"/>
            </a:xfrm>
            <a:custGeom>
              <a:avLst/>
              <a:gdLst/>
              <a:ahLst/>
              <a:cxnLst/>
              <a:rect l="l" t="t" r="r" b="b"/>
              <a:pathLst>
                <a:path w="2028" h="1245" extrusionOk="0">
                  <a:moveTo>
                    <a:pt x="743" y="1"/>
                  </a:moveTo>
                  <a:cubicBezTo>
                    <a:pt x="518" y="1"/>
                    <a:pt x="294" y="72"/>
                    <a:pt x="96" y="231"/>
                  </a:cubicBezTo>
                  <a:cubicBezTo>
                    <a:pt x="1" y="295"/>
                    <a:pt x="1" y="390"/>
                    <a:pt x="32" y="453"/>
                  </a:cubicBezTo>
                  <a:lnTo>
                    <a:pt x="32" y="516"/>
                  </a:lnTo>
                  <a:cubicBezTo>
                    <a:pt x="77" y="539"/>
                    <a:pt x="122" y="561"/>
                    <a:pt x="178" y="561"/>
                  </a:cubicBezTo>
                  <a:cubicBezTo>
                    <a:pt x="201" y="561"/>
                    <a:pt x="226" y="557"/>
                    <a:pt x="254" y="548"/>
                  </a:cubicBezTo>
                  <a:cubicBezTo>
                    <a:pt x="381" y="485"/>
                    <a:pt x="523" y="453"/>
                    <a:pt x="666" y="453"/>
                  </a:cubicBezTo>
                  <a:cubicBezTo>
                    <a:pt x="808" y="453"/>
                    <a:pt x="951" y="485"/>
                    <a:pt x="1077" y="548"/>
                  </a:cubicBezTo>
                  <a:cubicBezTo>
                    <a:pt x="1299" y="675"/>
                    <a:pt x="1521" y="865"/>
                    <a:pt x="1584" y="1086"/>
                  </a:cubicBezTo>
                  <a:cubicBezTo>
                    <a:pt x="1616" y="1213"/>
                    <a:pt x="1774" y="1245"/>
                    <a:pt x="1869" y="1245"/>
                  </a:cubicBezTo>
                  <a:cubicBezTo>
                    <a:pt x="1901" y="1245"/>
                    <a:pt x="1901" y="1245"/>
                    <a:pt x="1932" y="1213"/>
                  </a:cubicBezTo>
                  <a:cubicBezTo>
                    <a:pt x="1996" y="1118"/>
                    <a:pt x="2027" y="1055"/>
                    <a:pt x="2027" y="928"/>
                  </a:cubicBezTo>
                  <a:cubicBezTo>
                    <a:pt x="1901" y="548"/>
                    <a:pt x="1552" y="231"/>
                    <a:pt x="1141" y="73"/>
                  </a:cubicBezTo>
                  <a:cubicBezTo>
                    <a:pt x="1011" y="26"/>
                    <a:pt x="877" y="1"/>
                    <a:pt x="7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7172979" y="1868173"/>
              <a:ext cx="184264" cy="152672"/>
            </a:xfrm>
            <a:custGeom>
              <a:avLst/>
              <a:gdLst/>
              <a:ahLst/>
              <a:cxnLst/>
              <a:rect l="l" t="t" r="r" b="b"/>
              <a:pathLst>
                <a:path w="5605" h="4644" extrusionOk="0">
                  <a:moveTo>
                    <a:pt x="3059" y="1"/>
                  </a:moveTo>
                  <a:cubicBezTo>
                    <a:pt x="1484" y="1"/>
                    <a:pt x="0" y="1336"/>
                    <a:pt x="917" y="3192"/>
                  </a:cubicBezTo>
                  <a:cubicBezTo>
                    <a:pt x="1340" y="4014"/>
                    <a:pt x="2163" y="4644"/>
                    <a:pt x="3038" y="4644"/>
                  </a:cubicBezTo>
                  <a:cubicBezTo>
                    <a:pt x="3343" y="4644"/>
                    <a:pt x="3654" y="4567"/>
                    <a:pt x="3957" y="4395"/>
                  </a:cubicBezTo>
                  <a:cubicBezTo>
                    <a:pt x="5288" y="3699"/>
                    <a:pt x="5604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3" y="848"/>
                    <a:pt x="4908" y="753"/>
                  </a:cubicBezTo>
                  <a:cubicBezTo>
                    <a:pt x="4386" y="232"/>
                    <a:pt x="3715" y="1"/>
                    <a:pt x="305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7164596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397" y="769"/>
                  </a:moveTo>
                  <a:cubicBezTo>
                    <a:pt x="4034" y="769"/>
                    <a:pt x="4695" y="995"/>
                    <a:pt x="5226" y="1542"/>
                  </a:cubicBezTo>
                  <a:cubicBezTo>
                    <a:pt x="5258" y="1574"/>
                    <a:pt x="5321" y="1606"/>
                    <a:pt x="5416" y="1606"/>
                  </a:cubicBezTo>
                  <a:cubicBezTo>
                    <a:pt x="5764" y="2777"/>
                    <a:pt x="5574" y="4361"/>
                    <a:pt x="4212" y="5058"/>
                  </a:cubicBezTo>
                  <a:cubicBezTo>
                    <a:pt x="3929" y="5209"/>
                    <a:pt x="3634" y="5281"/>
                    <a:pt x="3342" y="5281"/>
                  </a:cubicBezTo>
                  <a:cubicBezTo>
                    <a:pt x="3144" y="5281"/>
                    <a:pt x="2947" y="5248"/>
                    <a:pt x="2756" y="5184"/>
                  </a:cubicBezTo>
                  <a:cubicBezTo>
                    <a:pt x="2122" y="4994"/>
                    <a:pt x="1584" y="4456"/>
                    <a:pt x="1299" y="3886"/>
                  </a:cubicBezTo>
                  <a:cubicBezTo>
                    <a:pt x="792" y="2841"/>
                    <a:pt x="1014" y="1859"/>
                    <a:pt x="1837" y="1257"/>
                  </a:cubicBezTo>
                  <a:cubicBezTo>
                    <a:pt x="2260" y="956"/>
                    <a:pt x="2818" y="769"/>
                    <a:pt x="3397" y="769"/>
                  </a:cubicBezTo>
                  <a:close/>
                  <a:moveTo>
                    <a:pt x="3379" y="1"/>
                  </a:moveTo>
                  <a:cubicBezTo>
                    <a:pt x="2807" y="1"/>
                    <a:pt x="2240" y="143"/>
                    <a:pt x="1774" y="402"/>
                  </a:cubicBezTo>
                  <a:cubicBezTo>
                    <a:pt x="476" y="1099"/>
                    <a:pt x="1" y="2714"/>
                    <a:pt x="697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44" y="5384"/>
                    <a:pt x="2471" y="5854"/>
                    <a:pt x="3362" y="5854"/>
                  </a:cubicBezTo>
                  <a:cubicBezTo>
                    <a:pt x="3683" y="5854"/>
                    <a:pt x="4012" y="5793"/>
                    <a:pt x="4339" y="5659"/>
                  </a:cubicBezTo>
                  <a:cubicBezTo>
                    <a:pt x="5163" y="5374"/>
                    <a:pt x="5859" y="4519"/>
                    <a:pt x="6113" y="3569"/>
                  </a:cubicBezTo>
                  <a:cubicBezTo>
                    <a:pt x="6334" y="2777"/>
                    <a:pt x="6208" y="2017"/>
                    <a:pt x="5764" y="1416"/>
                  </a:cubicBezTo>
                  <a:cubicBezTo>
                    <a:pt x="5764" y="1384"/>
                    <a:pt x="5733" y="1384"/>
                    <a:pt x="5733" y="1384"/>
                  </a:cubicBezTo>
                  <a:cubicBezTo>
                    <a:pt x="5764" y="1289"/>
                    <a:pt x="5764" y="1194"/>
                    <a:pt x="5701" y="1099"/>
                  </a:cubicBezTo>
                  <a:cubicBezTo>
                    <a:pt x="5638" y="1067"/>
                    <a:pt x="5606" y="1036"/>
                    <a:pt x="5606" y="972"/>
                  </a:cubicBezTo>
                  <a:cubicBezTo>
                    <a:pt x="5044" y="298"/>
                    <a:pt x="4206" y="1"/>
                    <a:pt x="337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7255167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43" y="1"/>
                  </a:moveTo>
                  <a:cubicBezTo>
                    <a:pt x="518" y="1"/>
                    <a:pt x="295" y="72"/>
                    <a:pt x="96" y="231"/>
                  </a:cubicBezTo>
                  <a:cubicBezTo>
                    <a:pt x="1" y="295"/>
                    <a:pt x="1" y="390"/>
                    <a:pt x="32" y="453"/>
                  </a:cubicBezTo>
                  <a:lnTo>
                    <a:pt x="32" y="516"/>
                  </a:lnTo>
                  <a:cubicBezTo>
                    <a:pt x="77" y="539"/>
                    <a:pt x="122" y="561"/>
                    <a:pt x="178" y="561"/>
                  </a:cubicBezTo>
                  <a:cubicBezTo>
                    <a:pt x="201" y="561"/>
                    <a:pt x="226" y="557"/>
                    <a:pt x="254" y="548"/>
                  </a:cubicBezTo>
                  <a:cubicBezTo>
                    <a:pt x="381" y="485"/>
                    <a:pt x="523" y="453"/>
                    <a:pt x="666" y="453"/>
                  </a:cubicBezTo>
                  <a:cubicBezTo>
                    <a:pt x="808" y="453"/>
                    <a:pt x="951" y="485"/>
                    <a:pt x="1077" y="548"/>
                  </a:cubicBezTo>
                  <a:cubicBezTo>
                    <a:pt x="1299" y="675"/>
                    <a:pt x="1521" y="865"/>
                    <a:pt x="1584" y="1086"/>
                  </a:cubicBezTo>
                  <a:cubicBezTo>
                    <a:pt x="1616" y="1213"/>
                    <a:pt x="1774" y="1245"/>
                    <a:pt x="1869" y="1245"/>
                  </a:cubicBezTo>
                  <a:cubicBezTo>
                    <a:pt x="1901" y="1245"/>
                    <a:pt x="1901" y="1245"/>
                    <a:pt x="1933" y="1213"/>
                  </a:cubicBezTo>
                  <a:cubicBezTo>
                    <a:pt x="2028" y="1118"/>
                    <a:pt x="2059" y="1055"/>
                    <a:pt x="2028" y="928"/>
                  </a:cubicBezTo>
                  <a:cubicBezTo>
                    <a:pt x="1901" y="548"/>
                    <a:pt x="1553" y="231"/>
                    <a:pt x="1141" y="73"/>
                  </a:cubicBezTo>
                  <a:cubicBezTo>
                    <a:pt x="1011" y="26"/>
                    <a:pt x="877" y="1"/>
                    <a:pt x="7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7524150" y="1868173"/>
              <a:ext cx="183936" cy="152672"/>
            </a:xfrm>
            <a:custGeom>
              <a:avLst/>
              <a:gdLst/>
              <a:ahLst/>
              <a:cxnLst/>
              <a:rect l="l" t="t" r="r" b="b"/>
              <a:pathLst>
                <a:path w="5595" h="4644" extrusionOk="0">
                  <a:moveTo>
                    <a:pt x="3075" y="1"/>
                  </a:moveTo>
                  <a:cubicBezTo>
                    <a:pt x="1493" y="1"/>
                    <a:pt x="0" y="1336"/>
                    <a:pt x="939" y="3192"/>
                  </a:cubicBezTo>
                  <a:cubicBezTo>
                    <a:pt x="1339" y="4014"/>
                    <a:pt x="2156" y="4644"/>
                    <a:pt x="3042" y="4644"/>
                  </a:cubicBezTo>
                  <a:cubicBezTo>
                    <a:pt x="3351" y="4644"/>
                    <a:pt x="3668" y="4567"/>
                    <a:pt x="3980" y="4395"/>
                  </a:cubicBezTo>
                  <a:cubicBezTo>
                    <a:pt x="5278" y="3699"/>
                    <a:pt x="5595" y="2178"/>
                    <a:pt x="5151" y="880"/>
                  </a:cubicBezTo>
                  <a:lnTo>
                    <a:pt x="5151" y="848"/>
                  </a:lnTo>
                  <a:cubicBezTo>
                    <a:pt x="5088" y="848"/>
                    <a:pt x="4993" y="848"/>
                    <a:pt x="4930" y="753"/>
                  </a:cubicBezTo>
                  <a:cubicBezTo>
                    <a:pt x="4409" y="232"/>
                    <a:pt x="3734" y="1"/>
                    <a:pt x="3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7515438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413" y="769"/>
                  </a:moveTo>
                  <a:cubicBezTo>
                    <a:pt x="4050" y="769"/>
                    <a:pt x="4712" y="995"/>
                    <a:pt x="5226" y="1542"/>
                  </a:cubicBezTo>
                  <a:cubicBezTo>
                    <a:pt x="5258" y="1574"/>
                    <a:pt x="5353" y="1606"/>
                    <a:pt x="5416" y="1606"/>
                  </a:cubicBezTo>
                  <a:cubicBezTo>
                    <a:pt x="5796" y="2777"/>
                    <a:pt x="5575" y="4361"/>
                    <a:pt x="4245" y="5058"/>
                  </a:cubicBezTo>
                  <a:cubicBezTo>
                    <a:pt x="3961" y="5209"/>
                    <a:pt x="3666" y="5281"/>
                    <a:pt x="3374" y="5281"/>
                  </a:cubicBezTo>
                  <a:cubicBezTo>
                    <a:pt x="3176" y="5281"/>
                    <a:pt x="2979" y="5248"/>
                    <a:pt x="2788" y="5184"/>
                  </a:cubicBezTo>
                  <a:cubicBezTo>
                    <a:pt x="2154" y="4994"/>
                    <a:pt x="1584" y="4456"/>
                    <a:pt x="1299" y="3886"/>
                  </a:cubicBezTo>
                  <a:cubicBezTo>
                    <a:pt x="793" y="2841"/>
                    <a:pt x="1046" y="1859"/>
                    <a:pt x="1869" y="1257"/>
                  </a:cubicBezTo>
                  <a:cubicBezTo>
                    <a:pt x="2277" y="956"/>
                    <a:pt x="2835" y="769"/>
                    <a:pt x="3413" y="769"/>
                  </a:cubicBezTo>
                  <a:close/>
                  <a:moveTo>
                    <a:pt x="3405" y="1"/>
                  </a:moveTo>
                  <a:cubicBezTo>
                    <a:pt x="2828" y="1"/>
                    <a:pt x="2254" y="143"/>
                    <a:pt x="1774" y="402"/>
                  </a:cubicBezTo>
                  <a:cubicBezTo>
                    <a:pt x="476" y="1099"/>
                    <a:pt x="1" y="2714"/>
                    <a:pt x="729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94" y="5854"/>
                  </a:cubicBezTo>
                  <a:cubicBezTo>
                    <a:pt x="3715" y="5854"/>
                    <a:pt x="4044" y="5793"/>
                    <a:pt x="4371" y="5659"/>
                  </a:cubicBezTo>
                  <a:cubicBezTo>
                    <a:pt x="5195" y="5374"/>
                    <a:pt x="5860" y="4519"/>
                    <a:pt x="6145" y="3569"/>
                  </a:cubicBezTo>
                  <a:cubicBezTo>
                    <a:pt x="6335" y="2777"/>
                    <a:pt x="6208" y="2017"/>
                    <a:pt x="5796" y="1416"/>
                  </a:cubicBezTo>
                  <a:cubicBezTo>
                    <a:pt x="5796" y="1384"/>
                    <a:pt x="5733" y="1384"/>
                    <a:pt x="5733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70" y="1067"/>
                    <a:pt x="5638" y="1036"/>
                    <a:pt x="5638" y="972"/>
                  </a:cubicBezTo>
                  <a:cubicBezTo>
                    <a:pt x="5077" y="298"/>
                    <a:pt x="4238" y="1"/>
                    <a:pt x="340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7607061" y="1897826"/>
              <a:ext cx="67723" cy="40929"/>
            </a:xfrm>
            <a:custGeom>
              <a:avLst/>
              <a:gdLst/>
              <a:ahLst/>
              <a:cxnLst/>
              <a:rect l="l" t="t" r="r" b="b"/>
              <a:pathLst>
                <a:path w="2060" h="1245" extrusionOk="0">
                  <a:moveTo>
                    <a:pt x="734" y="1"/>
                  </a:moveTo>
                  <a:cubicBezTo>
                    <a:pt x="499" y="1"/>
                    <a:pt x="263" y="72"/>
                    <a:pt x="64" y="231"/>
                  </a:cubicBezTo>
                  <a:cubicBezTo>
                    <a:pt x="1" y="295"/>
                    <a:pt x="1" y="390"/>
                    <a:pt x="33" y="453"/>
                  </a:cubicBezTo>
                  <a:lnTo>
                    <a:pt x="33" y="516"/>
                  </a:lnTo>
                  <a:cubicBezTo>
                    <a:pt x="55" y="539"/>
                    <a:pt x="109" y="561"/>
                    <a:pt x="161" y="561"/>
                  </a:cubicBezTo>
                  <a:cubicBezTo>
                    <a:pt x="183" y="561"/>
                    <a:pt x="204" y="557"/>
                    <a:pt x="223" y="548"/>
                  </a:cubicBezTo>
                  <a:cubicBezTo>
                    <a:pt x="365" y="485"/>
                    <a:pt x="515" y="453"/>
                    <a:pt x="658" y="453"/>
                  </a:cubicBezTo>
                  <a:cubicBezTo>
                    <a:pt x="801" y="453"/>
                    <a:pt x="935" y="485"/>
                    <a:pt x="1046" y="548"/>
                  </a:cubicBezTo>
                  <a:cubicBezTo>
                    <a:pt x="1299" y="675"/>
                    <a:pt x="1489" y="865"/>
                    <a:pt x="1584" y="1086"/>
                  </a:cubicBezTo>
                  <a:cubicBezTo>
                    <a:pt x="1616" y="1213"/>
                    <a:pt x="1774" y="1245"/>
                    <a:pt x="1838" y="1245"/>
                  </a:cubicBezTo>
                  <a:cubicBezTo>
                    <a:pt x="1901" y="1245"/>
                    <a:pt x="1901" y="1245"/>
                    <a:pt x="1933" y="1213"/>
                  </a:cubicBezTo>
                  <a:cubicBezTo>
                    <a:pt x="1996" y="1118"/>
                    <a:pt x="2059" y="1055"/>
                    <a:pt x="1996" y="928"/>
                  </a:cubicBezTo>
                  <a:cubicBezTo>
                    <a:pt x="1901" y="548"/>
                    <a:pt x="1521" y="231"/>
                    <a:pt x="1141" y="73"/>
                  </a:cubicBezTo>
                  <a:cubicBezTo>
                    <a:pt x="1011" y="26"/>
                    <a:pt x="873" y="1"/>
                    <a:pt x="73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7869502" y="1868173"/>
              <a:ext cx="183179" cy="152672"/>
            </a:xfrm>
            <a:custGeom>
              <a:avLst/>
              <a:gdLst/>
              <a:ahLst/>
              <a:cxnLst/>
              <a:rect l="l" t="t" r="r" b="b"/>
              <a:pathLst>
                <a:path w="5572" h="4644" extrusionOk="0">
                  <a:moveTo>
                    <a:pt x="3059" y="1"/>
                  </a:moveTo>
                  <a:cubicBezTo>
                    <a:pt x="1483" y="1"/>
                    <a:pt x="0" y="1336"/>
                    <a:pt x="917" y="3192"/>
                  </a:cubicBezTo>
                  <a:cubicBezTo>
                    <a:pt x="1316" y="4014"/>
                    <a:pt x="2150" y="4644"/>
                    <a:pt x="3033" y="4644"/>
                  </a:cubicBezTo>
                  <a:cubicBezTo>
                    <a:pt x="3340" y="4644"/>
                    <a:pt x="3654" y="4567"/>
                    <a:pt x="3957" y="4395"/>
                  </a:cubicBezTo>
                  <a:cubicBezTo>
                    <a:pt x="5256" y="3699"/>
                    <a:pt x="5572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2" y="848"/>
                    <a:pt x="4907" y="753"/>
                  </a:cubicBezTo>
                  <a:cubicBezTo>
                    <a:pt x="4386" y="232"/>
                    <a:pt x="3714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7860067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425" y="769"/>
                  </a:moveTo>
                  <a:cubicBezTo>
                    <a:pt x="4058" y="769"/>
                    <a:pt x="4712" y="995"/>
                    <a:pt x="5226" y="1542"/>
                  </a:cubicBezTo>
                  <a:cubicBezTo>
                    <a:pt x="5289" y="1574"/>
                    <a:pt x="5353" y="1606"/>
                    <a:pt x="5448" y="1606"/>
                  </a:cubicBezTo>
                  <a:cubicBezTo>
                    <a:pt x="5796" y="2777"/>
                    <a:pt x="5606" y="4361"/>
                    <a:pt x="4244" y="5058"/>
                  </a:cubicBezTo>
                  <a:cubicBezTo>
                    <a:pt x="3961" y="5209"/>
                    <a:pt x="3666" y="5281"/>
                    <a:pt x="3373" y="5281"/>
                  </a:cubicBezTo>
                  <a:cubicBezTo>
                    <a:pt x="3175" y="5281"/>
                    <a:pt x="2979" y="5248"/>
                    <a:pt x="2787" y="5184"/>
                  </a:cubicBezTo>
                  <a:cubicBezTo>
                    <a:pt x="2154" y="4994"/>
                    <a:pt x="1584" y="4456"/>
                    <a:pt x="1331" y="3886"/>
                  </a:cubicBezTo>
                  <a:cubicBezTo>
                    <a:pt x="792" y="2841"/>
                    <a:pt x="1046" y="1859"/>
                    <a:pt x="1869" y="1257"/>
                  </a:cubicBezTo>
                  <a:cubicBezTo>
                    <a:pt x="2291" y="956"/>
                    <a:pt x="2850" y="769"/>
                    <a:pt x="3425" y="769"/>
                  </a:cubicBezTo>
                  <a:close/>
                  <a:moveTo>
                    <a:pt x="3411" y="1"/>
                  </a:moveTo>
                  <a:cubicBezTo>
                    <a:pt x="2839" y="1"/>
                    <a:pt x="2272" y="143"/>
                    <a:pt x="1806" y="402"/>
                  </a:cubicBezTo>
                  <a:cubicBezTo>
                    <a:pt x="475" y="1099"/>
                    <a:pt x="0" y="2714"/>
                    <a:pt x="729" y="4107"/>
                  </a:cubicBezTo>
                  <a:cubicBezTo>
                    <a:pt x="856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93" y="5854"/>
                  </a:cubicBezTo>
                  <a:cubicBezTo>
                    <a:pt x="3715" y="5854"/>
                    <a:pt x="4044" y="5793"/>
                    <a:pt x="4371" y="5659"/>
                  </a:cubicBezTo>
                  <a:cubicBezTo>
                    <a:pt x="5163" y="5374"/>
                    <a:pt x="5859" y="4519"/>
                    <a:pt x="6144" y="3569"/>
                  </a:cubicBezTo>
                  <a:cubicBezTo>
                    <a:pt x="6334" y="2777"/>
                    <a:pt x="6239" y="2017"/>
                    <a:pt x="5796" y="1416"/>
                  </a:cubicBezTo>
                  <a:cubicBezTo>
                    <a:pt x="5796" y="1384"/>
                    <a:pt x="5764" y="1384"/>
                    <a:pt x="5764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69" y="1067"/>
                    <a:pt x="5638" y="1036"/>
                    <a:pt x="5638" y="972"/>
                  </a:cubicBezTo>
                  <a:cubicBezTo>
                    <a:pt x="5076" y="298"/>
                    <a:pt x="4238" y="1"/>
                    <a:pt x="341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7951690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33" y="1"/>
                  </a:moveTo>
                  <a:cubicBezTo>
                    <a:pt x="499" y="1"/>
                    <a:pt x="262" y="72"/>
                    <a:pt x="64" y="231"/>
                  </a:cubicBezTo>
                  <a:cubicBezTo>
                    <a:pt x="0" y="295"/>
                    <a:pt x="0" y="390"/>
                    <a:pt x="32" y="453"/>
                  </a:cubicBezTo>
                  <a:lnTo>
                    <a:pt x="32" y="516"/>
                  </a:lnTo>
                  <a:cubicBezTo>
                    <a:pt x="54" y="539"/>
                    <a:pt x="108" y="561"/>
                    <a:pt x="161" y="561"/>
                  </a:cubicBezTo>
                  <a:cubicBezTo>
                    <a:pt x="182" y="561"/>
                    <a:pt x="203" y="557"/>
                    <a:pt x="222" y="548"/>
                  </a:cubicBezTo>
                  <a:cubicBezTo>
                    <a:pt x="365" y="485"/>
                    <a:pt x="515" y="453"/>
                    <a:pt x="661" y="453"/>
                  </a:cubicBezTo>
                  <a:cubicBezTo>
                    <a:pt x="808" y="453"/>
                    <a:pt x="950" y="485"/>
                    <a:pt x="1077" y="548"/>
                  </a:cubicBezTo>
                  <a:cubicBezTo>
                    <a:pt x="1299" y="675"/>
                    <a:pt x="1489" y="865"/>
                    <a:pt x="1584" y="1086"/>
                  </a:cubicBezTo>
                  <a:cubicBezTo>
                    <a:pt x="1615" y="1213"/>
                    <a:pt x="1774" y="1245"/>
                    <a:pt x="1869" y="1245"/>
                  </a:cubicBezTo>
                  <a:cubicBezTo>
                    <a:pt x="1900" y="1245"/>
                    <a:pt x="1900" y="1245"/>
                    <a:pt x="1932" y="1213"/>
                  </a:cubicBezTo>
                  <a:cubicBezTo>
                    <a:pt x="2027" y="1118"/>
                    <a:pt x="2059" y="1055"/>
                    <a:pt x="2027" y="928"/>
                  </a:cubicBezTo>
                  <a:cubicBezTo>
                    <a:pt x="1900" y="548"/>
                    <a:pt x="1552" y="231"/>
                    <a:pt x="1140" y="73"/>
                  </a:cubicBezTo>
                  <a:cubicBezTo>
                    <a:pt x="1011" y="26"/>
                    <a:pt x="872" y="1"/>
                    <a:pt x="7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8209923" y="1868173"/>
              <a:ext cx="184264" cy="152672"/>
            </a:xfrm>
            <a:custGeom>
              <a:avLst/>
              <a:gdLst/>
              <a:ahLst/>
              <a:cxnLst/>
              <a:rect l="l" t="t" r="r" b="b"/>
              <a:pathLst>
                <a:path w="5605" h="4644" extrusionOk="0">
                  <a:moveTo>
                    <a:pt x="3071" y="1"/>
                  </a:moveTo>
                  <a:cubicBezTo>
                    <a:pt x="1484" y="1"/>
                    <a:pt x="1" y="1336"/>
                    <a:pt x="918" y="3192"/>
                  </a:cubicBezTo>
                  <a:cubicBezTo>
                    <a:pt x="1340" y="4014"/>
                    <a:pt x="2163" y="4644"/>
                    <a:pt x="3051" y="4644"/>
                  </a:cubicBezTo>
                  <a:cubicBezTo>
                    <a:pt x="3361" y="4644"/>
                    <a:pt x="3678" y="4567"/>
                    <a:pt x="3990" y="4395"/>
                  </a:cubicBezTo>
                  <a:cubicBezTo>
                    <a:pt x="5288" y="3699"/>
                    <a:pt x="5605" y="2178"/>
                    <a:pt x="5161" y="880"/>
                  </a:cubicBezTo>
                  <a:lnTo>
                    <a:pt x="5161" y="848"/>
                  </a:lnTo>
                  <a:cubicBezTo>
                    <a:pt x="5098" y="848"/>
                    <a:pt x="5003" y="848"/>
                    <a:pt x="4940" y="753"/>
                  </a:cubicBezTo>
                  <a:cubicBezTo>
                    <a:pt x="4409" y="232"/>
                    <a:pt x="3731" y="1"/>
                    <a:pt x="3071" y="1"/>
                  </a:cubicBezTo>
                  <a:close/>
                </a:path>
              </a:pathLst>
            </a:custGeom>
            <a:solidFill>
              <a:srgbClr val="9B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8201540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366" y="769"/>
                  </a:moveTo>
                  <a:cubicBezTo>
                    <a:pt x="4003" y="769"/>
                    <a:pt x="4664" y="995"/>
                    <a:pt x="5195" y="1542"/>
                  </a:cubicBezTo>
                  <a:cubicBezTo>
                    <a:pt x="5226" y="1574"/>
                    <a:pt x="5290" y="1606"/>
                    <a:pt x="5385" y="1606"/>
                  </a:cubicBezTo>
                  <a:cubicBezTo>
                    <a:pt x="5765" y="2777"/>
                    <a:pt x="5575" y="4361"/>
                    <a:pt x="4181" y="5058"/>
                  </a:cubicBezTo>
                  <a:cubicBezTo>
                    <a:pt x="3898" y="5209"/>
                    <a:pt x="3603" y="5281"/>
                    <a:pt x="3310" y="5281"/>
                  </a:cubicBezTo>
                  <a:cubicBezTo>
                    <a:pt x="3113" y="5281"/>
                    <a:pt x="2916" y="5248"/>
                    <a:pt x="2724" y="5184"/>
                  </a:cubicBezTo>
                  <a:cubicBezTo>
                    <a:pt x="2091" y="4994"/>
                    <a:pt x="1553" y="4456"/>
                    <a:pt x="1268" y="3886"/>
                  </a:cubicBezTo>
                  <a:cubicBezTo>
                    <a:pt x="761" y="2841"/>
                    <a:pt x="983" y="1859"/>
                    <a:pt x="1806" y="1257"/>
                  </a:cubicBezTo>
                  <a:cubicBezTo>
                    <a:pt x="2228" y="956"/>
                    <a:pt x="2787" y="769"/>
                    <a:pt x="3366" y="769"/>
                  </a:cubicBezTo>
                  <a:close/>
                  <a:moveTo>
                    <a:pt x="3380" y="1"/>
                  </a:moveTo>
                  <a:cubicBezTo>
                    <a:pt x="2807" y="1"/>
                    <a:pt x="2241" y="143"/>
                    <a:pt x="1774" y="402"/>
                  </a:cubicBezTo>
                  <a:cubicBezTo>
                    <a:pt x="476" y="1099"/>
                    <a:pt x="1" y="2714"/>
                    <a:pt x="698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81" y="5854"/>
                  </a:cubicBezTo>
                  <a:cubicBezTo>
                    <a:pt x="3698" y="5854"/>
                    <a:pt x="4021" y="5793"/>
                    <a:pt x="4340" y="5659"/>
                  </a:cubicBezTo>
                  <a:cubicBezTo>
                    <a:pt x="5131" y="5374"/>
                    <a:pt x="5860" y="4519"/>
                    <a:pt x="6145" y="3569"/>
                  </a:cubicBezTo>
                  <a:cubicBezTo>
                    <a:pt x="6335" y="2777"/>
                    <a:pt x="6208" y="2017"/>
                    <a:pt x="5765" y="1416"/>
                  </a:cubicBezTo>
                  <a:cubicBezTo>
                    <a:pt x="5765" y="1384"/>
                    <a:pt x="5733" y="1384"/>
                    <a:pt x="5733" y="1384"/>
                  </a:cubicBezTo>
                  <a:cubicBezTo>
                    <a:pt x="5765" y="1289"/>
                    <a:pt x="5765" y="1194"/>
                    <a:pt x="5701" y="1099"/>
                  </a:cubicBezTo>
                  <a:cubicBezTo>
                    <a:pt x="5670" y="1067"/>
                    <a:pt x="5606" y="1036"/>
                    <a:pt x="5606" y="972"/>
                  </a:cubicBezTo>
                  <a:cubicBezTo>
                    <a:pt x="5045" y="298"/>
                    <a:pt x="4207" y="1"/>
                    <a:pt x="338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8292143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51" y="1"/>
                  </a:moveTo>
                  <a:cubicBezTo>
                    <a:pt x="518" y="1"/>
                    <a:pt x="294" y="72"/>
                    <a:pt x="95" y="231"/>
                  </a:cubicBezTo>
                  <a:cubicBezTo>
                    <a:pt x="0" y="295"/>
                    <a:pt x="0" y="390"/>
                    <a:pt x="63" y="453"/>
                  </a:cubicBezTo>
                  <a:lnTo>
                    <a:pt x="63" y="516"/>
                  </a:lnTo>
                  <a:cubicBezTo>
                    <a:pt x="86" y="539"/>
                    <a:pt x="124" y="561"/>
                    <a:pt x="178" y="561"/>
                  </a:cubicBezTo>
                  <a:cubicBezTo>
                    <a:pt x="201" y="561"/>
                    <a:pt x="226" y="557"/>
                    <a:pt x="253" y="548"/>
                  </a:cubicBezTo>
                  <a:cubicBezTo>
                    <a:pt x="396" y="485"/>
                    <a:pt x="546" y="453"/>
                    <a:pt x="689" y="453"/>
                  </a:cubicBezTo>
                  <a:cubicBezTo>
                    <a:pt x="831" y="453"/>
                    <a:pt x="966" y="485"/>
                    <a:pt x="1077" y="548"/>
                  </a:cubicBezTo>
                  <a:cubicBezTo>
                    <a:pt x="1330" y="675"/>
                    <a:pt x="1520" y="865"/>
                    <a:pt x="1584" y="1086"/>
                  </a:cubicBezTo>
                  <a:cubicBezTo>
                    <a:pt x="1647" y="1213"/>
                    <a:pt x="1805" y="1245"/>
                    <a:pt x="1869" y="1245"/>
                  </a:cubicBezTo>
                  <a:cubicBezTo>
                    <a:pt x="1900" y="1245"/>
                    <a:pt x="1900" y="1245"/>
                    <a:pt x="1964" y="1213"/>
                  </a:cubicBezTo>
                  <a:cubicBezTo>
                    <a:pt x="2027" y="1118"/>
                    <a:pt x="2059" y="1055"/>
                    <a:pt x="2027" y="928"/>
                  </a:cubicBezTo>
                  <a:cubicBezTo>
                    <a:pt x="1900" y="548"/>
                    <a:pt x="1552" y="231"/>
                    <a:pt x="1172" y="73"/>
                  </a:cubicBezTo>
                  <a:cubicBezTo>
                    <a:pt x="1030" y="26"/>
                    <a:pt x="889" y="1"/>
                    <a:pt x="75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6"/>
          <p:cNvGrpSpPr/>
          <p:nvPr/>
        </p:nvGrpSpPr>
        <p:grpSpPr>
          <a:xfrm>
            <a:off x="6829370" y="3191822"/>
            <a:ext cx="1580433" cy="192483"/>
            <a:chOff x="6829370" y="1845357"/>
            <a:chExt cx="1580433" cy="192483"/>
          </a:xfrm>
        </p:grpSpPr>
        <p:sp>
          <p:nvSpPr>
            <p:cNvPr id="777" name="Google Shape;777;p36"/>
            <p:cNvSpPr/>
            <p:nvPr/>
          </p:nvSpPr>
          <p:spPr>
            <a:xfrm>
              <a:off x="6839824" y="1868173"/>
              <a:ext cx="184232" cy="152672"/>
            </a:xfrm>
            <a:custGeom>
              <a:avLst/>
              <a:gdLst/>
              <a:ahLst/>
              <a:cxnLst/>
              <a:rect l="l" t="t" r="r" b="b"/>
              <a:pathLst>
                <a:path w="5604" h="4644" extrusionOk="0">
                  <a:moveTo>
                    <a:pt x="3059" y="1"/>
                  </a:moveTo>
                  <a:cubicBezTo>
                    <a:pt x="1484" y="1"/>
                    <a:pt x="0" y="1336"/>
                    <a:pt x="917" y="3192"/>
                  </a:cubicBezTo>
                  <a:cubicBezTo>
                    <a:pt x="1340" y="4014"/>
                    <a:pt x="2163" y="4644"/>
                    <a:pt x="3038" y="4644"/>
                  </a:cubicBezTo>
                  <a:cubicBezTo>
                    <a:pt x="3343" y="4644"/>
                    <a:pt x="3654" y="4567"/>
                    <a:pt x="3957" y="4395"/>
                  </a:cubicBezTo>
                  <a:cubicBezTo>
                    <a:pt x="5287" y="3699"/>
                    <a:pt x="5604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2" y="848"/>
                    <a:pt x="4907" y="753"/>
                  </a:cubicBezTo>
                  <a:cubicBezTo>
                    <a:pt x="4386" y="232"/>
                    <a:pt x="3715" y="1"/>
                    <a:pt x="305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6829370" y="1845357"/>
              <a:ext cx="208230" cy="192483"/>
            </a:xfrm>
            <a:custGeom>
              <a:avLst/>
              <a:gdLst/>
              <a:ahLst/>
              <a:cxnLst/>
              <a:rect l="l" t="t" r="r" b="b"/>
              <a:pathLst>
                <a:path w="6334" h="5855" extrusionOk="0">
                  <a:moveTo>
                    <a:pt x="3425" y="769"/>
                  </a:moveTo>
                  <a:cubicBezTo>
                    <a:pt x="4058" y="769"/>
                    <a:pt x="4711" y="995"/>
                    <a:pt x="5225" y="1542"/>
                  </a:cubicBezTo>
                  <a:cubicBezTo>
                    <a:pt x="5289" y="1574"/>
                    <a:pt x="5352" y="1606"/>
                    <a:pt x="5447" y="1606"/>
                  </a:cubicBezTo>
                  <a:cubicBezTo>
                    <a:pt x="5796" y="2777"/>
                    <a:pt x="5605" y="4361"/>
                    <a:pt x="4244" y="5058"/>
                  </a:cubicBezTo>
                  <a:cubicBezTo>
                    <a:pt x="3960" y="5209"/>
                    <a:pt x="3665" y="5281"/>
                    <a:pt x="3373" y="5281"/>
                  </a:cubicBezTo>
                  <a:cubicBezTo>
                    <a:pt x="3175" y="5281"/>
                    <a:pt x="2978" y="5248"/>
                    <a:pt x="2787" y="5184"/>
                  </a:cubicBezTo>
                  <a:cubicBezTo>
                    <a:pt x="2154" y="4994"/>
                    <a:pt x="1584" y="4456"/>
                    <a:pt x="1330" y="3886"/>
                  </a:cubicBezTo>
                  <a:cubicBezTo>
                    <a:pt x="792" y="2841"/>
                    <a:pt x="1045" y="1859"/>
                    <a:pt x="1869" y="1257"/>
                  </a:cubicBezTo>
                  <a:cubicBezTo>
                    <a:pt x="2291" y="956"/>
                    <a:pt x="2849" y="769"/>
                    <a:pt x="3425" y="769"/>
                  </a:cubicBezTo>
                  <a:close/>
                  <a:moveTo>
                    <a:pt x="3410" y="1"/>
                  </a:moveTo>
                  <a:cubicBezTo>
                    <a:pt x="2838" y="1"/>
                    <a:pt x="2271" y="143"/>
                    <a:pt x="1805" y="402"/>
                  </a:cubicBezTo>
                  <a:cubicBezTo>
                    <a:pt x="475" y="1099"/>
                    <a:pt x="0" y="2714"/>
                    <a:pt x="728" y="4107"/>
                  </a:cubicBezTo>
                  <a:cubicBezTo>
                    <a:pt x="855" y="4297"/>
                    <a:pt x="950" y="4551"/>
                    <a:pt x="1108" y="4709"/>
                  </a:cubicBezTo>
                  <a:cubicBezTo>
                    <a:pt x="1667" y="5384"/>
                    <a:pt x="2500" y="5854"/>
                    <a:pt x="3393" y="5854"/>
                  </a:cubicBezTo>
                  <a:cubicBezTo>
                    <a:pt x="3714" y="5854"/>
                    <a:pt x="4043" y="5793"/>
                    <a:pt x="4370" y="5659"/>
                  </a:cubicBezTo>
                  <a:cubicBezTo>
                    <a:pt x="5194" y="5374"/>
                    <a:pt x="5922" y="4519"/>
                    <a:pt x="6144" y="3569"/>
                  </a:cubicBezTo>
                  <a:cubicBezTo>
                    <a:pt x="6334" y="2777"/>
                    <a:pt x="6239" y="2017"/>
                    <a:pt x="5796" y="1416"/>
                  </a:cubicBezTo>
                  <a:cubicBezTo>
                    <a:pt x="5796" y="1384"/>
                    <a:pt x="5764" y="1384"/>
                    <a:pt x="5764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69" y="1067"/>
                    <a:pt x="5637" y="1036"/>
                    <a:pt x="5637" y="972"/>
                  </a:cubicBezTo>
                  <a:cubicBezTo>
                    <a:pt x="5076" y="298"/>
                    <a:pt x="4237" y="1"/>
                    <a:pt x="341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6922012" y="1897826"/>
              <a:ext cx="66671" cy="40929"/>
            </a:xfrm>
            <a:custGeom>
              <a:avLst/>
              <a:gdLst/>
              <a:ahLst/>
              <a:cxnLst/>
              <a:rect l="l" t="t" r="r" b="b"/>
              <a:pathLst>
                <a:path w="2028" h="1245" extrusionOk="0">
                  <a:moveTo>
                    <a:pt x="743" y="1"/>
                  </a:moveTo>
                  <a:cubicBezTo>
                    <a:pt x="518" y="1"/>
                    <a:pt x="294" y="72"/>
                    <a:pt x="96" y="231"/>
                  </a:cubicBezTo>
                  <a:cubicBezTo>
                    <a:pt x="1" y="295"/>
                    <a:pt x="1" y="390"/>
                    <a:pt x="32" y="453"/>
                  </a:cubicBezTo>
                  <a:lnTo>
                    <a:pt x="32" y="516"/>
                  </a:lnTo>
                  <a:cubicBezTo>
                    <a:pt x="77" y="539"/>
                    <a:pt x="122" y="561"/>
                    <a:pt x="178" y="561"/>
                  </a:cubicBezTo>
                  <a:cubicBezTo>
                    <a:pt x="201" y="561"/>
                    <a:pt x="226" y="557"/>
                    <a:pt x="254" y="548"/>
                  </a:cubicBezTo>
                  <a:cubicBezTo>
                    <a:pt x="381" y="485"/>
                    <a:pt x="523" y="453"/>
                    <a:pt x="666" y="453"/>
                  </a:cubicBezTo>
                  <a:cubicBezTo>
                    <a:pt x="808" y="453"/>
                    <a:pt x="951" y="485"/>
                    <a:pt x="1077" y="548"/>
                  </a:cubicBezTo>
                  <a:cubicBezTo>
                    <a:pt x="1299" y="675"/>
                    <a:pt x="1521" y="865"/>
                    <a:pt x="1584" y="1086"/>
                  </a:cubicBezTo>
                  <a:cubicBezTo>
                    <a:pt x="1616" y="1213"/>
                    <a:pt x="1774" y="1245"/>
                    <a:pt x="1869" y="1245"/>
                  </a:cubicBezTo>
                  <a:cubicBezTo>
                    <a:pt x="1901" y="1245"/>
                    <a:pt x="1901" y="1245"/>
                    <a:pt x="1932" y="1213"/>
                  </a:cubicBezTo>
                  <a:cubicBezTo>
                    <a:pt x="1996" y="1118"/>
                    <a:pt x="2027" y="1055"/>
                    <a:pt x="2027" y="928"/>
                  </a:cubicBezTo>
                  <a:cubicBezTo>
                    <a:pt x="1901" y="548"/>
                    <a:pt x="1552" y="231"/>
                    <a:pt x="1141" y="73"/>
                  </a:cubicBezTo>
                  <a:cubicBezTo>
                    <a:pt x="1011" y="26"/>
                    <a:pt x="877" y="1"/>
                    <a:pt x="7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7172979" y="1868173"/>
              <a:ext cx="184264" cy="152672"/>
            </a:xfrm>
            <a:custGeom>
              <a:avLst/>
              <a:gdLst/>
              <a:ahLst/>
              <a:cxnLst/>
              <a:rect l="l" t="t" r="r" b="b"/>
              <a:pathLst>
                <a:path w="5605" h="4644" extrusionOk="0">
                  <a:moveTo>
                    <a:pt x="3059" y="1"/>
                  </a:moveTo>
                  <a:cubicBezTo>
                    <a:pt x="1484" y="1"/>
                    <a:pt x="0" y="1336"/>
                    <a:pt x="917" y="3192"/>
                  </a:cubicBezTo>
                  <a:cubicBezTo>
                    <a:pt x="1340" y="4014"/>
                    <a:pt x="2163" y="4644"/>
                    <a:pt x="3038" y="4644"/>
                  </a:cubicBezTo>
                  <a:cubicBezTo>
                    <a:pt x="3343" y="4644"/>
                    <a:pt x="3654" y="4567"/>
                    <a:pt x="3957" y="4395"/>
                  </a:cubicBezTo>
                  <a:cubicBezTo>
                    <a:pt x="5288" y="3699"/>
                    <a:pt x="5604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3" y="848"/>
                    <a:pt x="4908" y="753"/>
                  </a:cubicBezTo>
                  <a:cubicBezTo>
                    <a:pt x="4386" y="232"/>
                    <a:pt x="3715" y="1"/>
                    <a:pt x="305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7164596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397" y="769"/>
                  </a:moveTo>
                  <a:cubicBezTo>
                    <a:pt x="4034" y="769"/>
                    <a:pt x="4695" y="995"/>
                    <a:pt x="5226" y="1542"/>
                  </a:cubicBezTo>
                  <a:cubicBezTo>
                    <a:pt x="5258" y="1574"/>
                    <a:pt x="5321" y="1606"/>
                    <a:pt x="5416" y="1606"/>
                  </a:cubicBezTo>
                  <a:cubicBezTo>
                    <a:pt x="5764" y="2777"/>
                    <a:pt x="5574" y="4361"/>
                    <a:pt x="4212" y="5058"/>
                  </a:cubicBezTo>
                  <a:cubicBezTo>
                    <a:pt x="3929" y="5209"/>
                    <a:pt x="3634" y="5281"/>
                    <a:pt x="3342" y="5281"/>
                  </a:cubicBezTo>
                  <a:cubicBezTo>
                    <a:pt x="3144" y="5281"/>
                    <a:pt x="2947" y="5248"/>
                    <a:pt x="2756" y="5184"/>
                  </a:cubicBezTo>
                  <a:cubicBezTo>
                    <a:pt x="2122" y="4994"/>
                    <a:pt x="1584" y="4456"/>
                    <a:pt x="1299" y="3886"/>
                  </a:cubicBezTo>
                  <a:cubicBezTo>
                    <a:pt x="792" y="2841"/>
                    <a:pt x="1014" y="1859"/>
                    <a:pt x="1837" y="1257"/>
                  </a:cubicBezTo>
                  <a:cubicBezTo>
                    <a:pt x="2260" y="956"/>
                    <a:pt x="2818" y="769"/>
                    <a:pt x="3397" y="769"/>
                  </a:cubicBezTo>
                  <a:close/>
                  <a:moveTo>
                    <a:pt x="3379" y="1"/>
                  </a:moveTo>
                  <a:cubicBezTo>
                    <a:pt x="2807" y="1"/>
                    <a:pt x="2240" y="143"/>
                    <a:pt x="1774" y="402"/>
                  </a:cubicBezTo>
                  <a:cubicBezTo>
                    <a:pt x="476" y="1099"/>
                    <a:pt x="1" y="2714"/>
                    <a:pt x="697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44" y="5384"/>
                    <a:pt x="2471" y="5854"/>
                    <a:pt x="3362" y="5854"/>
                  </a:cubicBezTo>
                  <a:cubicBezTo>
                    <a:pt x="3683" y="5854"/>
                    <a:pt x="4012" y="5793"/>
                    <a:pt x="4339" y="5659"/>
                  </a:cubicBezTo>
                  <a:cubicBezTo>
                    <a:pt x="5163" y="5374"/>
                    <a:pt x="5859" y="4519"/>
                    <a:pt x="6113" y="3569"/>
                  </a:cubicBezTo>
                  <a:cubicBezTo>
                    <a:pt x="6334" y="2777"/>
                    <a:pt x="6208" y="2017"/>
                    <a:pt x="5764" y="1416"/>
                  </a:cubicBezTo>
                  <a:cubicBezTo>
                    <a:pt x="5764" y="1384"/>
                    <a:pt x="5733" y="1384"/>
                    <a:pt x="5733" y="1384"/>
                  </a:cubicBezTo>
                  <a:cubicBezTo>
                    <a:pt x="5764" y="1289"/>
                    <a:pt x="5764" y="1194"/>
                    <a:pt x="5701" y="1099"/>
                  </a:cubicBezTo>
                  <a:cubicBezTo>
                    <a:pt x="5638" y="1067"/>
                    <a:pt x="5606" y="1036"/>
                    <a:pt x="5606" y="972"/>
                  </a:cubicBezTo>
                  <a:cubicBezTo>
                    <a:pt x="5044" y="298"/>
                    <a:pt x="4206" y="1"/>
                    <a:pt x="337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7255167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43" y="1"/>
                  </a:moveTo>
                  <a:cubicBezTo>
                    <a:pt x="518" y="1"/>
                    <a:pt x="295" y="72"/>
                    <a:pt x="96" y="231"/>
                  </a:cubicBezTo>
                  <a:cubicBezTo>
                    <a:pt x="1" y="295"/>
                    <a:pt x="1" y="390"/>
                    <a:pt x="32" y="453"/>
                  </a:cubicBezTo>
                  <a:lnTo>
                    <a:pt x="32" y="516"/>
                  </a:lnTo>
                  <a:cubicBezTo>
                    <a:pt x="77" y="539"/>
                    <a:pt x="122" y="561"/>
                    <a:pt x="178" y="561"/>
                  </a:cubicBezTo>
                  <a:cubicBezTo>
                    <a:pt x="201" y="561"/>
                    <a:pt x="226" y="557"/>
                    <a:pt x="254" y="548"/>
                  </a:cubicBezTo>
                  <a:cubicBezTo>
                    <a:pt x="381" y="485"/>
                    <a:pt x="523" y="453"/>
                    <a:pt x="666" y="453"/>
                  </a:cubicBezTo>
                  <a:cubicBezTo>
                    <a:pt x="808" y="453"/>
                    <a:pt x="951" y="485"/>
                    <a:pt x="1077" y="548"/>
                  </a:cubicBezTo>
                  <a:cubicBezTo>
                    <a:pt x="1299" y="675"/>
                    <a:pt x="1521" y="865"/>
                    <a:pt x="1584" y="1086"/>
                  </a:cubicBezTo>
                  <a:cubicBezTo>
                    <a:pt x="1616" y="1213"/>
                    <a:pt x="1774" y="1245"/>
                    <a:pt x="1869" y="1245"/>
                  </a:cubicBezTo>
                  <a:cubicBezTo>
                    <a:pt x="1901" y="1245"/>
                    <a:pt x="1901" y="1245"/>
                    <a:pt x="1933" y="1213"/>
                  </a:cubicBezTo>
                  <a:cubicBezTo>
                    <a:pt x="2028" y="1118"/>
                    <a:pt x="2059" y="1055"/>
                    <a:pt x="2028" y="928"/>
                  </a:cubicBezTo>
                  <a:cubicBezTo>
                    <a:pt x="1901" y="548"/>
                    <a:pt x="1553" y="231"/>
                    <a:pt x="1141" y="73"/>
                  </a:cubicBezTo>
                  <a:cubicBezTo>
                    <a:pt x="1011" y="26"/>
                    <a:pt x="877" y="1"/>
                    <a:pt x="7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7524150" y="1868173"/>
              <a:ext cx="183936" cy="152672"/>
            </a:xfrm>
            <a:custGeom>
              <a:avLst/>
              <a:gdLst/>
              <a:ahLst/>
              <a:cxnLst/>
              <a:rect l="l" t="t" r="r" b="b"/>
              <a:pathLst>
                <a:path w="5595" h="4644" extrusionOk="0">
                  <a:moveTo>
                    <a:pt x="3075" y="1"/>
                  </a:moveTo>
                  <a:cubicBezTo>
                    <a:pt x="1493" y="1"/>
                    <a:pt x="0" y="1336"/>
                    <a:pt x="939" y="3192"/>
                  </a:cubicBezTo>
                  <a:cubicBezTo>
                    <a:pt x="1339" y="4014"/>
                    <a:pt x="2156" y="4644"/>
                    <a:pt x="3042" y="4644"/>
                  </a:cubicBezTo>
                  <a:cubicBezTo>
                    <a:pt x="3351" y="4644"/>
                    <a:pt x="3668" y="4567"/>
                    <a:pt x="3980" y="4395"/>
                  </a:cubicBezTo>
                  <a:cubicBezTo>
                    <a:pt x="5278" y="3699"/>
                    <a:pt x="5595" y="2178"/>
                    <a:pt x="5151" y="880"/>
                  </a:cubicBezTo>
                  <a:lnTo>
                    <a:pt x="5151" y="848"/>
                  </a:lnTo>
                  <a:cubicBezTo>
                    <a:pt x="5088" y="848"/>
                    <a:pt x="4993" y="848"/>
                    <a:pt x="4930" y="753"/>
                  </a:cubicBezTo>
                  <a:cubicBezTo>
                    <a:pt x="4409" y="232"/>
                    <a:pt x="3734" y="1"/>
                    <a:pt x="3075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7515438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413" y="769"/>
                  </a:moveTo>
                  <a:cubicBezTo>
                    <a:pt x="4050" y="769"/>
                    <a:pt x="4712" y="995"/>
                    <a:pt x="5226" y="1542"/>
                  </a:cubicBezTo>
                  <a:cubicBezTo>
                    <a:pt x="5258" y="1574"/>
                    <a:pt x="5353" y="1606"/>
                    <a:pt x="5416" y="1606"/>
                  </a:cubicBezTo>
                  <a:cubicBezTo>
                    <a:pt x="5796" y="2777"/>
                    <a:pt x="5575" y="4361"/>
                    <a:pt x="4245" y="5058"/>
                  </a:cubicBezTo>
                  <a:cubicBezTo>
                    <a:pt x="3961" y="5209"/>
                    <a:pt x="3666" y="5281"/>
                    <a:pt x="3374" y="5281"/>
                  </a:cubicBezTo>
                  <a:cubicBezTo>
                    <a:pt x="3176" y="5281"/>
                    <a:pt x="2979" y="5248"/>
                    <a:pt x="2788" y="5184"/>
                  </a:cubicBezTo>
                  <a:cubicBezTo>
                    <a:pt x="2154" y="4994"/>
                    <a:pt x="1584" y="4456"/>
                    <a:pt x="1299" y="3886"/>
                  </a:cubicBezTo>
                  <a:cubicBezTo>
                    <a:pt x="793" y="2841"/>
                    <a:pt x="1046" y="1859"/>
                    <a:pt x="1869" y="1257"/>
                  </a:cubicBezTo>
                  <a:cubicBezTo>
                    <a:pt x="2277" y="956"/>
                    <a:pt x="2835" y="769"/>
                    <a:pt x="3413" y="769"/>
                  </a:cubicBezTo>
                  <a:close/>
                  <a:moveTo>
                    <a:pt x="3405" y="1"/>
                  </a:moveTo>
                  <a:cubicBezTo>
                    <a:pt x="2828" y="1"/>
                    <a:pt x="2254" y="143"/>
                    <a:pt x="1774" y="402"/>
                  </a:cubicBezTo>
                  <a:cubicBezTo>
                    <a:pt x="476" y="1099"/>
                    <a:pt x="1" y="2714"/>
                    <a:pt x="729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94" y="5854"/>
                  </a:cubicBezTo>
                  <a:cubicBezTo>
                    <a:pt x="3715" y="5854"/>
                    <a:pt x="4044" y="5793"/>
                    <a:pt x="4371" y="5659"/>
                  </a:cubicBezTo>
                  <a:cubicBezTo>
                    <a:pt x="5195" y="5374"/>
                    <a:pt x="5860" y="4519"/>
                    <a:pt x="6145" y="3569"/>
                  </a:cubicBezTo>
                  <a:cubicBezTo>
                    <a:pt x="6335" y="2777"/>
                    <a:pt x="6208" y="2017"/>
                    <a:pt x="5796" y="1416"/>
                  </a:cubicBezTo>
                  <a:cubicBezTo>
                    <a:pt x="5796" y="1384"/>
                    <a:pt x="5733" y="1384"/>
                    <a:pt x="5733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70" y="1067"/>
                    <a:pt x="5638" y="1036"/>
                    <a:pt x="5638" y="972"/>
                  </a:cubicBezTo>
                  <a:cubicBezTo>
                    <a:pt x="5077" y="298"/>
                    <a:pt x="4238" y="1"/>
                    <a:pt x="340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7607061" y="1897826"/>
              <a:ext cx="67723" cy="40929"/>
            </a:xfrm>
            <a:custGeom>
              <a:avLst/>
              <a:gdLst/>
              <a:ahLst/>
              <a:cxnLst/>
              <a:rect l="l" t="t" r="r" b="b"/>
              <a:pathLst>
                <a:path w="2060" h="1245" extrusionOk="0">
                  <a:moveTo>
                    <a:pt x="734" y="1"/>
                  </a:moveTo>
                  <a:cubicBezTo>
                    <a:pt x="499" y="1"/>
                    <a:pt x="263" y="72"/>
                    <a:pt x="64" y="231"/>
                  </a:cubicBezTo>
                  <a:cubicBezTo>
                    <a:pt x="1" y="295"/>
                    <a:pt x="1" y="390"/>
                    <a:pt x="33" y="453"/>
                  </a:cubicBezTo>
                  <a:lnTo>
                    <a:pt x="33" y="516"/>
                  </a:lnTo>
                  <a:cubicBezTo>
                    <a:pt x="55" y="539"/>
                    <a:pt x="109" y="561"/>
                    <a:pt x="161" y="561"/>
                  </a:cubicBezTo>
                  <a:cubicBezTo>
                    <a:pt x="183" y="561"/>
                    <a:pt x="204" y="557"/>
                    <a:pt x="223" y="548"/>
                  </a:cubicBezTo>
                  <a:cubicBezTo>
                    <a:pt x="365" y="485"/>
                    <a:pt x="515" y="453"/>
                    <a:pt x="658" y="453"/>
                  </a:cubicBezTo>
                  <a:cubicBezTo>
                    <a:pt x="801" y="453"/>
                    <a:pt x="935" y="485"/>
                    <a:pt x="1046" y="548"/>
                  </a:cubicBezTo>
                  <a:cubicBezTo>
                    <a:pt x="1299" y="675"/>
                    <a:pt x="1489" y="865"/>
                    <a:pt x="1584" y="1086"/>
                  </a:cubicBezTo>
                  <a:cubicBezTo>
                    <a:pt x="1616" y="1213"/>
                    <a:pt x="1774" y="1245"/>
                    <a:pt x="1838" y="1245"/>
                  </a:cubicBezTo>
                  <a:cubicBezTo>
                    <a:pt x="1901" y="1245"/>
                    <a:pt x="1901" y="1245"/>
                    <a:pt x="1933" y="1213"/>
                  </a:cubicBezTo>
                  <a:cubicBezTo>
                    <a:pt x="1996" y="1118"/>
                    <a:pt x="2059" y="1055"/>
                    <a:pt x="1996" y="928"/>
                  </a:cubicBezTo>
                  <a:cubicBezTo>
                    <a:pt x="1901" y="548"/>
                    <a:pt x="1521" y="231"/>
                    <a:pt x="1141" y="73"/>
                  </a:cubicBezTo>
                  <a:cubicBezTo>
                    <a:pt x="1011" y="26"/>
                    <a:pt x="873" y="1"/>
                    <a:pt x="73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7869502" y="1868173"/>
              <a:ext cx="183179" cy="152672"/>
            </a:xfrm>
            <a:custGeom>
              <a:avLst/>
              <a:gdLst/>
              <a:ahLst/>
              <a:cxnLst/>
              <a:rect l="l" t="t" r="r" b="b"/>
              <a:pathLst>
                <a:path w="5572" h="4644" extrusionOk="0">
                  <a:moveTo>
                    <a:pt x="3059" y="1"/>
                  </a:moveTo>
                  <a:cubicBezTo>
                    <a:pt x="1483" y="1"/>
                    <a:pt x="0" y="1336"/>
                    <a:pt x="917" y="3192"/>
                  </a:cubicBezTo>
                  <a:cubicBezTo>
                    <a:pt x="1316" y="4014"/>
                    <a:pt x="2150" y="4644"/>
                    <a:pt x="3033" y="4644"/>
                  </a:cubicBezTo>
                  <a:cubicBezTo>
                    <a:pt x="3340" y="4644"/>
                    <a:pt x="3654" y="4567"/>
                    <a:pt x="3957" y="4395"/>
                  </a:cubicBezTo>
                  <a:cubicBezTo>
                    <a:pt x="5256" y="3699"/>
                    <a:pt x="5572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2" y="848"/>
                    <a:pt x="4907" y="753"/>
                  </a:cubicBezTo>
                  <a:cubicBezTo>
                    <a:pt x="4386" y="232"/>
                    <a:pt x="3714" y="1"/>
                    <a:pt x="305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7860067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425" y="769"/>
                  </a:moveTo>
                  <a:cubicBezTo>
                    <a:pt x="4058" y="769"/>
                    <a:pt x="4712" y="995"/>
                    <a:pt x="5226" y="1542"/>
                  </a:cubicBezTo>
                  <a:cubicBezTo>
                    <a:pt x="5289" y="1574"/>
                    <a:pt x="5353" y="1606"/>
                    <a:pt x="5448" y="1606"/>
                  </a:cubicBezTo>
                  <a:cubicBezTo>
                    <a:pt x="5796" y="2777"/>
                    <a:pt x="5606" y="4361"/>
                    <a:pt x="4244" y="5058"/>
                  </a:cubicBezTo>
                  <a:cubicBezTo>
                    <a:pt x="3961" y="5209"/>
                    <a:pt x="3666" y="5281"/>
                    <a:pt x="3373" y="5281"/>
                  </a:cubicBezTo>
                  <a:cubicBezTo>
                    <a:pt x="3175" y="5281"/>
                    <a:pt x="2979" y="5248"/>
                    <a:pt x="2787" y="5184"/>
                  </a:cubicBezTo>
                  <a:cubicBezTo>
                    <a:pt x="2154" y="4994"/>
                    <a:pt x="1584" y="4456"/>
                    <a:pt x="1331" y="3886"/>
                  </a:cubicBezTo>
                  <a:cubicBezTo>
                    <a:pt x="792" y="2841"/>
                    <a:pt x="1046" y="1859"/>
                    <a:pt x="1869" y="1257"/>
                  </a:cubicBezTo>
                  <a:cubicBezTo>
                    <a:pt x="2291" y="956"/>
                    <a:pt x="2850" y="769"/>
                    <a:pt x="3425" y="769"/>
                  </a:cubicBezTo>
                  <a:close/>
                  <a:moveTo>
                    <a:pt x="3411" y="1"/>
                  </a:moveTo>
                  <a:cubicBezTo>
                    <a:pt x="2839" y="1"/>
                    <a:pt x="2272" y="143"/>
                    <a:pt x="1806" y="402"/>
                  </a:cubicBezTo>
                  <a:cubicBezTo>
                    <a:pt x="475" y="1099"/>
                    <a:pt x="0" y="2714"/>
                    <a:pt x="729" y="4107"/>
                  </a:cubicBezTo>
                  <a:cubicBezTo>
                    <a:pt x="856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93" y="5854"/>
                  </a:cubicBezTo>
                  <a:cubicBezTo>
                    <a:pt x="3715" y="5854"/>
                    <a:pt x="4044" y="5793"/>
                    <a:pt x="4371" y="5659"/>
                  </a:cubicBezTo>
                  <a:cubicBezTo>
                    <a:pt x="5163" y="5374"/>
                    <a:pt x="5859" y="4519"/>
                    <a:pt x="6144" y="3569"/>
                  </a:cubicBezTo>
                  <a:cubicBezTo>
                    <a:pt x="6334" y="2777"/>
                    <a:pt x="6239" y="2017"/>
                    <a:pt x="5796" y="1416"/>
                  </a:cubicBezTo>
                  <a:cubicBezTo>
                    <a:pt x="5796" y="1384"/>
                    <a:pt x="5764" y="1384"/>
                    <a:pt x="5764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69" y="1067"/>
                    <a:pt x="5638" y="1036"/>
                    <a:pt x="5638" y="972"/>
                  </a:cubicBezTo>
                  <a:cubicBezTo>
                    <a:pt x="5076" y="298"/>
                    <a:pt x="4238" y="1"/>
                    <a:pt x="341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7951690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33" y="1"/>
                  </a:moveTo>
                  <a:cubicBezTo>
                    <a:pt x="499" y="1"/>
                    <a:pt x="262" y="72"/>
                    <a:pt x="64" y="231"/>
                  </a:cubicBezTo>
                  <a:cubicBezTo>
                    <a:pt x="0" y="295"/>
                    <a:pt x="0" y="390"/>
                    <a:pt x="32" y="453"/>
                  </a:cubicBezTo>
                  <a:lnTo>
                    <a:pt x="32" y="516"/>
                  </a:lnTo>
                  <a:cubicBezTo>
                    <a:pt x="54" y="539"/>
                    <a:pt x="108" y="561"/>
                    <a:pt x="161" y="561"/>
                  </a:cubicBezTo>
                  <a:cubicBezTo>
                    <a:pt x="182" y="561"/>
                    <a:pt x="203" y="557"/>
                    <a:pt x="222" y="548"/>
                  </a:cubicBezTo>
                  <a:cubicBezTo>
                    <a:pt x="365" y="485"/>
                    <a:pt x="515" y="453"/>
                    <a:pt x="661" y="453"/>
                  </a:cubicBezTo>
                  <a:cubicBezTo>
                    <a:pt x="808" y="453"/>
                    <a:pt x="950" y="485"/>
                    <a:pt x="1077" y="548"/>
                  </a:cubicBezTo>
                  <a:cubicBezTo>
                    <a:pt x="1299" y="675"/>
                    <a:pt x="1489" y="865"/>
                    <a:pt x="1584" y="1086"/>
                  </a:cubicBezTo>
                  <a:cubicBezTo>
                    <a:pt x="1615" y="1213"/>
                    <a:pt x="1774" y="1245"/>
                    <a:pt x="1869" y="1245"/>
                  </a:cubicBezTo>
                  <a:cubicBezTo>
                    <a:pt x="1900" y="1245"/>
                    <a:pt x="1900" y="1245"/>
                    <a:pt x="1932" y="1213"/>
                  </a:cubicBezTo>
                  <a:cubicBezTo>
                    <a:pt x="2027" y="1118"/>
                    <a:pt x="2059" y="1055"/>
                    <a:pt x="2027" y="928"/>
                  </a:cubicBezTo>
                  <a:cubicBezTo>
                    <a:pt x="1900" y="548"/>
                    <a:pt x="1552" y="231"/>
                    <a:pt x="1140" y="73"/>
                  </a:cubicBezTo>
                  <a:cubicBezTo>
                    <a:pt x="1011" y="26"/>
                    <a:pt x="872" y="1"/>
                    <a:pt x="7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8209923" y="1868173"/>
              <a:ext cx="184264" cy="152672"/>
            </a:xfrm>
            <a:custGeom>
              <a:avLst/>
              <a:gdLst/>
              <a:ahLst/>
              <a:cxnLst/>
              <a:rect l="l" t="t" r="r" b="b"/>
              <a:pathLst>
                <a:path w="5605" h="4644" extrusionOk="0">
                  <a:moveTo>
                    <a:pt x="3071" y="1"/>
                  </a:moveTo>
                  <a:cubicBezTo>
                    <a:pt x="1484" y="1"/>
                    <a:pt x="1" y="1336"/>
                    <a:pt x="918" y="3192"/>
                  </a:cubicBezTo>
                  <a:cubicBezTo>
                    <a:pt x="1340" y="4014"/>
                    <a:pt x="2163" y="4644"/>
                    <a:pt x="3051" y="4644"/>
                  </a:cubicBezTo>
                  <a:cubicBezTo>
                    <a:pt x="3361" y="4644"/>
                    <a:pt x="3678" y="4567"/>
                    <a:pt x="3990" y="4395"/>
                  </a:cubicBezTo>
                  <a:cubicBezTo>
                    <a:pt x="5288" y="3699"/>
                    <a:pt x="5605" y="2178"/>
                    <a:pt x="5161" y="880"/>
                  </a:cubicBezTo>
                  <a:lnTo>
                    <a:pt x="5161" y="848"/>
                  </a:lnTo>
                  <a:cubicBezTo>
                    <a:pt x="5098" y="848"/>
                    <a:pt x="5003" y="848"/>
                    <a:pt x="4940" y="753"/>
                  </a:cubicBezTo>
                  <a:cubicBezTo>
                    <a:pt x="4409" y="232"/>
                    <a:pt x="3731" y="1"/>
                    <a:pt x="3071" y="1"/>
                  </a:cubicBezTo>
                  <a:close/>
                </a:path>
              </a:pathLst>
            </a:custGeom>
            <a:solidFill>
              <a:srgbClr val="9B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8201540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366" y="769"/>
                  </a:moveTo>
                  <a:cubicBezTo>
                    <a:pt x="4003" y="769"/>
                    <a:pt x="4664" y="995"/>
                    <a:pt x="5195" y="1542"/>
                  </a:cubicBezTo>
                  <a:cubicBezTo>
                    <a:pt x="5226" y="1574"/>
                    <a:pt x="5290" y="1606"/>
                    <a:pt x="5385" y="1606"/>
                  </a:cubicBezTo>
                  <a:cubicBezTo>
                    <a:pt x="5765" y="2777"/>
                    <a:pt x="5575" y="4361"/>
                    <a:pt x="4181" y="5058"/>
                  </a:cubicBezTo>
                  <a:cubicBezTo>
                    <a:pt x="3898" y="5209"/>
                    <a:pt x="3603" y="5281"/>
                    <a:pt x="3310" y="5281"/>
                  </a:cubicBezTo>
                  <a:cubicBezTo>
                    <a:pt x="3113" y="5281"/>
                    <a:pt x="2916" y="5248"/>
                    <a:pt x="2724" y="5184"/>
                  </a:cubicBezTo>
                  <a:cubicBezTo>
                    <a:pt x="2091" y="4994"/>
                    <a:pt x="1553" y="4456"/>
                    <a:pt x="1268" y="3886"/>
                  </a:cubicBezTo>
                  <a:cubicBezTo>
                    <a:pt x="761" y="2841"/>
                    <a:pt x="983" y="1859"/>
                    <a:pt x="1806" y="1257"/>
                  </a:cubicBezTo>
                  <a:cubicBezTo>
                    <a:pt x="2228" y="956"/>
                    <a:pt x="2787" y="769"/>
                    <a:pt x="3366" y="769"/>
                  </a:cubicBezTo>
                  <a:close/>
                  <a:moveTo>
                    <a:pt x="3380" y="1"/>
                  </a:moveTo>
                  <a:cubicBezTo>
                    <a:pt x="2807" y="1"/>
                    <a:pt x="2241" y="143"/>
                    <a:pt x="1774" y="402"/>
                  </a:cubicBezTo>
                  <a:cubicBezTo>
                    <a:pt x="476" y="1099"/>
                    <a:pt x="1" y="2714"/>
                    <a:pt x="698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81" y="5854"/>
                  </a:cubicBezTo>
                  <a:cubicBezTo>
                    <a:pt x="3698" y="5854"/>
                    <a:pt x="4021" y="5793"/>
                    <a:pt x="4340" y="5659"/>
                  </a:cubicBezTo>
                  <a:cubicBezTo>
                    <a:pt x="5131" y="5374"/>
                    <a:pt x="5860" y="4519"/>
                    <a:pt x="6145" y="3569"/>
                  </a:cubicBezTo>
                  <a:cubicBezTo>
                    <a:pt x="6335" y="2777"/>
                    <a:pt x="6208" y="2017"/>
                    <a:pt x="5765" y="1416"/>
                  </a:cubicBezTo>
                  <a:cubicBezTo>
                    <a:pt x="5765" y="1384"/>
                    <a:pt x="5733" y="1384"/>
                    <a:pt x="5733" y="1384"/>
                  </a:cubicBezTo>
                  <a:cubicBezTo>
                    <a:pt x="5765" y="1289"/>
                    <a:pt x="5765" y="1194"/>
                    <a:pt x="5701" y="1099"/>
                  </a:cubicBezTo>
                  <a:cubicBezTo>
                    <a:pt x="5670" y="1067"/>
                    <a:pt x="5606" y="1036"/>
                    <a:pt x="5606" y="972"/>
                  </a:cubicBezTo>
                  <a:cubicBezTo>
                    <a:pt x="5045" y="298"/>
                    <a:pt x="4207" y="1"/>
                    <a:pt x="338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8292143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51" y="1"/>
                  </a:moveTo>
                  <a:cubicBezTo>
                    <a:pt x="518" y="1"/>
                    <a:pt x="294" y="72"/>
                    <a:pt x="95" y="231"/>
                  </a:cubicBezTo>
                  <a:cubicBezTo>
                    <a:pt x="0" y="295"/>
                    <a:pt x="0" y="390"/>
                    <a:pt x="63" y="453"/>
                  </a:cubicBezTo>
                  <a:lnTo>
                    <a:pt x="63" y="516"/>
                  </a:lnTo>
                  <a:cubicBezTo>
                    <a:pt x="86" y="539"/>
                    <a:pt x="124" y="561"/>
                    <a:pt x="178" y="561"/>
                  </a:cubicBezTo>
                  <a:cubicBezTo>
                    <a:pt x="201" y="561"/>
                    <a:pt x="226" y="557"/>
                    <a:pt x="253" y="548"/>
                  </a:cubicBezTo>
                  <a:cubicBezTo>
                    <a:pt x="396" y="485"/>
                    <a:pt x="546" y="453"/>
                    <a:pt x="689" y="453"/>
                  </a:cubicBezTo>
                  <a:cubicBezTo>
                    <a:pt x="831" y="453"/>
                    <a:pt x="966" y="485"/>
                    <a:pt x="1077" y="548"/>
                  </a:cubicBezTo>
                  <a:cubicBezTo>
                    <a:pt x="1330" y="675"/>
                    <a:pt x="1520" y="865"/>
                    <a:pt x="1584" y="1086"/>
                  </a:cubicBezTo>
                  <a:cubicBezTo>
                    <a:pt x="1647" y="1213"/>
                    <a:pt x="1805" y="1245"/>
                    <a:pt x="1869" y="1245"/>
                  </a:cubicBezTo>
                  <a:cubicBezTo>
                    <a:pt x="1900" y="1245"/>
                    <a:pt x="1900" y="1245"/>
                    <a:pt x="1964" y="1213"/>
                  </a:cubicBezTo>
                  <a:cubicBezTo>
                    <a:pt x="2027" y="1118"/>
                    <a:pt x="2059" y="1055"/>
                    <a:pt x="2027" y="928"/>
                  </a:cubicBezTo>
                  <a:cubicBezTo>
                    <a:pt x="1900" y="548"/>
                    <a:pt x="1552" y="231"/>
                    <a:pt x="1172" y="73"/>
                  </a:cubicBezTo>
                  <a:cubicBezTo>
                    <a:pt x="1030" y="26"/>
                    <a:pt x="889" y="1"/>
                    <a:pt x="75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36"/>
          <p:cNvGrpSpPr/>
          <p:nvPr/>
        </p:nvGrpSpPr>
        <p:grpSpPr>
          <a:xfrm>
            <a:off x="6829370" y="3643127"/>
            <a:ext cx="1580433" cy="192483"/>
            <a:chOff x="6829370" y="1845357"/>
            <a:chExt cx="1580433" cy="192483"/>
          </a:xfrm>
        </p:grpSpPr>
        <p:sp>
          <p:nvSpPr>
            <p:cNvPr id="793" name="Google Shape;793;p36"/>
            <p:cNvSpPr/>
            <p:nvPr/>
          </p:nvSpPr>
          <p:spPr>
            <a:xfrm>
              <a:off x="6839824" y="1868173"/>
              <a:ext cx="184232" cy="152672"/>
            </a:xfrm>
            <a:custGeom>
              <a:avLst/>
              <a:gdLst/>
              <a:ahLst/>
              <a:cxnLst/>
              <a:rect l="l" t="t" r="r" b="b"/>
              <a:pathLst>
                <a:path w="5604" h="4644" extrusionOk="0">
                  <a:moveTo>
                    <a:pt x="3059" y="1"/>
                  </a:moveTo>
                  <a:cubicBezTo>
                    <a:pt x="1484" y="1"/>
                    <a:pt x="0" y="1336"/>
                    <a:pt x="917" y="3192"/>
                  </a:cubicBezTo>
                  <a:cubicBezTo>
                    <a:pt x="1340" y="4014"/>
                    <a:pt x="2163" y="4644"/>
                    <a:pt x="3038" y="4644"/>
                  </a:cubicBezTo>
                  <a:cubicBezTo>
                    <a:pt x="3343" y="4644"/>
                    <a:pt x="3654" y="4567"/>
                    <a:pt x="3957" y="4395"/>
                  </a:cubicBezTo>
                  <a:cubicBezTo>
                    <a:pt x="5287" y="3699"/>
                    <a:pt x="5604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2" y="848"/>
                    <a:pt x="4907" y="753"/>
                  </a:cubicBezTo>
                  <a:cubicBezTo>
                    <a:pt x="4386" y="232"/>
                    <a:pt x="3715" y="1"/>
                    <a:pt x="305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6829370" y="1845357"/>
              <a:ext cx="208230" cy="192483"/>
            </a:xfrm>
            <a:custGeom>
              <a:avLst/>
              <a:gdLst/>
              <a:ahLst/>
              <a:cxnLst/>
              <a:rect l="l" t="t" r="r" b="b"/>
              <a:pathLst>
                <a:path w="6334" h="5855" extrusionOk="0">
                  <a:moveTo>
                    <a:pt x="3425" y="769"/>
                  </a:moveTo>
                  <a:cubicBezTo>
                    <a:pt x="4058" y="769"/>
                    <a:pt x="4711" y="995"/>
                    <a:pt x="5225" y="1542"/>
                  </a:cubicBezTo>
                  <a:cubicBezTo>
                    <a:pt x="5289" y="1574"/>
                    <a:pt x="5352" y="1606"/>
                    <a:pt x="5447" y="1606"/>
                  </a:cubicBezTo>
                  <a:cubicBezTo>
                    <a:pt x="5796" y="2777"/>
                    <a:pt x="5605" y="4361"/>
                    <a:pt x="4244" y="5058"/>
                  </a:cubicBezTo>
                  <a:cubicBezTo>
                    <a:pt x="3960" y="5209"/>
                    <a:pt x="3665" y="5281"/>
                    <a:pt x="3373" y="5281"/>
                  </a:cubicBezTo>
                  <a:cubicBezTo>
                    <a:pt x="3175" y="5281"/>
                    <a:pt x="2978" y="5248"/>
                    <a:pt x="2787" y="5184"/>
                  </a:cubicBezTo>
                  <a:cubicBezTo>
                    <a:pt x="2154" y="4994"/>
                    <a:pt x="1584" y="4456"/>
                    <a:pt x="1330" y="3886"/>
                  </a:cubicBezTo>
                  <a:cubicBezTo>
                    <a:pt x="792" y="2841"/>
                    <a:pt x="1045" y="1859"/>
                    <a:pt x="1869" y="1257"/>
                  </a:cubicBezTo>
                  <a:cubicBezTo>
                    <a:pt x="2291" y="956"/>
                    <a:pt x="2849" y="769"/>
                    <a:pt x="3425" y="769"/>
                  </a:cubicBezTo>
                  <a:close/>
                  <a:moveTo>
                    <a:pt x="3410" y="1"/>
                  </a:moveTo>
                  <a:cubicBezTo>
                    <a:pt x="2838" y="1"/>
                    <a:pt x="2271" y="143"/>
                    <a:pt x="1805" y="402"/>
                  </a:cubicBezTo>
                  <a:cubicBezTo>
                    <a:pt x="475" y="1099"/>
                    <a:pt x="0" y="2714"/>
                    <a:pt x="728" y="4107"/>
                  </a:cubicBezTo>
                  <a:cubicBezTo>
                    <a:pt x="855" y="4297"/>
                    <a:pt x="950" y="4551"/>
                    <a:pt x="1108" y="4709"/>
                  </a:cubicBezTo>
                  <a:cubicBezTo>
                    <a:pt x="1667" y="5384"/>
                    <a:pt x="2500" y="5854"/>
                    <a:pt x="3393" y="5854"/>
                  </a:cubicBezTo>
                  <a:cubicBezTo>
                    <a:pt x="3714" y="5854"/>
                    <a:pt x="4043" y="5793"/>
                    <a:pt x="4370" y="5659"/>
                  </a:cubicBezTo>
                  <a:cubicBezTo>
                    <a:pt x="5194" y="5374"/>
                    <a:pt x="5922" y="4519"/>
                    <a:pt x="6144" y="3569"/>
                  </a:cubicBezTo>
                  <a:cubicBezTo>
                    <a:pt x="6334" y="2777"/>
                    <a:pt x="6239" y="2017"/>
                    <a:pt x="5796" y="1416"/>
                  </a:cubicBezTo>
                  <a:cubicBezTo>
                    <a:pt x="5796" y="1384"/>
                    <a:pt x="5764" y="1384"/>
                    <a:pt x="5764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69" y="1067"/>
                    <a:pt x="5637" y="1036"/>
                    <a:pt x="5637" y="972"/>
                  </a:cubicBezTo>
                  <a:cubicBezTo>
                    <a:pt x="5076" y="298"/>
                    <a:pt x="4237" y="1"/>
                    <a:pt x="341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6922012" y="1897826"/>
              <a:ext cx="66671" cy="40929"/>
            </a:xfrm>
            <a:custGeom>
              <a:avLst/>
              <a:gdLst/>
              <a:ahLst/>
              <a:cxnLst/>
              <a:rect l="l" t="t" r="r" b="b"/>
              <a:pathLst>
                <a:path w="2028" h="1245" extrusionOk="0">
                  <a:moveTo>
                    <a:pt x="743" y="1"/>
                  </a:moveTo>
                  <a:cubicBezTo>
                    <a:pt x="518" y="1"/>
                    <a:pt x="294" y="72"/>
                    <a:pt x="96" y="231"/>
                  </a:cubicBezTo>
                  <a:cubicBezTo>
                    <a:pt x="1" y="295"/>
                    <a:pt x="1" y="390"/>
                    <a:pt x="32" y="453"/>
                  </a:cubicBezTo>
                  <a:lnTo>
                    <a:pt x="32" y="516"/>
                  </a:lnTo>
                  <a:cubicBezTo>
                    <a:pt x="77" y="539"/>
                    <a:pt x="122" y="561"/>
                    <a:pt x="178" y="561"/>
                  </a:cubicBezTo>
                  <a:cubicBezTo>
                    <a:pt x="201" y="561"/>
                    <a:pt x="226" y="557"/>
                    <a:pt x="254" y="548"/>
                  </a:cubicBezTo>
                  <a:cubicBezTo>
                    <a:pt x="381" y="485"/>
                    <a:pt x="523" y="453"/>
                    <a:pt x="666" y="453"/>
                  </a:cubicBezTo>
                  <a:cubicBezTo>
                    <a:pt x="808" y="453"/>
                    <a:pt x="951" y="485"/>
                    <a:pt x="1077" y="548"/>
                  </a:cubicBezTo>
                  <a:cubicBezTo>
                    <a:pt x="1299" y="675"/>
                    <a:pt x="1521" y="865"/>
                    <a:pt x="1584" y="1086"/>
                  </a:cubicBezTo>
                  <a:cubicBezTo>
                    <a:pt x="1616" y="1213"/>
                    <a:pt x="1774" y="1245"/>
                    <a:pt x="1869" y="1245"/>
                  </a:cubicBezTo>
                  <a:cubicBezTo>
                    <a:pt x="1901" y="1245"/>
                    <a:pt x="1901" y="1245"/>
                    <a:pt x="1932" y="1213"/>
                  </a:cubicBezTo>
                  <a:cubicBezTo>
                    <a:pt x="1996" y="1118"/>
                    <a:pt x="2027" y="1055"/>
                    <a:pt x="2027" y="928"/>
                  </a:cubicBezTo>
                  <a:cubicBezTo>
                    <a:pt x="1901" y="548"/>
                    <a:pt x="1552" y="231"/>
                    <a:pt x="1141" y="73"/>
                  </a:cubicBezTo>
                  <a:cubicBezTo>
                    <a:pt x="1011" y="26"/>
                    <a:pt x="877" y="1"/>
                    <a:pt x="7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7172979" y="1868173"/>
              <a:ext cx="184264" cy="152672"/>
            </a:xfrm>
            <a:custGeom>
              <a:avLst/>
              <a:gdLst/>
              <a:ahLst/>
              <a:cxnLst/>
              <a:rect l="l" t="t" r="r" b="b"/>
              <a:pathLst>
                <a:path w="5605" h="4644" extrusionOk="0">
                  <a:moveTo>
                    <a:pt x="3059" y="1"/>
                  </a:moveTo>
                  <a:cubicBezTo>
                    <a:pt x="1484" y="1"/>
                    <a:pt x="0" y="1336"/>
                    <a:pt x="917" y="3192"/>
                  </a:cubicBezTo>
                  <a:cubicBezTo>
                    <a:pt x="1340" y="4014"/>
                    <a:pt x="2163" y="4644"/>
                    <a:pt x="3038" y="4644"/>
                  </a:cubicBezTo>
                  <a:cubicBezTo>
                    <a:pt x="3343" y="4644"/>
                    <a:pt x="3654" y="4567"/>
                    <a:pt x="3957" y="4395"/>
                  </a:cubicBezTo>
                  <a:cubicBezTo>
                    <a:pt x="5288" y="3699"/>
                    <a:pt x="5604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3" y="848"/>
                    <a:pt x="4908" y="753"/>
                  </a:cubicBezTo>
                  <a:cubicBezTo>
                    <a:pt x="4386" y="232"/>
                    <a:pt x="3715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7164596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397" y="769"/>
                  </a:moveTo>
                  <a:cubicBezTo>
                    <a:pt x="4034" y="769"/>
                    <a:pt x="4695" y="995"/>
                    <a:pt x="5226" y="1542"/>
                  </a:cubicBezTo>
                  <a:cubicBezTo>
                    <a:pt x="5258" y="1574"/>
                    <a:pt x="5321" y="1606"/>
                    <a:pt x="5416" y="1606"/>
                  </a:cubicBezTo>
                  <a:cubicBezTo>
                    <a:pt x="5764" y="2777"/>
                    <a:pt x="5574" y="4361"/>
                    <a:pt x="4212" y="5058"/>
                  </a:cubicBezTo>
                  <a:cubicBezTo>
                    <a:pt x="3929" y="5209"/>
                    <a:pt x="3634" y="5281"/>
                    <a:pt x="3342" y="5281"/>
                  </a:cubicBezTo>
                  <a:cubicBezTo>
                    <a:pt x="3144" y="5281"/>
                    <a:pt x="2947" y="5248"/>
                    <a:pt x="2756" y="5184"/>
                  </a:cubicBezTo>
                  <a:cubicBezTo>
                    <a:pt x="2122" y="4994"/>
                    <a:pt x="1584" y="4456"/>
                    <a:pt x="1299" y="3886"/>
                  </a:cubicBezTo>
                  <a:cubicBezTo>
                    <a:pt x="792" y="2841"/>
                    <a:pt x="1014" y="1859"/>
                    <a:pt x="1837" y="1257"/>
                  </a:cubicBezTo>
                  <a:cubicBezTo>
                    <a:pt x="2260" y="956"/>
                    <a:pt x="2818" y="769"/>
                    <a:pt x="3397" y="769"/>
                  </a:cubicBezTo>
                  <a:close/>
                  <a:moveTo>
                    <a:pt x="3379" y="1"/>
                  </a:moveTo>
                  <a:cubicBezTo>
                    <a:pt x="2807" y="1"/>
                    <a:pt x="2240" y="143"/>
                    <a:pt x="1774" y="402"/>
                  </a:cubicBezTo>
                  <a:cubicBezTo>
                    <a:pt x="476" y="1099"/>
                    <a:pt x="1" y="2714"/>
                    <a:pt x="697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44" y="5384"/>
                    <a:pt x="2471" y="5854"/>
                    <a:pt x="3362" y="5854"/>
                  </a:cubicBezTo>
                  <a:cubicBezTo>
                    <a:pt x="3683" y="5854"/>
                    <a:pt x="4012" y="5793"/>
                    <a:pt x="4339" y="5659"/>
                  </a:cubicBezTo>
                  <a:cubicBezTo>
                    <a:pt x="5163" y="5374"/>
                    <a:pt x="5859" y="4519"/>
                    <a:pt x="6113" y="3569"/>
                  </a:cubicBezTo>
                  <a:cubicBezTo>
                    <a:pt x="6334" y="2777"/>
                    <a:pt x="6208" y="2017"/>
                    <a:pt x="5764" y="1416"/>
                  </a:cubicBezTo>
                  <a:cubicBezTo>
                    <a:pt x="5764" y="1384"/>
                    <a:pt x="5733" y="1384"/>
                    <a:pt x="5733" y="1384"/>
                  </a:cubicBezTo>
                  <a:cubicBezTo>
                    <a:pt x="5764" y="1289"/>
                    <a:pt x="5764" y="1194"/>
                    <a:pt x="5701" y="1099"/>
                  </a:cubicBezTo>
                  <a:cubicBezTo>
                    <a:pt x="5638" y="1067"/>
                    <a:pt x="5606" y="1036"/>
                    <a:pt x="5606" y="972"/>
                  </a:cubicBezTo>
                  <a:cubicBezTo>
                    <a:pt x="5044" y="298"/>
                    <a:pt x="4206" y="1"/>
                    <a:pt x="337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7255167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43" y="1"/>
                  </a:moveTo>
                  <a:cubicBezTo>
                    <a:pt x="518" y="1"/>
                    <a:pt x="295" y="72"/>
                    <a:pt x="96" y="231"/>
                  </a:cubicBezTo>
                  <a:cubicBezTo>
                    <a:pt x="1" y="295"/>
                    <a:pt x="1" y="390"/>
                    <a:pt x="32" y="453"/>
                  </a:cubicBezTo>
                  <a:lnTo>
                    <a:pt x="32" y="516"/>
                  </a:lnTo>
                  <a:cubicBezTo>
                    <a:pt x="77" y="539"/>
                    <a:pt x="122" y="561"/>
                    <a:pt x="178" y="561"/>
                  </a:cubicBezTo>
                  <a:cubicBezTo>
                    <a:pt x="201" y="561"/>
                    <a:pt x="226" y="557"/>
                    <a:pt x="254" y="548"/>
                  </a:cubicBezTo>
                  <a:cubicBezTo>
                    <a:pt x="381" y="485"/>
                    <a:pt x="523" y="453"/>
                    <a:pt x="666" y="453"/>
                  </a:cubicBezTo>
                  <a:cubicBezTo>
                    <a:pt x="808" y="453"/>
                    <a:pt x="951" y="485"/>
                    <a:pt x="1077" y="548"/>
                  </a:cubicBezTo>
                  <a:cubicBezTo>
                    <a:pt x="1299" y="675"/>
                    <a:pt x="1521" y="865"/>
                    <a:pt x="1584" y="1086"/>
                  </a:cubicBezTo>
                  <a:cubicBezTo>
                    <a:pt x="1616" y="1213"/>
                    <a:pt x="1774" y="1245"/>
                    <a:pt x="1869" y="1245"/>
                  </a:cubicBezTo>
                  <a:cubicBezTo>
                    <a:pt x="1901" y="1245"/>
                    <a:pt x="1901" y="1245"/>
                    <a:pt x="1933" y="1213"/>
                  </a:cubicBezTo>
                  <a:cubicBezTo>
                    <a:pt x="2028" y="1118"/>
                    <a:pt x="2059" y="1055"/>
                    <a:pt x="2028" y="928"/>
                  </a:cubicBezTo>
                  <a:cubicBezTo>
                    <a:pt x="1901" y="548"/>
                    <a:pt x="1553" y="231"/>
                    <a:pt x="1141" y="73"/>
                  </a:cubicBezTo>
                  <a:cubicBezTo>
                    <a:pt x="1011" y="26"/>
                    <a:pt x="877" y="1"/>
                    <a:pt x="7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7524150" y="1868173"/>
              <a:ext cx="183936" cy="152672"/>
            </a:xfrm>
            <a:custGeom>
              <a:avLst/>
              <a:gdLst/>
              <a:ahLst/>
              <a:cxnLst/>
              <a:rect l="l" t="t" r="r" b="b"/>
              <a:pathLst>
                <a:path w="5595" h="4644" extrusionOk="0">
                  <a:moveTo>
                    <a:pt x="3075" y="1"/>
                  </a:moveTo>
                  <a:cubicBezTo>
                    <a:pt x="1493" y="1"/>
                    <a:pt x="0" y="1336"/>
                    <a:pt x="939" y="3192"/>
                  </a:cubicBezTo>
                  <a:cubicBezTo>
                    <a:pt x="1339" y="4014"/>
                    <a:pt x="2156" y="4644"/>
                    <a:pt x="3042" y="4644"/>
                  </a:cubicBezTo>
                  <a:cubicBezTo>
                    <a:pt x="3351" y="4644"/>
                    <a:pt x="3668" y="4567"/>
                    <a:pt x="3980" y="4395"/>
                  </a:cubicBezTo>
                  <a:cubicBezTo>
                    <a:pt x="5278" y="3699"/>
                    <a:pt x="5595" y="2178"/>
                    <a:pt x="5151" y="880"/>
                  </a:cubicBezTo>
                  <a:lnTo>
                    <a:pt x="5151" y="848"/>
                  </a:lnTo>
                  <a:cubicBezTo>
                    <a:pt x="5088" y="848"/>
                    <a:pt x="4993" y="848"/>
                    <a:pt x="4930" y="753"/>
                  </a:cubicBezTo>
                  <a:cubicBezTo>
                    <a:pt x="4409" y="232"/>
                    <a:pt x="3734" y="1"/>
                    <a:pt x="3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7515438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413" y="769"/>
                  </a:moveTo>
                  <a:cubicBezTo>
                    <a:pt x="4050" y="769"/>
                    <a:pt x="4712" y="995"/>
                    <a:pt x="5226" y="1542"/>
                  </a:cubicBezTo>
                  <a:cubicBezTo>
                    <a:pt x="5258" y="1574"/>
                    <a:pt x="5353" y="1606"/>
                    <a:pt x="5416" y="1606"/>
                  </a:cubicBezTo>
                  <a:cubicBezTo>
                    <a:pt x="5796" y="2777"/>
                    <a:pt x="5575" y="4361"/>
                    <a:pt x="4245" y="5058"/>
                  </a:cubicBezTo>
                  <a:cubicBezTo>
                    <a:pt x="3961" y="5209"/>
                    <a:pt x="3666" y="5281"/>
                    <a:pt x="3374" y="5281"/>
                  </a:cubicBezTo>
                  <a:cubicBezTo>
                    <a:pt x="3176" y="5281"/>
                    <a:pt x="2979" y="5248"/>
                    <a:pt x="2788" y="5184"/>
                  </a:cubicBezTo>
                  <a:cubicBezTo>
                    <a:pt x="2154" y="4994"/>
                    <a:pt x="1584" y="4456"/>
                    <a:pt x="1299" y="3886"/>
                  </a:cubicBezTo>
                  <a:cubicBezTo>
                    <a:pt x="793" y="2841"/>
                    <a:pt x="1046" y="1859"/>
                    <a:pt x="1869" y="1257"/>
                  </a:cubicBezTo>
                  <a:cubicBezTo>
                    <a:pt x="2277" y="956"/>
                    <a:pt x="2835" y="769"/>
                    <a:pt x="3413" y="769"/>
                  </a:cubicBezTo>
                  <a:close/>
                  <a:moveTo>
                    <a:pt x="3405" y="1"/>
                  </a:moveTo>
                  <a:cubicBezTo>
                    <a:pt x="2828" y="1"/>
                    <a:pt x="2254" y="143"/>
                    <a:pt x="1774" y="402"/>
                  </a:cubicBezTo>
                  <a:cubicBezTo>
                    <a:pt x="476" y="1099"/>
                    <a:pt x="1" y="2714"/>
                    <a:pt x="729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94" y="5854"/>
                  </a:cubicBezTo>
                  <a:cubicBezTo>
                    <a:pt x="3715" y="5854"/>
                    <a:pt x="4044" y="5793"/>
                    <a:pt x="4371" y="5659"/>
                  </a:cubicBezTo>
                  <a:cubicBezTo>
                    <a:pt x="5195" y="5374"/>
                    <a:pt x="5860" y="4519"/>
                    <a:pt x="6145" y="3569"/>
                  </a:cubicBezTo>
                  <a:cubicBezTo>
                    <a:pt x="6335" y="2777"/>
                    <a:pt x="6208" y="2017"/>
                    <a:pt x="5796" y="1416"/>
                  </a:cubicBezTo>
                  <a:cubicBezTo>
                    <a:pt x="5796" y="1384"/>
                    <a:pt x="5733" y="1384"/>
                    <a:pt x="5733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70" y="1067"/>
                    <a:pt x="5638" y="1036"/>
                    <a:pt x="5638" y="972"/>
                  </a:cubicBezTo>
                  <a:cubicBezTo>
                    <a:pt x="5077" y="298"/>
                    <a:pt x="4238" y="1"/>
                    <a:pt x="340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7607061" y="1897826"/>
              <a:ext cx="67723" cy="40929"/>
            </a:xfrm>
            <a:custGeom>
              <a:avLst/>
              <a:gdLst/>
              <a:ahLst/>
              <a:cxnLst/>
              <a:rect l="l" t="t" r="r" b="b"/>
              <a:pathLst>
                <a:path w="2060" h="1245" extrusionOk="0">
                  <a:moveTo>
                    <a:pt x="734" y="1"/>
                  </a:moveTo>
                  <a:cubicBezTo>
                    <a:pt x="499" y="1"/>
                    <a:pt x="263" y="72"/>
                    <a:pt x="64" y="231"/>
                  </a:cubicBezTo>
                  <a:cubicBezTo>
                    <a:pt x="1" y="295"/>
                    <a:pt x="1" y="390"/>
                    <a:pt x="33" y="453"/>
                  </a:cubicBezTo>
                  <a:lnTo>
                    <a:pt x="33" y="516"/>
                  </a:lnTo>
                  <a:cubicBezTo>
                    <a:pt x="55" y="539"/>
                    <a:pt x="109" y="561"/>
                    <a:pt x="161" y="561"/>
                  </a:cubicBezTo>
                  <a:cubicBezTo>
                    <a:pt x="183" y="561"/>
                    <a:pt x="204" y="557"/>
                    <a:pt x="223" y="548"/>
                  </a:cubicBezTo>
                  <a:cubicBezTo>
                    <a:pt x="365" y="485"/>
                    <a:pt x="515" y="453"/>
                    <a:pt x="658" y="453"/>
                  </a:cubicBezTo>
                  <a:cubicBezTo>
                    <a:pt x="801" y="453"/>
                    <a:pt x="935" y="485"/>
                    <a:pt x="1046" y="548"/>
                  </a:cubicBezTo>
                  <a:cubicBezTo>
                    <a:pt x="1299" y="675"/>
                    <a:pt x="1489" y="865"/>
                    <a:pt x="1584" y="1086"/>
                  </a:cubicBezTo>
                  <a:cubicBezTo>
                    <a:pt x="1616" y="1213"/>
                    <a:pt x="1774" y="1245"/>
                    <a:pt x="1838" y="1245"/>
                  </a:cubicBezTo>
                  <a:cubicBezTo>
                    <a:pt x="1901" y="1245"/>
                    <a:pt x="1901" y="1245"/>
                    <a:pt x="1933" y="1213"/>
                  </a:cubicBezTo>
                  <a:cubicBezTo>
                    <a:pt x="1996" y="1118"/>
                    <a:pt x="2059" y="1055"/>
                    <a:pt x="1996" y="928"/>
                  </a:cubicBezTo>
                  <a:cubicBezTo>
                    <a:pt x="1901" y="548"/>
                    <a:pt x="1521" y="231"/>
                    <a:pt x="1141" y="73"/>
                  </a:cubicBezTo>
                  <a:cubicBezTo>
                    <a:pt x="1011" y="26"/>
                    <a:pt x="873" y="1"/>
                    <a:pt x="73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7869502" y="1868173"/>
              <a:ext cx="183179" cy="152672"/>
            </a:xfrm>
            <a:custGeom>
              <a:avLst/>
              <a:gdLst/>
              <a:ahLst/>
              <a:cxnLst/>
              <a:rect l="l" t="t" r="r" b="b"/>
              <a:pathLst>
                <a:path w="5572" h="4644" extrusionOk="0">
                  <a:moveTo>
                    <a:pt x="3059" y="1"/>
                  </a:moveTo>
                  <a:cubicBezTo>
                    <a:pt x="1483" y="1"/>
                    <a:pt x="0" y="1336"/>
                    <a:pt x="917" y="3192"/>
                  </a:cubicBezTo>
                  <a:cubicBezTo>
                    <a:pt x="1316" y="4014"/>
                    <a:pt x="2150" y="4644"/>
                    <a:pt x="3033" y="4644"/>
                  </a:cubicBezTo>
                  <a:cubicBezTo>
                    <a:pt x="3340" y="4644"/>
                    <a:pt x="3654" y="4567"/>
                    <a:pt x="3957" y="4395"/>
                  </a:cubicBezTo>
                  <a:cubicBezTo>
                    <a:pt x="5256" y="3699"/>
                    <a:pt x="5572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2" y="848"/>
                    <a:pt x="4907" y="753"/>
                  </a:cubicBezTo>
                  <a:cubicBezTo>
                    <a:pt x="4386" y="232"/>
                    <a:pt x="3714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7860067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425" y="769"/>
                  </a:moveTo>
                  <a:cubicBezTo>
                    <a:pt x="4058" y="769"/>
                    <a:pt x="4712" y="995"/>
                    <a:pt x="5226" y="1542"/>
                  </a:cubicBezTo>
                  <a:cubicBezTo>
                    <a:pt x="5289" y="1574"/>
                    <a:pt x="5353" y="1606"/>
                    <a:pt x="5448" y="1606"/>
                  </a:cubicBezTo>
                  <a:cubicBezTo>
                    <a:pt x="5796" y="2777"/>
                    <a:pt x="5606" y="4361"/>
                    <a:pt x="4244" y="5058"/>
                  </a:cubicBezTo>
                  <a:cubicBezTo>
                    <a:pt x="3961" y="5209"/>
                    <a:pt x="3666" y="5281"/>
                    <a:pt x="3373" y="5281"/>
                  </a:cubicBezTo>
                  <a:cubicBezTo>
                    <a:pt x="3175" y="5281"/>
                    <a:pt x="2979" y="5248"/>
                    <a:pt x="2787" y="5184"/>
                  </a:cubicBezTo>
                  <a:cubicBezTo>
                    <a:pt x="2154" y="4994"/>
                    <a:pt x="1584" y="4456"/>
                    <a:pt x="1331" y="3886"/>
                  </a:cubicBezTo>
                  <a:cubicBezTo>
                    <a:pt x="792" y="2841"/>
                    <a:pt x="1046" y="1859"/>
                    <a:pt x="1869" y="1257"/>
                  </a:cubicBezTo>
                  <a:cubicBezTo>
                    <a:pt x="2291" y="956"/>
                    <a:pt x="2850" y="769"/>
                    <a:pt x="3425" y="769"/>
                  </a:cubicBezTo>
                  <a:close/>
                  <a:moveTo>
                    <a:pt x="3411" y="1"/>
                  </a:moveTo>
                  <a:cubicBezTo>
                    <a:pt x="2839" y="1"/>
                    <a:pt x="2272" y="143"/>
                    <a:pt x="1806" y="402"/>
                  </a:cubicBezTo>
                  <a:cubicBezTo>
                    <a:pt x="475" y="1099"/>
                    <a:pt x="0" y="2714"/>
                    <a:pt x="729" y="4107"/>
                  </a:cubicBezTo>
                  <a:cubicBezTo>
                    <a:pt x="856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93" y="5854"/>
                  </a:cubicBezTo>
                  <a:cubicBezTo>
                    <a:pt x="3715" y="5854"/>
                    <a:pt x="4044" y="5793"/>
                    <a:pt x="4371" y="5659"/>
                  </a:cubicBezTo>
                  <a:cubicBezTo>
                    <a:pt x="5163" y="5374"/>
                    <a:pt x="5859" y="4519"/>
                    <a:pt x="6144" y="3569"/>
                  </a:cubicBezTo>
                  <a:cubicBezTo>
                    <a:pt x="6334" y="2777"/>
                    <a:pt x="6239" y="2017"/>
                    <a:pt x="5796" y="1416"/>
                  </a:cubicBezTo>
                  <a:cubicBezTo>
                    <a:pt x="5796" y="1384"/>
                    <a:pt x="5764" y="1384"/>
                    <a:pt x="5764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69" y="1067"/>
                    <a:pt x="5638" y="1036"/>
                    <a:pt x="5638" y="972"/>
                  </a:cubicBezTo>
                  <a:cubicBezTo>
                    <a:pt x="5076" y="298"/>
                    <a:pt x="4238" y="1"/>
                    <a:pt x="341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7951690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33" y="1"/>
                  </a:moveTo>
                  <a:cubicBezTo>
                    <a:pt x="499" y="1"/>
                    <a:pt x="262" y="72"/>
                    <a:pt x="64" y="231"/>
                  </a:cubicBezTo>
                  <a:cubicBezTo>
                    <a:pt x="0" y="295"/>
                    <a:pt x="0" y="390"/>
                    <a:pt x="32" y="453"/>
                  </a:cubicBezTo>
                  <a:lnTo>
                    <a:pt x="32" y="516"/>
                  </a:lnTo>
                  <a:cubicBezTo>
                    <a:pt x="54" y="539"/>
                    <a:pt x="108" y="561"/>
                    <a:pt x="161" y="561"/>
                  </a:cubicBezTo>
                  <a:cubicBezTo>
                    <a:pt x="182" y="561"/>
                    <a:pt x="203" y="557"/>
                    <a:pt x="222" y="548"/>
                  </a:cubicBezTo>
                  <a:cubicBezTo>
                    <a:pt x="365" y="485"/>
                    <a:pt x="515" y="453"/>
                    <a:pt x="661" y="453"/>
                  </a:cubicBezTo>
                  <a:cubicBezTo>
                    <a:pt x="808" y="453"/>
                    <a:pt x="950" y="485"/>
                    <a:pt x="1077" y="548"/>
                  </a:cubicBezTo>
                  <a:cubicBezTo>
                    <a:pt x="1299" y="675"/>
                    <a:pt x="1489" y="865"/>
                    <a:pt x="1584" y="1086"/>
                  </a:cubicBezTo>
                  <a:cubicBezTo>
                    <a:pt x="1615" y="1213"/>
                    <a:pt x="1774" y="1245"/>
                    <a:pt x="1869" y="1245"/>
                  </a:cubicBezTo>
                  <a:cubicBezTo>
                    <a:pt x="1900" y="1245"/>
                    <a:pt x="1900" y="1245"/>
                    <a:pt x="1932" y="1213"/>
                  </a:cubicBezTo>
                  <a:cubicBezTo>
                    <a:pt x="2027" y="1118"/>
                    <a:pt x="2059" y="1055"/>
                    <a:pt x="2027" y="928"/>
                  </a:cubicBezTo>
                  <a:cubicBezTo>
                    <a:pt x="1900" y="548"/>
                    <a:pt x="1552" y="231"/>
                    <a:pt x="1140" y="73"/>
                  </a:cubicBezTo>
                  <a:cubicBezTo>
                    <a:pt x="1011" y="26"/>
                    <a:pt x="872" y="1"/>
                    <a:pt x="7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8209923" y="1868173"/>
              <a:ext cx="184264" cy="152672"/>
            </a:xfrm>
            <a:custGeom>
              <a:avLst/>
              <a:gdLst/>
              <a:ahLst/>
              <a:cxnLst/>
              <a:rect l="l" t="t" r="r" b="b"/>
              <a:pathLst>
                <a:path w="5605" h="4644" extrusionOk="0">
                  <a:moveTo>
                    <a:pt x="3071" y="1"/>
                  </a:moveTo>
                  <a:cubicBezTo>
                    <a:pt x="1484" y="1"/>
                    <a:pt x="1" y="1336"/>
                    <a:pt x="918" y="3192"/>
                  </a:cubicBezTo>
                  <a:cubicBezTo>
                    <a:pt x="1340" y="4014"/>
                    <a:pt x="2163" y="4644"/>
                    <a:pt x="3051" y="4644"/>
                  </a:cubicBezTo>
                  <a:cubicBezTo>
                    <a:pt x="3361" y="4644"/>
                    <a:pt x="3678" y="4567"/>
                    <a:pt x="3990" y="4395"/>
                  </a:cubicBezTo>
                  <a:cubicBezTo>
                    <a:pt x="5288" y="3699"/>
                    <a:pt x="5605" y="2178"/>
                    <a:pt x="5161" y="880"/>
                  </a:cubicBezTo>
                  <a:lnTo>
                    <a:pt x="5161" y="848"/>
                  </a:lnTo>
                  <a:cubicBezTo>
                    <a:pt x="5098" y="848"/>
                    <a:pt x="5003" y="848"/>
                    <a:pt x="4940" y="753"/>
                  </a:cubicBezTo>
                  <a:cubicBezTo>
                    <a:pt x="4409" y="232"/>
                    <a:pt x="3731" y="1"/>
                    <a:pt x="3071" y="1"/>
                  </a:cubicBezTo>
                  <a:close/>
                </a:path>
              </a:pathLst>
            </a:custGeom>
            <a:solidFill>
              <a:srgbClr val="9B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8201540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366" y="769"/>
                  </a:moveTo>
                  <a:cubicBezTo>
                    <a:pt x="4003" y="769"/>
                    <a:pt x="4664" y="995"/>
                    <a:pt x="5195" y="1542"/>
                  </a:cubicBezTo>
                  <a:cubicBezTo>
                    <a:pt x="5226" y="1574"/>
                    <a:pt x="5290" y="1606"/>
                    <a:pt x="5385" y="1606"/>
                  </a:cubicBezTo>
                  <a:cubicBezTo>
                    <a:pt x="5765" y="2777"/>
                    <a:pt x="5575" y="4361"/>
                    <a:pt x="4181" y="5058"/>
                  </a:cubicBezTo>
                  <a:cubicBezTo>
                    <a:pt x="3898" y="5209"/>
                    <a:pt x="3603" y="5281"/>
                    <a:pt x="3310" y="5281"/>
                  </a:cubicBezTo>
                  <a:cubicBezTo>
                    <a:pt x="3113" y="5281"/>
                    <a:pt x="2916" y="5248"/>
                    <a:pt x="2724" y="5184"/>
                  </a:cubicBezTo>
                  <a:cubicBezTo>
                    <a:pt x="2091" y="4994"/>
                    <a:pt x="1553" y="4456"/>
                    <a:pt x="1268" y="3886"/>
                  </a:cubicBezTo>
                  <a:cubicBezTo>
                    <a:pt x="761" y="2841"/>
                    <a:pt x="983" y="1859"/>
                    <a:pt x="1806" y="1257"/>
                  </a:cubicBezTo>
                  <a:cubicBezTo>
                    <a:pt x="2228" y="956"/>
                    <a:pt x="2787" y="769"/>
                    <a:pt x="3366" y="769"/>
                  </a:cubicBezTo>
                  <a:close/>
                  <a:moveTo>
                    <a:pt x="3380" y="1"/>
                  </a:moveTo>
                  <a:cubicBezTo>
                    <a:pt x="2807" y="1"/>
                    <a:pt x="2241" y="143"/>
                    <a:pt x="1774" y="402"/>
                  </a:cubicBezTo>
                  <a:cubicBezTo>
                    <a:pt x="476" y="1099"/>
                    <a:pt x="1" y="2714"/>
                    <a:pt x="698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81" y="5854"/>
                  </a:cubicBezTo>
                  <a:cubicBezTo>
                    <a:pt x="3698" y="5854"/>
                    <a:pt x="4021" y="5793"/>
                    <a:pt x="4340" y="5659"/>
                  </a:cubicBezTo>
                  <a:cubicBezTo>
                    <a:pt x="5131" y="5374"/>
                    <a:pt x="5860" y="4519"/>
                    <a:pt x="6145" y="3569"/>
                  </a:cubicBezTo>
                  <a:cubicBezTo>
                    <a:pt x="6335" y="2777"/>
                    <a:pt x="6208" y="2017"/>
                    <a:pt x="5765" y="1416"/>
                  </a:cubicBezTo>
                  <a:cubicBezTo>
                    <a:pt x="5765" y="1384"/>
                    <a:pt x="5733" y="1384"/>
                    <a:pt x="5733" y="1384"/>
                  </a:cubicBezTo>
                  <a:cubicBezTo>
                    <a:pt x="5765" y="1289"/>
                    <a:pt x="5765" y="1194"/>
                    <a:pt x="5701" y="1099"/>
                  </a:cubicBezTo>
                  <a:cubicBezTo>
                    <a:pt x="5670" y="1067"/>
                    <a:pt x="5606" y="1036"/>
                    <a:pt x="5606" y="972"/>
                  </a:cubicBezTo>
                  <a:cubicBezTo>
                    <a:pt x="5045" y="298"/>
                    <a:pt x="4207" y="1"/>
                    <a:pt x="338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8292143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51" y="1"/>
                  </a:moveTo>
                  <a:cubicBezTo>
                    <a:pt x="518" y="1"/>
                    <a:pt x="294" y="72"/>
                    <a:pt x="95" y="231"/>
                  </a:cubicBezTo>
                  <a:cubicBezTo>
                    <a:pt x="0" y="295"/>
                    <a:pt x="0" y="390"/>
                    <a:pt x="63" y="453"/>
                  </a:cubicBezTo>
                  <a:lnTo>
                    <a:pt x="63" y="516"/>
                  </a:lnTo>
                  <a:cubicBezTo>
                    <a:pt x="86" y="539"/>
                    <a:pt x="124" y="561"/>
                    <a:pt x="178" y="561"/>
                  </a:cubicBezTo>
                  <a:cubicBezTo>
                    <a:pt x="201" y="561"/>
                    <a:pt x="226" y="557"/>
                    <a:pt x="253" y="548"/>
                  </a:cubicBezTo>
                  <a:cubicBezTo>
                    <a:pt x="396" y="485"/>
                    <a:pt x="546" y="453"/>
                    <a:pt x="689" y="453"/>
                  </a:cubicBezTo>
                  <a:cubicBezTo>
                    <a:pt x="831" y="453"/>
                    <a:pt x="966" y="485"/>
                    <a:pt x="1077" y="548"/>
                  </a:cubicBezTo>
                  <a:cubicBezTo>
                    <a:pt x="1330" y="675"/>
                    <a:pt x="1520" y="865"/>
                    <a:pt x="1584" y="1086"/>
                  </a:cubicBezTo>
                  <a:cubicBezTo>
                    <a:pt x="1647" y="1213"/>
                    <a:pt x="1805" y="1245"/>
                    <a:pt x="1869" y="1245"/>
                  </a:cubicBezTo>
                  <a:cubicBezTo>
                    <a:pt x="1900" y="1245"/>
                    <a:pt x="1900" y="1245"/>
                    <a:pt x="1964" y="1213"/>
                  </a:cubicBezTo>
                  <a:cubicBezTo>
                    <a:pt x="2027" y="1118"/>
                    <a:pt x="2059" y="1055"/>
                    <a:pt x="2027" y="928"/>
                  </a:cubicBezTo>
                  <a:cubicBezTo>
                    <a:pt x="1900" y="548"/>
                    <a:pt x="1552" y="231"/>
                    <a:pt x="1172" y="73"/>
                  </a:cubicBezTo>
                  <a:cubicBezTo>
                    <a:pt x="1030" y="26"/>
                    <a:pt x="889" y="1"/>
                    <a:pt x="75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6"/>
          <p:cNvGrpSpPr/>
          <p:nvPr/>
        </p:nvGrpSpPr>
        <p:grpSpPr>
          <a:xfrm>
            <a:off x="6829370" y="4094432"/>
            <a:ext cx="1580433" cy="192483"/>
            <a:chOff x="6829370" y="1845357"/>
            <a:chExt cx="1580433" cy="192483"/>
          </a:xfrm>
        </p:grpSpPr>
        <p:sp>
          <p:nvSpPr>
            <p:cNvPr id="809" name="Google Shape;809;p36"/>
            <p:cNvSpPr/>
            <p:nvPr/>
          </p:nvSpPr>
          <p:spPr>
            <a:xfrm>
              <a:off x="6839824" y="1868173"/>
              <a:ext cx="184232" cy="152672"/>
            </a:xfrm>
            <a:custGeom>
              <a:avLst/>
              <a:gdLst/>
              <a:ahLst/>
              <a:cxnLst/>
              <a:rect l="l" t="t" r="r" b="b"/>
              <a:pathLst>
                <a:path w="5604" h="4644" extrusionOk="0">
                  <a:moveTo>
                    <a:pt x="3059" y="1"/>
                  </a:moveTo>
                  <a:cubicBezTo>
                    <a:pt x="1484" y="1"/>
                    <a:pt x="0" y="1336"/>
                    <a:pt x="917" y="3192"/>
                  </a:cubicBezTo>
                  <a:cubicBezTo>
                    <a:pt x="1340" y="4014"/>
                    <a:pt x="2163" y="4644"/>
                    <a:pt x="3038" y="4644"/>
                  </a:cubicBezTo>
                  <a:cubicBezTo>
                    <a:pt x="3343" y="4644"/>
                    <a:pt x="3654" y="4567"/>
                    <a:pt x="3957" y="4395"/>
                  </a:cubicBezTo>
                  <a:cubicBezTo>
                    <a:pt x="5287" y="3699"/>
                    <a:pt x="5604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2" y="848"/>
                    <a:pt x="4907" y="753"/>
                  </a:cubicBezTo>
                  <a:cubicBezTo>
                    <a:pt x="4386" y="232"/>
                    <a:pt x="3715" y="1"/>
                    <a:pt x="305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6829370" y="1845357"/>
              <a:ext cx="208230" cy="192483"/>
            </a:xfrm>
            <a:custGeom>
              <a:avLst/>
              <a:gdLst/>
              <a:ahLst/>
              <a:cxnLst/>
              <a:rect l="l" t="t" r="r" b="b"/>
              <a:pathLst>
                <a:path w="6334" h="5855" extrusionOk="0">
                  <a:moveTo>
                    <a:pt x="3425" y="769"/>
                  </a:moveTo>
                  <a:cubicBezTo>
                    <a:pt x="4058" y="769"/>
                    <a:pt x="4711" y="995"/>
                    <a:pt x="5225" y="1542"/>
                  </a:cubicBezTo>
                  <a:cubicBezTo>
                    <a:pt x="5289" y="1574"/>
                    <a:pt x="5352" y="1606"/>
                    <a:pt x="5447" y="1606"/>
                  </a:cubicBezTo>
                  <a:cubicBezTo>
                    <a:pt x="5796" y="2777"/>
                    <a:pt x="5605" y="4361"/>
                    <a:pt x="4244" y="5058"/>
                  </a:cubicBezTo>
                  <a:cubicBezTo>
                    <a:pt x="3960" y="5209"/>
                    <a:pt x="3665" y="5281"/>
                    <a:pt x="3373" y="5281"/>
                  </a:cubicBezTo>
                  <a:cubicBezTo>
                    <a:pt x="3175" y="5281"/>
                    <a:pt x="2978" y="5248"/>
                    <a:pt x="2787" y="5184"/>
                  </a:cubicBezTo>
                  <a:cubicBezTo>
                    <a:pt x="2154" y="4994"/>
                    <a:pt x="1584" y="4456"/>
                    <a:pt x="1330" y="3886"/>
                  </a:cubicBezTo>
                  <a:cubicBezTo>
                    <a:pt x="792" y="2841"/>
                    <a:pt x="1045" y="1859"/>
                    <a:pt x="1869" y="1257"/>
                  </a:cubicBezTo>
                  <a:cubicBezTo>
                    <a:pt x="2291" y="956"/>
                    <a:pt x="2849" y="769"/>
                    <a:pt x="3425" y="769"/>
                  </a:cubicBezTo>
                  <a:close/>
                  <a:moveTo>
                    <a:pt x="3410" y="1"/>
                  </a:moveTo>
                  <a:cubicBezTo>
                    <a:pt x="2838" y="1"/>
                    <a:pt x="2271" y="143"/>
                    <a:pt x="1805" y="402"/>
                  </a:cubicBezTo>
                  <a:cubicBezTo>
                    <a:pt x="475" y="1099"/>
                    <a:pt x="0" y="2714"/>
                    <a:pt x="728" y="4107"/>
                  </a:cubicBezTo>
                  <a:cubicBezTo>
                    <a:pt x="855" y="4297"/>
                    <a:pt x="950" y="4551"/>
                    <a:pt x="1108" y="4709"/>
                  </a:cubicBezTo>
                  <a:cubicBezTo>
                    <a:pt x="1667" y="5384"/>
                    <a:pt x="2500" y="5854"/>
                    <a:pt x="3393" y="5854"/>
                  </a:cubicBezTo>
                  <a:cubicBezTo>
                    <a:pt x="3714" y="5854"/>
                    <a:pt x="4043" y="5793"/>
                    <a:pt x="4370" y="5659"/>
                  </a:cubicBezTo>
                  <a:cubicBezTo>
                    <a:pt x="5194" y="5374"/>
                    <a:pt x="5922" y="4519"/>
                    <a:pt x="6144" y="3569"/>
                  </a:cubicBezTo>
                  <a:cubicBezTo>
                    <a:pt x="6334" y="2777"/>
                    <a:pt x="6239" y="2017"/>
                    <a:pt x="5796" y="1416"/>
                  </a:cubicBezTo>
                  <a:cubicBezTo>
                    <a:pt x="5796" y="1384"/>
                    <a:pt x="5764" y="1384"/>
                    <a:pt x="5764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69" y="1067"/>
                    <a:pt x="5637" y="1036"/>
                    <a:pt x="5637" y="972"/>
                  </a:cubicBezTo>
                  <a:cubicBezTo>
                    <a:pt x="5076" y="298"/>
                    <a:pt x="4237" y="1"/>
                    <a:pt x="341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6922012" y="1897826"/>
              <a:ext cx="66671" cy="40929"/>
            </a:xfrm>
            <a:custGeom>
              <a:avLst/>
              <a:gdLst/>
              <a:ahLst/>
              <a:cxnLst/>
              <a:rect l="l" t="t" r="r" b="b"/>
              <a:pathLst>
                <a:path w="2028" h="1245" extrusionOk="0">
                  <a:moveTo>
                    <a:pt x="743" y="1"/>
                  </a:moveTo>
                  <a:cubicBezTo>
                    <a:pt x="518" y="1"/>
                    <a:pt x="294" y="72"/>
                    <a:pt x="96" y="231"/>
                  </a:cubicBezTo>
                  <a:cubicBezTo>
                    <a:pt x="1" y="295"/>
                    <a:pt x="1" y="390"/>
                    <a:pt x="32" y="453"/>
                  </a:cubicBezTo>
                  <a:lnTo>
                    <a:pt x="32" y="516"/>
                  </a:lnTo>
                  <a:cubicBezTo>
                    <a:pt x="77" y="539"/>
                    <a:pt x="122" y="561"/>
                    <a:pt x="178" y="561"/>
                  </a:cubicBezTo>
                  <a:cubicBezTo>
                    <a:pt x="201" y="561"/>
                    <a:pt x="226" y="557"/>
                    <a:pt x="254" y="548"/>
                  </a:cubicBezTo>
                  <a:cubicBezTo>
                    <a:pt x="381" y="485"/>
                    <a:pt x="523" y="453"/>
                    <a:pt x="666" y="453"/>
                  </a:cubicBezTo>
                  <a:cubicBezTo>
                    <a:pt x="808" y="453"/>
                    <a:pt x="951" y="485"/>
                    <a:pt x="1077" y="548"/>
                  </a:cubicBezTo>
                  <a:cubicBezTo>
                    <a:pt x="1299" y="675"/>
                    <a:pt x="1521" y="865"/>
                    <a:pt x="1584" y="1086"/>
                  </a:cubicBezTo>
                  <a:cubicBezTo>
                    <a:pt x="1616" y="1213"/>
                    <a:pt x="1774" y="1245"/>
                    <a:pt x="1869" y="1245"/>
                  </a:cubicBezTo>
                  <a:cubicBezTo>
                    <a:pt x="1901" y="1245"/>
                    <a:pt x="1901" y="1245"/>
                    <a:pt x="1932" y="1213"/>
                  </a:cubicBezTo>
                  <a:cubicBezTo>
                    <a:pt x="1996" y="1118"/>
                    <a:pt x="2027" y="1055"/>
                    <a:pt x="2027" y="928"/>
                  </a:cubicBezTo>
                  <a:cubicBezTo>
                    <a:pt x="1901" y="548"/>
                    <a:pt x="1552" y="231"/>
                    <a:pt x="1141" y="73"/>
                  </a:cubicBezTo>
                  <a:cubicBezTo>
                    <a:pt x="1011" y="26"/>
                    <a:pt x="877" y="1"/>
                    <a:pt x="7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7172979" y="1868173"/>
              <a:ext cx="184264" cy="152672"/>
            </a:xfrm>
            <a:custGeom>
              <a:avLst/>
              <a:gdLst/>
              <a:ahLst/>
              <a:cxnLst/>
              <a:rect l="l" t="t" r="r" b="b"/>
              <a:pathLst>
                <a:path w="5605" h="4644" extrusionOk="0">
                  <a:moveTo>
                    <a:pt x="3059" y="1"/>
                  </a:moveTo>
                  <a:cubicBezTo>
                    <a:pt x="1484" y="1"/>
                    <a:pt x="0" y="1336"/>
                    <a:pt x="917" y="3192"/>
                  </a:cubicBezTo>
                  <a:cubicBezTo>
                    <a:pt x="1340" y="4014"/>
                    <a:pt x="2163" y="4644"/>
                    <a:pt x="3038" y="4644"/>
                  </a:cubicBezTo>
                  <a:cubicBezTo>
                    <a:pt x="3343" y="4644"/>
                    <a:pt x="3654" y="4567"/>
                    <a:pt x="3957" y="4395"/>
                  </a:cubicBezTo>
                  <a:cubicBezTo>
                    <a:pt x="5288" y="3699"/>
                    <a:pt x="5604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3" y="848"/>
                    <a:pt x="4908" y="753"/>
                  </a:cubicBezTo>
                  <a:cubicBezTo>
                    <a:pt x="4386" y="232"/>
                    <a:pt x="3715" y="1"/>
                    <a:pt x="305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7164596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397" y="769"/>
                  </a:moveTo>
                  <a:cubicBezTo>
                    <a:pt x="4034" y="769"/>
                    <a:pt x="4695" y="995"/>
                    <a:pt x="5226" y="1542"/>
                  </a:cubicBezTo>
                  <a:cubicBezTo>
                    <a:pt x="5258" y="1574"/>
                    <a:pt x="5321" y="1606"/>
                    <a:pt x="5416" y="1606"/>
                  </a:cubicBezTo>
                  <a:cubicBezTo>
                    <a:pt x="5764" y="2777"/>
                    <a:pt x="5574" y="4361"/>
                    <a:pt x="4212" y="5058"/>
                  </a:cubicBezTo>
                  <a:cubicBezTo>
                    <a:pt x="3929" y="5209"/>
                    <a:pt x="3634" y="5281"/>
                    <a:pt x="3342" y="5281"/>
                  </a:cubicBezTo>
                  <a:cubicBezTo>
                    <a:pt x="3144" y="5281"/>
                    <a:pt x="2947" y="5248"/>
                    <a:pt x="2756" y="5184"/>
                  </a:cubicBezTo>
                  <a:cubicBezTo>
                    <a:pt x="2122" y="4994"/>
                    <a:pt x="1584" y="4456"/>
                    <a:pt x="1299" y="3886"/>
                  </a:cubicBezTo>
                  <a:cubicBezTo>
                    <a:pt x="792" y="2841"/>
                    <a:pt x="1014" y="1859"/>
                    <a:pt x="1837" y="1257"/>
                  </a:cubicBezTo>
                  <a:cubicBezTo>
                    <a:pt x="2260" y="956"/>
                    <a:pt x="2818" y="769"/>
                    <a:pt x="3397" y="769"/>
                  </a:cubicBezTo>
                  <a:close/>
                  <a:moveTo>
                    <a:pt x="3379" y="1"/>
                  </a:moveTo>
                  <a:cubicBezTo>
                    <a:pt x="2807" y="1"/>
                    <a:pt x="2240" y="143"/>
                    <a:pt x="1774" y="402"/>
                  </a:cubicBezTo>
                  <a:cubicBezTo>
                    <a:pt x="476" y="1099"/>
                    <a:pt x="1" y="2714"/>
                    <a:pt x="697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44" y="5384"/>
                    <a:pt x="2471" y="5854"/>
                    <a:pt x="3362" y="5854"/>
                  </a:cubicBezTo>
                  <a:cubicBezTo>
                    <a:pt x="3683" y="5854"/>
                    <a:pt x="4012" y="5793"/>
                    <a:pt x="4339" y="5659"/>
                  </a:cubicBezTo>
                  <a:cubicBezTo>
                    <a:pt x="5163" y="5374"/>
                    <a:pt x="5859" y="4519"/>
                    <a:pt x="6113" y="3569"/>
                  </a:cubicBezTo>
                  <a:cubicBezTo>
                    <a:pt x="6334" y="2777"/>
                    <a:pt x="6208" y="2017"/>
                    <a:pt x="5764" y="1416"/>
                  </a:cubicBezTo>
                  <a:cubicBezTo>
                    <a:pt x="5764" y="1384"/>
                    <a:pt x="5733" y="1384"/>
                    <a:pt x="5733" y="1384"/>
                  </a:cubicBezTo>
                  <a:cubicBezTo>
                    <a:pt x="5764" y="1289"/>
                    <a:pt x="5764" y="1194"/>
                    <a:pt x="5701" y="1099"/>
                  </a:cubicBezTo>
                  <a:cubicBezTo>
                    <a:pt x="5638" y="1067"/>
                    <a:pt x="5606" y="1036"/>
                    <a:pt x="5606" y="972"/>
                  </a:cubicBezTo>
                  <a:cubicBezTo>
                    <a:pt x="5044" y="298"/>
                    <a:pt x="4206" y="1"/>
                    <a:pt x="337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7255167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43" y="1"/>
                  </a:moveTo>
                  <a:cubicBezTo>
                    <a:pt x="518" y="1"/>
                    <a:pt x="295" y="72"/>
                    <a:pt x="96" y="231"/>
                  </a:cubicBezTo>
                  <a:cubicBezTo>
                    <a:pt x="1" y="295"/>
                    <a:pt x="1" y="390"/>
                    <a:pt x="32" y="453"/>
                  </a:cubicBezTo>
                  <a:lnTo>
                    <a:pt x="32" y="516"/>
                  </a:lnTo>
                  <a:cubicBezTo>
                    <a:pt x="77" y="539"/>
                    <a:pt x="122" y="561"/>
                    <a:pt x="178" y="561"/>
                  </a:cubicBezTo>
                  <a:cubicBezTo>
                    <a:pt x="201" y="561"/>
                    <a:pt x="226" y="557"/>
                    <a:pt x="254" y="548"/>
                  </a:cubicBezTo>
                  <a:cubicBezTo>
                    <a:pt x="381" y="485"/>
                    <a:pt x="523" y="453"/>
                    <a:pt x="666" y="453"/>
                  </a:cubicBezTo>
                  <a:cubicBezTo>
                    <a:pt x="808" y="453"/>
                    <a:pt x="951" y="485"/>
                    <a:pt x="1077" y="548"/>
                  </a:cubicBezTo>
                  <a:cubicBezTo>
                    <a:pt x="1299" y="675"/>
                    <a:pt x="1521" y="865"/>
                    <a:pt x="1584" y="1086"/>
                  </a:cubicBezTo>
                  <a:cubicBezTo>
                    <a:pt x="1616" y="1213"/>
                    <a:pt x="1774" y="1245"/>
                    <a:pt x="1869" y="1245"/>
                  </a:cubicBezTo>
                  <a:cubicBezTo>
                    <a:pt x="1901" y="1245"/>
                    <a:pt x="1901" y="1245"/>
                    <a:pt x="1933" y="1213"/>
                  </a:cubicBezTo>
                  <a:cubicBezTo>
                    <a:pt x="2028" y="1118"/>
                    <a:pt x="2059" y="1055"/>
                    <a:pt x="2028" y="928"/>
                  </a:cubicBezTo>
                  <a:cubicBezTo>
                    <a:pt x="1901" y="548"/>
                    <a:pt x="1553" y="231"/>
                    <a:pt x="1141" y="73"/>
                  </a:cubicBezTo>
                  <a:cubicBezTo>
                    <a:pt x="1011" y="26"/>
                    <a:pt x="877" y="1"/>
                    <a:pt x="7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7524150" y="1868173"/>
              <a:ext cx="183936" cy="152672"/>
            </a:xfrm>
            <a:custGeom>
              <a:avLst/>
              <a:gdLst/>
              <a:ahLst/>
              <a:cxnLst/>
              <a:rect l="l" t="t" r="r" b="b"/>
              <a:pathLst>
                <a:path w="5595" h="4644" extrusionOk="0">
                  <a:moveTo>
                    <a:pt x="3075" y="1"/>
                  </a:moveTo>
                  <a:cubicBezTo>
                    <a:pt x="1493" y="1"/>
                    <a:pt x="0" y="1336"/>
                    <a:pt x="939" y="3192"/>
                  </a:cubicBezTo>
                  <a:cubicBezTo>
                    <a:pt x="1339" y="4014"/>
                    <a:pt x="2156" y="4644"/>
                    <a:pt x="3042" y="4644"/>
                  </a:cubicBezTo>
                  <a:cubicBezTo>
                    <a:pt x="3351" y="4644"/>
                    <a:pt x="3668" y="4567"/>
                    <a:pt x="3980" y="4395"/>
                  </a:cubicBezTo>
                  <a:cubicBezTo>
                    <a:pt x="5278" y="3699"/>
                    <a:pt x="5595" y="2178"/>
                    <a:pt x="5151" y="880"/>
                  </a:cubicBezTo>
                  <a:lnTo>
                    <a:pt x="5151" y="848"/>
                  </a:lnTo>
                  <a:cubicBezTo>
                    <a:pt x="5088" y="848"/>
                    <a:pt x="4993" y="848"/>
                    <a:pt x="4930" y="753"/>
                  </a:cubicBezTo>
                  <a:cubicBezTo>
                    <a:pt x="4409" y="232"/>
                    <a:pt x="3734" y="1"/>
                    <a:pt x="3075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7515438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413" y="769"/>
                  </a:moveTo>
                  <a:cubicBezTo>
                    <a:pt x="4050" y="769"/>
                    <a:pt x="4712" y="995"/>
                    <a:pt x="5226" y="1542"/>
                  </a:cubicBezTo>
                  <a:cubicBezTo>
                    <a:pt x="5258" y="1574"/>
                    <a:pt x="5353" y="1606"/>
                    <a:pt x="5416" y="1606"/>
                  </a:cubicBezTo>
                  <a:cubicBezTo>
                    <a:pt x="5796" y="2777"/>
                    <a:pt x="5575" y="4361"/>
                    <a:pt x="4245" y="5058"/>
                  </a:cubicBezTo>
                  <a:cubicBezTo>
                    <a:pt x="3961" y="5209"/>
                    <a:pt x="3666" y="5281"/>
                    <a:pt x="3374" y="5281"/>
                  </a:cubicBezTo>
                  <a:cubicBezTo>
                    <a:pt x="3176" y="5281"/>
                    <a:pt x="2979" y="5248"/>
                    <a:pt x="2788" y="5184"/>
                  </a:cubicBezTo>
                  <a:cubicBezTo>
                    <a:pt x="2154" y="4994"/>
                    <a:pt x="1584" y="4456"/>
                    <a:pt x="1299" y="3886"/>
                  </a:cubicBezTo>
                  <a:cubicBezTo>
                    <a:pt x="793" y="2841"/>
                    <a:pt x="1046" y="1859"/>
                    <a:pt x="1869" y="1257"/>
                  </a:cubicBezTo>
                  <a:cubicBezTo>
                    <a:pt x="2277" y="956"/>
                    <a:pt x="2835" y="769"/>
                    <a:pt x="3413" y="769"/>
                  </a:cubicBezTo>
                  <a:close/>
                  <a:moveTo>
                    <a:pt x="3405" y="1"/>
                  </a:moveTo>
                  <a:cubicBezTo>
                    <a:pt x="2828" y="1"/>
                    <a:pt x="2254" y="143"/>
                    <a:pt x="1774" y="402"/>
                  </a:cubicBezTo>
                  <a:cubicBezTo>
                    <a:pt x="476" y="1099"/>
                    <a:pt x="1" y="2714"/>
                    <a:pt x="729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94" y="5854"/>
                  </a:cubicBezTo>
                  <a:cubicBezTo>
                    <a:pt x="3715" y="5854"/>
                    <a:pt x="4044" y="5793"/>
                    <a:pt x="4371" y="5659"/>
                  </a:cubicBezTo>
                  <a:cubicBezTo>
                    <a:pt x="5195" y="5374"/>
                    <a:pt x="5860" y="4519"/>
                    <a:pt x="6145" y="3569"/>
                  </a:cubicBezTo>
                  <a:cubicBezTo>
                    <a:pt x="6335" y="2777"/>
                    <a:pt x="6208" y="2017"/>
                    <a:pt x="5796" y="1416"/>
                  </a:cubicBezTo>
                  <a:cubicBezTo>
                    <a:pt x="5796" y="1384"/>
                    <a:pt x="5733" y="1384"/>
                    <a:pt x="5733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70" y="1067"/>
                    <a:pt x="5638" y="1036"/>
                    <a:pt x="5638" y="972"/>
                  </a:cubicBezTo>
                  <a:cubicBezTo>
                    <a:pt x="5077" y="298"/>
                    <a:pt x="4238" y="1"/>
                    <a:pt x="340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7607061" y="1897826"/>
              <a:ext cx="67723" cy="40929"/>
            </a:xfrm>
            <a:custGeom>
              <a:avLst/>
              <a:gdLst/>
              <a:ahLst/>
              <a:cxnLst/>
              <a:rect l="l" t="t" r="r" b="b"/>
              <a:pathLst>
                <a:path w="2060" h="1245" extrusionOk="0">
                  <a:moveTo>
                    <a:pt x="734" y="1"/>
                  </a:moveTo>
                  <a:cubicBezTo>
                    <a:pt x="499" y="1"/>
                    <a:pt x="263" y="72"/>
                    <a:pt x="64" y="231"/>
                  </a:cubicBezTo>
                  <a:cubicBezTo>
                    <a:pt x="1" y="295"/>
                    <a:pt x="1" y="390"/>
                    <a:pt x="33" y="453"/>
                  </a:cubicBezTo>
                  <a:lnTo>
                    <a:pt x="33" y="516"/>
                  </a:lnTo>
                  <a:cubicBezTo>
                    <a:pt x="55" y="539"/>
                    <a:pt x="109" y="561"/>
                    <a:pt x="161" y="561"/>
                  </a:cubicBezTo>
                  <a:cubicBezTo>
                    <a:pt x="183" y="561"/>
                    <a:pt x="204" y="557"/>
                    <a:pt x="223" y="548"/>
                  </a:cubicBezTo>
                  <a:cubicBezTo>
                    <a:pt x="365" y="485"/>
                    <a:pt x="515" y="453"/>
                    <a:pt x="658" y="453"/>
                  </a:cubicBezTo>
                  <a:cubicBezTo>
                    <a:pt x="801" y="453"/>
                    <a:pt x="935" y="485"/>
                    <a:pt x="1046" y="548"/>
                  </a:cubicBezTo>
                  <a:cubicBezTo>
                    <a:pt x="1299" y="675"/>
                    <a:pt x="1489" y="865"/>
                    <a:pt x="1584" y="1086"/>
                  </a:cubicBezTo>
                  <a:cubicBezTo>
                    <a:pt x="1616" y="1213"/>
                    <a:pt x="1774" y="1245"/>
                    <a:pt x="1838" y="1245"/>
                  </a:cubicBezTo>
                  <a:cubicBezTo>
                    <a:pt x="1901" y="1245"/>
                    <a:pt x="1901" y="1245"/>
                    <a:pt x="1933" y="1213"/>
                  </a:cubicBezTo>
                  <a:cubicBezTo>
                    <a:pt x="1996" y="1118"/>
                    <a:pt x="2059" y="1055"/>
                    <a:pt x="1996" y="928"/>
                  </a:cubicBezTo>
                  <a:cubicBezTo>
                    <a:pt x="1901" y="548"/>
                    <a:pt x="1521" y="231"/>
                    <a:pt x="1141" y="73"/>
                  </a:cubicBezTo>
                  <a:cubicBezTo>
                    <a:pt x="1011" y="26"/>
                    <a:pt x="873" y="1"/>
                    <a:pt x="73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7869502" y="1868173"/>
              <a:ext cx="183179" cy="152672"/>
            </a:xfrm>
            <a:custGeom>
              <a:avLst/>
              <a:gdLst/>
              <a:ahLst/>
              <a:cxnLst/>
              <a:rect l="l" t="t" r="r" b="b"/>
              <a:pathLst>
                <a:path w="5572" h="4644" extrusionOk="0">
                  <a:moveTo>
                    <a:pt x="3059" y="1"/>
                  </a:moveTo>
                  <a:cubicBezTo>
                    <a:pt x="1483" y="1"/>
                    <a:pt x="0" y="1336"/>
                    <a:pt x="917" y="3192"/>
                  </a:cubicBezTo>
                  <a:cubicBezTo>
                    <a:pt x="1316" y="4014"/>
                    <a:pt x="2150" y="4644"/>
                    <a:pt x="3033" y="4644"/>
                  </a:cubicBezTo>
                  <a:cubicBezTo>
                    <a:pt x="3340" y="4644"/>
                    <a:pt x="3654" y="4567"/>
                    <a:pt x="3957" y="4395"/>
                  </a:cubicBezTo>
                  <a:cubicBezTo>
                    <a:pt x="5256" y="3699"/>
                    <a:pt x="5572" y="2178"/>
                    <a:pt x="5161" y="880"/>
                  </a:cubicBezTo>
                  <a:lnTo>
                    <a:pt x="5161" y="848"/>
                  </a:lnTo>
                  <a:cubicBezTo>
                    <a:pt x="5066" y="848"/>
                    <a:pt x="5002" y="848"/>
                    <a:pt x="4907" y="753"/>
                  </a:cubicBezTo>
                  <a:cubicBezTo>
                    <a:pt x="4386" y="232"/>
                    <a:pt x="3714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7860067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425" y="769"/>
                  </a:moveTo>
                  <a:cubicBezTo>
                    <a:pt x="4058" y="769"/>
                    <a:pt x="4712" y="995"/>
                    <a:pt x="5226" y="1542"/>
                  </a:cubicBezTo>
                  <a:cubicBezTo>
                    <a:pt x="5289" y="1574"/>
                    <a:pt x="5353" y="1606"/>
                    <a:pt x="5448" y="1606"/>
                  </a:cubicBezTo>
                  <a:cubicBezTo>
                    <a:pt x="5796" y="2777"/>
                    <a:pt x="5606" y="4361"/>
                    <a:pt x="4244" y="5058"/>
                  </a:cubicBezTo>
                  <a:cubicBezTo>
                    <a:pt x="3961" y="5209"/>
                    <a:pt x="3666" y="5281"/>
                    <a:pt x="3373" y="5281"/>
                  </a:cubicBezTo>
                  <a:cubicBezTo>
                    <a:pt x="3175" y="5281"/>
                    <a:pt x="2979" y="5248"/>
                    <a:pt x="2787" y="5184"/>
                  </a:cubicBezTo>
                  <a:cubicBezTo>
                    <a:pt x="2154" y="4994"/>
                    <a:pt x="1584" y="4456"/>
                    <a:pt x="1331" y="3886"/>
                  </a:cubicBezTo>
                  <a:cubicBezTo>
                    <a:pt x="792" y="2841"/>
                    <a:pt x="1046" y="1859"/>
                    <a:pt x="1869" y="1257"/>
                  </a:cubicBezTo>
                  <a:cubicBezTo>
                    <a:pt x="2291" y="956"/>
                    <a:pt x="2850" y="769"/>
                    <a:pt x="3425" y="769"/>
                  </a:cubicBezTo>
                  <a:close/>
                  <a:moveTo>
                    <a:pt x="3411" y="1"/>
                  </a:moveTo>
                  <a:cubicBezTo>
                    <a:pt x="2839" y="1"/>
                    <a:pt x="2272" y="143"/>
                    <a:pt x="1806" y="402"/>
                  </a:cubicBezTo>
                  <a:cubicBezTo>
                    <a:pt x="475" y="1099"/>
                    <a:pt x="0" y="2714"/>
                    <a:pt x="729" y="4107"/>
                  </a:cubicBezTo>
                  <a:cubicBezTo>
                    <a:pt x="856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93" y="5854"/>
                  </a:cubicBezTo>
                  <a:cubicBezTo>
                    <a:pt x="3715" y="5854"/>
                    <a:pt x="4044" y="5793"/>
                    <a:pt x="4371" y="5659"/>
                  </a:cubicBezTo>
                  <a:cubicBezTo>
                    <a:pt x="5163" y="5374"/>
                    <a:pt x="5859" y="4519"/>
                    <a:pt x="6144" y="3569"/>
                  </a:cubicBezTo>
                  <a:cubicBezTo>
                    <a:pt x="6334" y="2777"/>
                    <a:pt x="6239" y="2017"/>
                    <a:pt x="5796" y="1416"/>
                  </a:cubicBezTo>
                  <a:cubicBezTo>
                    <a:pt x="5796" y="1384"/>
                    <a:pt x="5764" y="1384"/>
                    <a:pt x="5764" y="1384"/>
                  </a:cubicBezTo>
                  <a:cubicBezTo>
                    <a:pt x="5796" y="1289"/>
                    <a:pt x="5796" y="1194"/>
                    <a:pt x="5701" y="1099"/>
                  </a:cubicBezTo>
                  <a:cubicBezTo>
                    <a:pt x="5669" y="1067"/>
                    <a:pt x="5638" y="1036"/>
                    <a:pt x="5638" y="972"/>
                  </a:cubicBezTo>
                  <a:cubicBezTo>
                    <a:pt x="5076" y="298"/>
                    <a:pt x="4238" y="1"/>
                    <a:pt x="341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7951690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33" y="1"/>
                  </a:moveTo>
                  <a:cubicBezTo>
                    <a:pt x="499" y="1"/>
                    <a:pt x="262" y="72"/>
                    <a:pt x="64" y="231"/>
                  </a:cubicBezTo>
                  <a:cubicBezTo>
                    <a:pt x="0" y="295"/>
                    <a:pt x="0" y="390"/>
                    <a:pt x="32" y="453"/>
                  </a:cubicBezTo>
                  <a:lnTo>
                    <a:pt x="32" y="516"/>
                  </a:lnTo>
                  <a:cubicBezTo>
                    <a:pt x="54" y="539"/>
                    <a:pt x="108" y="561"/>
                    <a:pt x="161" y="561"/>
                  </a:cubicBezTo>
                  <a:cubicBezTo>
                    <a:pt x="182" y="561"/>
                    <a:pt x="203" y="557"/>
                    <a:pt x="222" y="548"/>
                  </a:cubicBezTo>
                  <a:cubicBezTo>
                    <a:pt x="365" y="485"/>
                    <a:pt x="515" y="453"/>
                    <a:pt x="661" y="453"/>
                  </a:cubicBezTo>
                  <a:cubicBezTo>
                    <a:pt x="808" y="453"/>
                    <a:pt x="950" y="485"/>
                    <a:pt x="1077" y="548"/>
                  </a:cubicBezTo>
                  <a:cubicBezTo>
                    <a:pt x="1299" y="675"/>
                    <a:pt x="1489" y="865"/>
                    <a:pt x="1584" y="1086"/>
                  </a:cubicBezTo>
                  <a:cubicBezTo>
                    <a:pt x="1615" y="1213"/>
                    <a:pt x="1774" y="1245"/>
                    <a:pt x="1869" y="1245"/>
                  </a:cubicBezTo>
                  <a:cubicBezTo>
                    <a:pt x="1900" y="1245"/>
                    <a:pt x="1900" y="1245"/>
                    <a:pt x="1932" y="1213"/>
                  </a:cubicBezTo>
                  <a:cubicBezTo>
                    <a:pt x="2027" y="1118"/>
                    <a:pt x="2059" y="1055"/>
                    <a:pt x="2027" y="928"/>
                  </a:cubicBezTo>
                  <a:cubicBezTo>
                    <a:pt x="1900" y="548"/>
                    <a:pt x="1552" y="231"/>
                    <a:pt x="1140" y="73"/>
                  </a:cubicBezTo>
                  <a:cubicBezTo>
                    <a:pt x="1011" y="26"/>
                    <a:pt x="872" y="1"/>
                    <a:pt x="7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8209923" y="1868173"/>
              <a:ext cx="184264" cy="152672"/>
            </a:xfrm>
            <a:custGeom>
              <a:avLst/>
              <a:gdLst/>
              <a:ahLst/>
              <a:cxnLst/>
              <a:rect l="l" t="t" r="r" b="b"/>
              <a:pathLst>
                <a:path w="5605" h="4644" extrusionOk="0">
                  <a:moveTo>
                    <a:pt x="3071" y="1"/>
                  </a:moveTo>
                  <a:cubicBezTo>
                    <a:pt x="1484" y="1"/>
                    <a:pt x="1" y="1336"/>
                    <a:pt x="918" y="3192"/>
                  </a:cubicBezTo>
                  <a:cubicBezTo>
                    <a:pt x="1340" y="4014"/>
                    <a:pt x="2163" y="4644"/>
                    <a:pt x="3051" y="4644"/>
                  </a:cubicBezTo>
                  <a:cubicBezTo>
                    <a:pt x="3361" y="4644"/>
                    <a:pt x="3678" y="4567"/>
                    <a:pt x="3990" y="4395"/>
                  </a:cubicBezTo>
                  <a:cubicBezTo>
                    <a:pt x="5288" y="3699"/>
                    <a:pt x="5605" y="2178"/>
                    <a:pt x="5161" y="880"/>
                  </a:cubicBezTo>
                  <a:lnTo>
                    <a:pt x="5161" y="848"/>
                  </a:lnTo>
                  <a:cubicBezTo>
                    <a:pt x="5098" y="848"/>
                    <a:pt x="5003" y="848"/>
                    <a:pt x="4940" y="753"/>
                  </a:cubicBezTo>
                  <a:cubicBezTo>
                    <a:pt x="4409" y="232"/>
                    <a:pt x="3731" y="1"/>
                    <a:pt x="3071" y="1"/>
                  </a:cubicBezTo>
                  <a:close/>
                </a:path>
              </a:pathLst>
            </a:custGeom>
            <a:solidFill>
              <a:srgbClr val="9B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8201540" y="1845357"/>
              <a:ext cx="208263" cy="192483"/>
            </a:xfrm>
            <a:custGeom>
              <a:avLst/>
              <a:gdLst/>
              <a:ahLst/>
              <a:cxnLst/>
              <a:rect l="l" t="t" r="r" b="b"/>
              <a:pathLst>
                <a:path w="6335" h="5855" extrusionOk="0">
                  <a:moveTo>
                    <a:pt x="3366" y="769"/>
                  </a:moveTo>
                  <a:cubicBezTo>
                    <a:pt x="4003" y="769"/>
                    <a:pt x="4664" y="995"/>
                    <a:pt x="5195" y="1542"/>
                  </a:cubicBezTo>
                  <a:cubicBezTo>
                    <a:pt x="5226" y="1574"/>
                    <a:pt x="5290" y="1606"/>
                    <a:pt x="5385" y="1606"/>
                  </a:cubicBezTo>
                  <a:cubicBezTo>
                    <a:pt x="5765" y="2777"/>
                    <a:pt x="5575" y="4361"/>
                    <a:pt x="4181" y="5058"/>
                  </a:cubicBezTo>
                  <a:cubicBezTo>
                    <a:pt x="3898" y="5209"/>
                    <a:pt x="3603" y="5281"/>
                    <a:pt x="3310" y="5281"/>
                  </a:cubicBezTo>
                  <a:cubicBezTo>
                    <a:pt x="3113" y="5281"/>
                    <a:pt x="2916" y="5248"/>
                    <a:pt x="2724" y="5184"/>
                  </a:cubicBezTo>
                  <a:cubicBezTo>
                    <a:pt x="2091" y="4994"/>
                    <a:pt x="1553" y="4456"/>
                    <a:pt x="1268" y="3886"/>
                  </a:cubicBezTo>
                  <a:cubicBezTo>
                    <a:pt x="761" y="2841"/>
                    <a:pt x="983" y="1859"/>
                    <a:pt x="1806" y="1257"/>
                  </a:cubicBezTo>
                  <a:cubicBezTo>
                    <a:pt x="2228" y="956"/>
                    <a:pt x="2787" y="769"/>
                    <a:pt x="3366" y="769"/>
                  </a:cubicBezTo>
                  <a:close/>
                  <a:moveTo>
                    <a:pt x="3380" y="1"/>
                  </a:moveTo>
                  <a:cubicBezTo>
                    <a:pt x="2807" y="1"/>
                    <a:pt x="2241" y="143"/>
                    <a:pt x="1774" y="402"/>
                  </a:cubicBezTo>
                  <a:cubicBezTo>
                    <a:pt x="476" y="1099"/>
                    <a:pt x="1" y="2714"/>
                    <a:pt x="698" y="4107"/>
                  </a:cubicBezTo>
                  <a:cubicBezTo>
                    <a:pt x="824" y="4297"/>
                    <a:pt x="951" y="4551"/>
                    <a:pt x="1109" y="4709"/>
                  </a:cubicBezTo>
                  <a:cubicBezTo>
                    <a:pt x="1668" y="5384"/>
                    <a:pt x="2501" y="5854"/>
                    <a:pt x="3381" y="5854"/>
                  </a:cubicBezTo>
                  <a:cubicBezTo>
                    <a:pt x="3698" y="5854"/>
                    <a:pt x="4021" y="5793"/>
                    <a:pt x="4340" y="5659"/>
                  </a:cubicBezTo>
                  <a:cubicBezTo>
                    <a:pt x="5131" y="5374"/>
                    <a:pt x="5860" y="4519"/>
                    <a:pt x="6145" y="3569"/>
                  </a:cubicBezTo>
                  <a:cubicBezTo>
                    <a:pt x="6335" y="2777"/>
                    <a:pt x="6208" y="2017"/>
                    <a:pt x="5765" y="1416"/>
                  </a:cubicBezTo>
                  <a:cubicBezTo>
                    <a:pt x="5765" y="1384"/>
                    <a:pt x="5733" y="1384"/>
                    <a:pt x="5733" y="1384"/>
                  </a:cubicBezTo>
                  <a:cubicBezTo>
                    <a:pt x="5765" y="1289"/>
                    <a:pt x="5765" y="1194"/>
                    <a:pt x="5701" y="1099"/>
                  </a:cubicBezTo>
                  <a:cubicBezTo>
                    <a:pt x="5670" y="1067"/>
                    <a:pt x="5606" y="1036"/>
                    <a:pt x="5606" y="972"/>
                  </a:cubicBezTo>
                  <a:cubicBezTo>
                    <a:pt x="5045" y="298"/>
                    <a:pt x="4207" y="1"/>
                    <a:pt x="338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8292143" y="1897826"/>
              <a:ext cx="67690" cy="40929"/>
            </a:xfrm>
            <a:custGeom>
              <a:avLst/>
              <a:gdLst/>
              <a:ahLst/>
              <a:cxnLst/>
              <a:rect l="l" t="t" r="r" b="b"/>
              <a:pathLst>
                <a:path w="2059" h="1245" extrusionOk="0">
                  <a:moveTo>
                    <a:pt x="751" y="1"/>
                  </a:moveTo>
                  <a:cubicBezTo>
                    <a:pt x="518" y="1"/>
                    <a:pt x="294" y="72"/>
                    <a:pt x="95" y="231"/>
                  </a:cubicBezTo>
                  <a:cubicBezTo>
                    <a:pt x="0" y="295"/>
                    <a:pt x="0" y="390"/>
                    <a:pt x="63" y="453"/>
                  </a:cubicBezTo>
                  <a:lnTo>
                    <a:pt x="63" y="516"/>
                  </a:lnTo>
                  <a:cubicBezTo>
                    <a:pt x="86" y="539"/>
                    <a:pt x="124" y="561"/>
                    <a:pt x="178" y="561"/>
                  </a:cubicBezTo>
                  <a:cubicBezTo>
                    <a:pt x="201" y="561"/>
                    <a:pt x="226" y="557"/>
                    <a:pt x="253" y="548"/>
                  </a:cubicBezTo>
                  <a:cubicBezTo>
                    <a:pt x="396" y="485"/>
                    <a:pt x="546" y="453"/>
                    <a:pt x="689" y="453"/>
                  </a:cubicBezTo>
                  <a:cubicBezTo>
                    <a:pt x="831" y="453"/>
                    <a:pt x="966" y="485"/>
                    <a:pt x="1077" y="548"/>
                  </a:cubicBezTo>
                  <a:cubicBezTo>
                    <a:pt x="1330" y="675"/>
                    <a:pt x="1520" y="865"/>
                    <a:pt x="1584" y="1086"/>
                  </a:cubicBezTo>
                  <a:cubicBezTo>
                    <a:pt x="1647" y="1213"/>
                    <a:pt x="1805" y="1245"/>
                    <a:pt x="1869" y="1245"/>
                  </a:cubicBezTo>
                  <a:cubicBezTo>
                    <a:pt x="1900" y="1245"/>
                    <a:pt x="1900" y="1245"/>
                    <a:pt x="1964" y="1213"/>
                  </a:cubicBezTo>
                  <a:cubicBezTo>
                    <a:pt x="2027" y="1118"/>
                    <a:pt x="2059" y="1055"/>
                    <a:pt x="2027" y="928"/>
                  </a:cubicBezTo>
                  <a:cubicBezTo>
                    <a:pt x="1900" y="548"/>
                    <a:pt x="1552" y="231"/>
                    <a:pt x="1172" y="73"/>
                  </a:cubicBezTo>
                  <a:cubicBezTo>
                    <a:pt x="1030" y="26"/>
                    <a:pt x="889" y="1"/>
                    <a:pt x="75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6"/>
          <p:cNvGrpSpPr/>
          <p:nvPr/>
        </p:nvGrpSpPr>
        <p:grpSpPr>
          <a:xfrm>
            <a:off x="2739398" y="3517654"/>
            <a:ext cx="355050" cy="912446"/>
            <a:chOff x="2739398" y="3599304"/>
            <a:chExt cx="355050" cy="912446"/>
          </a:xfrm>
        </p:grpSpPr>
        <p:sp>
          <p:nvSpPr>
            <p:cNvPr id="825" name="Google Shape;825;p36"/>
            <p:cNvSpPr/>
            <p:nvPr/>
          </p:nvSpPr>
          <p:spPr>
            <a:xfrm>
              <a:off x="2739398" y="3599304"/>
              <a:ext cx="355050" cy="912446"/>
            </a:xfrm>
            <a:custGeom>
              <a:avLst/>
              <a:gdLst/>
              <a:ahLst/>
              <a:cxnLst/>
              <a:rect l="l" t="t" r="r" b="b"/>
              <a:pathLst>
                <a:path w="10800" h="27755" extrusionOk="0">
                  <a:moveTo>
                    <a:pt x="2653" y="342"/>
                  </a:moveTo>
                  <a:cubicBezTo>
                    <a:pt x="3064" y="342"/>
                    <a:pt x="3489" y="406"/>
                    <a:pt x="3896" y="476"/>
                  </a:cubicBezTo>
                  <a:cubicBezTo>
                    <a:pt x="3864" y="507"/>
                    <a:pt x="3896" y="602"/>
                    <a:pt x="3991" y="602"/>
                  </a:cubicBezTo>
                  <a:cubicBezTo>
                    <a:pt x="5321" y="602"/>
                    <a:pt x="6619" y="444"/>
                    <a:pt x="7950" y="349"/>
                  </a:cubicBezTo>
                  <a:cubicBezTo>
                    <a:pt x="7997" y="347"/>
                    <a:pt x="8045" y="346"/>
                    <a:pt x="8094" y="346"/>
                  </a:cubicBezTo>
                  <a:cubicBezTo>
                    <a:pt x="8943" y="346"/>
                    <a:pt x="9860" y="618"/>
                    <a:pt x="10040" y="1457"/>
                  </a:cubicBezTo>
                  <a:cubicBezTo>
                    <a:pt x="10198" y="2249"/>
                    <a:pt x="9850" y="3009"/>
                    <a:pt x="9058" y="3421"/>
                  </a:cubicBezTo>
                  <a:cubicBezTo>
                    <a:pt x="8867" y="3475"/>
                    <a:pt x="8934" y="3693"/>
                    <a:pt x="9077" y="3693"/>
                  </a:cubicBezTo>
                  <a:cubicBezTo>
                    <a:pt x="9101" y="3693"/>
                    <a:pt x="9126" y="3688"/>
                    <a:pt x="9153" y="3674"/>
                  </a:cubicBezTo>
                  <a:cubicBezTo>
                    <a:pt x="9216" y="3674"/>
                    <a:pt x="9216" y="3643"/>
                    <a:pt x="9248" y="3643"/>
                  </a:cubicBezTo>
                  <a:lnTo>
                    <a:pt x="9248" y="3643"/>
                  </a:lnTo>
                  <a:cubicBezTo>
                    <a:pt x="9216" y="3643"/>
                    <a:pt x="9153" y="3738"/>
                    <a:pt x="9153" y="3896"/>
                  </a:cubicBezTo>
                  <a:cubicBezTo>
                    <a:pt x="9185" y="8108"/>
                    <a:pt x="9280" y="12351"/>
                    <a:pt x="9311" y="16595"/>
                  </a:cubicBezTo>
                  <a:cubicBezTo>
                    <a:pt x="9343" y="18780"/>
                    <a:pt x="9343" y="20997"/>
                    <a:pt x="9406" y="23151"/>
                  </a:cubicBezTo>
                  <a:cubicBezTo>
                    <a:pt x="9406" y="24354"/>
                    <a:pt x="9565" y="25811"/>
                    <a:pt x="8488" y="26729"/>
                  </a:cubicBezTo>
                  <a:cubicBezTo>
                    <a:pt x="7892" y="27234"/>
                    <a:pt x="7063" y="27456"/>
                    <a:pt x="6242" y="27456"/>
                  </a:cubicBezTo>
                  <a:cubicBezTo>
                    <a:pt x="5929" y="27456"/>
                    <a:pt x="5618" y="27424"/>
                    <a:pt x="5321" y="27363"/>
                  </a:cubicBezTo>
                  <a:cubicBezTo>
                    <a:pt x="222" y="26222"/>
                    <a:pt x="1806" y="19255"/>
                    <a:pt x="1869" y="15930"/>
                  </a:cubicBezTo>
                  <a:cubicBezTo>
                    <a:pt x="1996" y="11813"/>
                    <a:pt x="2027" y="7538"/>
                    <a:pt x="1584" y="3421"/>
                  </a:cubicBezTo>
                  <a:lnTo>
                    <a:pt x="1584" y="3421"/>
                  </a:lnTo>
                  <a:cubicBezTo>
                    <a:pt x="1742" y="3453"/>
                    <a:pt x="1869" y="3484"/>
                    <a:pt x="2027" y="3484"/>
                  </a:cubicBezTo>
                  <a:cubicBezTo>
                    <a:pt x="2154" y="3484"/>
                    <a:pt x="2186" y="3326"/>
                    <a:pt x="2091" y="3294"/>
                  </a:cubicBezTo>
                  <a:cubicBezTo>
                    <a:pt x="1932" y="3262"/>
                    <a:pt x="1742" y="3167"/>
                    <a:pt x="1616" y="3104"/>
                  </a:cubicBezTo>
                  <a:lnTo>
                    <a:pt x="1616" y="3009"/>
                  </a:lnTo>
                  <a:cubicBezTo>
                    <a:pt x="1616" y="2969"/>
                    <a:pt x="1552" y="2929"/>
                    <a:pt x="1490" y="2929"/>
                  </a:cubicBezTo>
                  <a:cubicBezTo>
                    <a:pt x="1453" y="2929"/>
                    <a:pt x="1417" y="2943"/>
                    <a:pt x="1394" y="2977"/>
                  </a:cubicBezTo>
                  <a:cubicBezTo>
                    <a:pt x="602" y="2471"/>
                    <a:pt x="349" y="1426"/>
                    <a:pt x="1236" y="761"/>
                  </a:cubicBezTo>
                  <a:cubicBezTo>
                    <a:pt x="1642" y="443"/>
                    <a:pt x="2136" y="342"/>
                    <a:pt x="2653" y="342"/>
                  </a:cubicBezTo>
                  <a:close/>
                  <a:moveTo>
                    <a:pt x="8203" y="1"/>
                  </a:moveTo>
                  <a:cubicBezTo>
                    <a:pt x="6936" y="64"/>
                    <a:pt x="5669" y="159"/>
                    <a:pt x="4403" y="317"/>
                  </a:cubicBezTo>
                  <a:cubicBezTo>
                    <a:pt x="4403" y="286"/>
                    <a:pt x="4371" y="254"/>
                    <a:pt x="4339" y="254"/>
                  </a:cubicBezTo>
                  <a:cubicBezTo>
                    <a:pt x="3795" y="124"/>
                    <a:pt x="3156" y="5"/>
                    <a:pt x="2545" y="5"/>
                  </a:cubicBezTo>
                  <a:cubicBezTo>
                    <a:pt x="1661" y="5"/>
                    <a:pt x="837" y="254"/>
                    <a:pt x="444" y="1077"/>
                  </a:cubicBezTo>
                  <a:cubicBezTo>
                    <a:pt x="1" y="1901"/>
                    <a:pt x="444" y="2851"/>
                    <a:pt x="1331" y="3262"/>
                  </a:cubicBezTo>
                  <a:cubicBezTo>
                    <a:pt x="1204" y="7221"/>
                    <a:pt x="1552" y="11180"/>
                    <a:pt x="1489" y="15138"/>
                  </a:cubicBezTo>
                  <a:cubicBezTo>
                    <a:pt x="1394" y="17165"/>
                    <a:pt x="1204" y="19160"/>
                    <a:pt x="1204" y="21187"/>
                  </a:cubicBezTo>
                  <a:cubicBezTo>
                    <a:pt x="1204" y="22707"/>
                    <a:pt x="1426" y="24227"/>
                    <a:pt x="2312" y="25557"/>
                  </a:cubicBezTo>
                  <a:cubicBezTo>
                    <a:pt x="3155" y="26811"/>
                    <a:pt x="4736" y="27755"/>
                    <a:pt x="6329" y="27755"/>
                  </a:cubicBezTo>
                  <a:cubicBezTo>
                    <a:pt x="7070" y="27755"/>
                    <a:pt x="7814" y="27550"/>
                    <a:pt x="8488" y="27078"/>
                  </a:cubicBezTo>
                  <a:cubicBezTo>
                    <a:pt x="9660" y="26254"/>
                    <a:pt x="9786" y="24956"/>
                    <a:pt x="9786" y="23721"/>
                  </a:cubicBezTo>
                  <a:cubicBezTo>
                    <a:pt x="9786" y="21662"/>
                    <a:pt x="9755" y="19635"/>
                    <a:pt x="9723" y="17640"/>
                  </a:cubicBezTo>
                  <a:cubicBezTo>
                    <a:pt x="9691" y="13048"/>
                    <a:pt x="9628" y="8393"/>
                    <a:pt x="9565" y="3769"/>
                  </a:cubicBezTo>
                  <a:cubicBezTo>
                    <a:pt x="9565" y="3646"/>
                    <a:pt x="9470" y="3600"/>
                    <a:pt x="9368" y="3600"/>
                  </a:cubicBezTo>
                  <a:cubicBezTo>
                    <a:pt x="9338" y="3600"/>
                    <a:pt x="9308" y="3604"/>
                    <a:pt x="9280" y="3611"/>
                  </a:cubicBezTo>
                  <a:cubicBezTo>
                    <a:pt x="10515" y="3104"/>
                    <a:pt x="10800" y="1426"/>
                    <a:pt x="9881" y="476"/>
                  </a:cubicBezTo>
                  <a:cubicBezTo>
                    <a:pt x="9438" y="64"/>
                    <a:pt x="8836" y="1"/>
                    <a:pt x="8203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2745645" y="3607293"/>
              <a:ext cx="327994" cy="891110"/>
            </a:xfrm>
            <a:custGeom>
              <a:avLst/>
              <a:gdLst/>
              <a:ahLst/>
              <a:cxnLst/>
              <a:rect l="l" t="t" r="r" b="b"/>
              <a:pathLst>
                <a:path w="9977" h="27106" extrusionOk="0">
                  <a:moveTo>
                    <a:pt x="1960" y="1338"/>
                  </a:moveTo>
                  <a:cubicBezTo>
                    <a:pt x="1971" y="1338"/>
                    <a:pt x="1983" y="1339"/>
                    <a:pt x="1996" y="1341"/>
                  </a:cubicBezTo>
                  <a:cubicBezTo>
                    <a:pt x="3040" y="1630"/>
                    <a:pt x="4059" y="1773"/>
                    <a:pt x="5079" y="1773"/>
                  </a:cubicBezTo>
                  <a:cubicBezTo>
                    <a:pt x="6070" y="1773"/>
                    <a:pt x="7062" y="1638"/>
                    <a:pt x="8076" y="1373"/>
                  </a:cubicBezTo>
                  <a:cubicBezTo>
                    <a:pt x="8099" y="1367"/>
                    <a:pt x="8121" y="1364"/>
                    <a:pt x="8141" y="1364"/>
                  </a:cubicBezTo>
                  <a:cubicBezTo>
                    <a:pt x="8344" y="1364"/>
                    <a:pt x="8402" y="1632"/>
                    <a:pt x="8171" y="1689"/>
                  </a:cubicBezTo>
                  <a:cubicBezTo>
                    <a:pt x="7234" y="2022"/>
                    <a:pt x="6217" y="2181"/>
                    <a:pt x="5197" y="2181"/>
                  </a:cubicBezTo>
                  <a:cubicBezTo>
                    <a:pt x="4080" y="2181"/>
                    <a:pt x="2959" y="1990"/>
                    <a:pt x="1932" y="1626"/>
                  </a:cubicBezTo>
                  <a:cubicBezTo>
                    <a:pt x="1755" y="1537"/>
                    <a:pt x="1799" y="1338"/>
                    <a:pt x="1960" y="1338"/>
                  </a:cubicBezTo>
                  <a:close/>
                  <a:moveTo>
                    <a:pt x="2404" y="1"/>
                  </a:moveTo>
                  <a:cubicBezTo>
                    <a:pt x="1897" y="1"/>
                    <a:pt x="1413" y="96"/>
                    <a:pt x="1014" y="391"/>
                  </a:cubicBezTo>
                  <a:cubicBezTo>
                    <a:pt x="159" y="1056"/>
                    <a:pt x="381" y="2069"/>
                    <a:pt x="1172" y="2608"/>
                  </a:cubicBezTo>
                  <a:cubicBezTo>
                    <a:pt x="1187" y="2579"/>
                    <a:pt x="1226" y="2564"/>
                    <a:pt x="1266" y="2564"/>
                  </a:cubicBezTo>
                  <a:cubicBezTo>
                    <a:pt x="1314" y="2564"/>
                    <a:pt x="1362" y="2587"/>
                    <a:pt x="1362" y="2639"/>
                  </a:cubicBezTo>
                  <a:lnTo>
                    <a:pt x="1362" y="2734"/>
                  </a:lnTo>
                  <a:cubicBezTo>
                    <a:pt x="1489" y="2798"/>
                    <a:pt x="1679" y="2893"/>
                    <a:pt x="1837" y="2924"/>
                  </a:cubicBezTo>
                  <a:cubicBezTo>
                    <a:pt x="1964" y="2956"/>
                    <a:pt x="1932" y="3115"/>
                    <a:pt x="1806" y="3115"/>
                  </a:cubicBezTo>
                  <a:cubicBezTo>
                    <a:pt x="1647" y="3115"/>
                    <a:pt x="1489" y="3083"/>
                    <a:pt x="1362" y="3051"/>
                  </a:cubicBezTo>
                  <a:lnTo>
                    <a:pt x="1362" y="3051"/>
                  </a:lnTo>
                  <a:cubicBezTo>
                    <a:pt x="1806" y="7168"/>
                    <a:pt x="1774" y="11443"/>
                    <a:pt x="1647" y="15560"/>
                  </a:cubicBezTo>
                  <a:cubicBezTo>
                    <a:pt x="1584" y="18917"/>
                    <a:pt x="1" y="25853"/>
                    <a:pt x="5099" y="26993"/>
                  </a:cubicBezTo>
                  <a:cubicBezTo>
                    <a:pt x="5413" y="27067"/>
                    <a:pt x="5743" y="27106"/>
                    <a:pt x="6073" y="27106"/>
                  </a:cubicBezTo>
                  <a:cubicBezTo>
                    <a:pt x="6877" y="27106"/>
                    <a:pt x="7683" y="26876"/>
                    <a:pt x="8266" y="26359"/>
                  </a:cubicBezTo>
                  <a:cubicBezTo>
                    <a:pt x="9343" y="25473"/>
                    <a:pt x="9185" y="23984"/>
                    <a:pt x="9185" y="22813"/>
                  </a:cubicBezTo>
                  <a:cubicBezTo>
                    <a:pt x="9121" y="20627"/>
                    <a:pt x="9121" y="18411"/>
                    <a:pt x="9090" y="16225"/>
                  </a:cubicBezTo>
                  <a:cubicBezTo>
                    <a:pt x="9058" y="12013"/>
                    <a:pt x="8963" y="7770"/>
                    <a:pt x="8931" y="3526"/>
                  </a:cubicBezTo>
                  <a:cubicBezTo>
                    <a:pt x="8931" y="3431"/>
                    <a:pt x="8963" y="3400"/>
                    <a:pt x="9026" y="3368"/>
                  </a:cubicBezTo>
                  <a:lnTo>
                    <a:pt x="9026" y="3368"/>
                  </a:lnTo>
                  <a:cubicBezTo>
                    <a:pt x="8963" y="3368"/>
                    <a:pt x="8963" y="3400"/>
                    <a:pt x="8931" y="3400"/>
                  </a:cubicBezTo>
                  <a:cubicBezTo>
                    <a:pt x="8909" y="3413"/>
                    <a:pt x="8887" y="3419"/>
                    <a:pt x="8867" y="3419"/>
                  </a:cubicBezTo>
                  <a:cubicBezTo>
                    <a:pt x="8743" y="3419"/>
                    <a:pt x="8669" y="3201"/>
                    <a:pt x="8805" y="3146"/>
                  </a:cubicBezTo>
                  <a:cubicBezTo>
                    <a:pt x="9596" y="2734"/>
                    <a:pt x="9976" y="1974"/>
                    <a:pt x="9818" y="1183"/>
                  </a:cubicBezTo>
                  <a:cubicBezTo>
                    <a:pt x="9596" y="264"/>
                    <a:pt x="8615" y="43"/>
                    <a:pt x="7696" y="11"/>
                  </a:cubicBezTo>
                  <a:cubicBezTo>
                    <a:pt x="6366" y="74"/>
                    <a:pt x="5068" y="233"/>
                    <a:pt x="3738" y="233"/>
                  </a:cubicBezTo>
                  <a:cubicBezTo>
                    <a:pt x="3674" y="233"/>
                    <a:pt x="3643" y="169"/>
                    <a:pt x="3674" y="138"/>
                  </a:cubicBezTo>
                  <a:cubicBezTo>
                    <a:pt x="3259" y="66"/>
                    <a:pt x="2824" y="1"/>
                    <a:pt x="2404" y="1"/>
                  </a:cubicBezTo>
                  <a:close/>
                </a:path>
              </a:pathLst>
            </a:custGeom>
            <a:solidFill>
              <a:srgbClr val="DFF0F3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2844565" y="4026745"/>
              <a:ext cx="175059" cy="417085"/>
            </a:xfrm>
            <a:custGeom>
              <a:avLst/>
              <a:gdLst/>
              <a:ahLst/>
              <a:cxnLst/>
              <a:rect l="l" t="t" r="r" b="b"/>
              <a:pathLst>
                <a:path w="5325" h="12687" extrusionOk="0">
                  <a:moveTo>
                    <a:pt x="2188" y="1"/>
                  </a:moveTo>
                  <a:cubicBezTo>
                    <a:pt x="1493" y="1"/>
                    <a:pt x="792" y="144"/>
                    <a:pt x="64" y="426"/>
                  </a:cubicBezTo>
                  <a:cubicBezTo>
                    <a:pt x="53" y="437"/>
                    <a:pt x="46" y="440"/>
                    <a:pt x="40" y="440"/>
                  </a:cubicBezTo>
                  <a:cubicBezTo>
                    <a:pt x="28" y="440"/>
                    <a:pt x="21" y="426"/>
                    <a:pt x="0" y="426"/>
                  </a:cubicBezTo>
                  <a:lnTo>
                    <a:pt x="0" y="426"/>
                  </a:lnTo>
                  <a:cubicBezTo>
                    <a:pt x="64" y="2611"/>
                    <a:pt x="32" y="4733"/>
                    <a:pt x="32" y="6887"/>
                  </a:cubicBezTo>
                  <a:cubicBezTo>
                    <a:pt x="64" y="9040"/>
                    <a:pt x="475" y="12112"/>
                    <a:pt x="2597" y="12619"/>
                  </a:cubicBezTo>
                  <a:cubicBezTo>
                    <a:pt x="2788" y="12664"/>
                    <a:pt x="2965" y="12686"/>
                    <a:pt x="3127" y="12686"/>
                  </a:cubicBezTo>
                  <a:cubicBezTo>
                    <a:pt x="5325" y="12686"/>
                    <a:pt x="4938" y="8709"/>
                    <a:pt x="4909" y="6792"/>
                  </a:cubicBezTo>
                  <a:cubicBezTo>
                    <a:pt x="4846" y="4702"/>
                    <a:pt x="4782" y="2643"/>
                    <a:pt x="4624" y="553"/>
                  </a:cubicBezTo>
                  <a:lnTo>
                    <a:pt x="4561" y="553"/>
                  </a:lnTo>
                  <a:cubicBezTo>
                    <a:pt x="3754" y="183"/>
                    <a:pt x="2974" y="1"/>
                    <a:pt x="2188" y="1"/>
                  </a:cubicBezTo>
                  <a:close/>
                </a:path>
              </a:pathLst>
            </a:custGeom>
            <a:solidFill>
              <a:srgbClr val="FFF8CD"/>
            </a:solidFill>
            <a:ln w="174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2804326" y="3651280"/>
              <a:ext cx="217501" cy="28272"/>
            </a:xfrm>
            <a:custGeom>
              <a:avLst/>
              <a:gdLst/>
              <a:ahLst/>
              <a:cxnLst/>
              <a:rect l="l" t="t" r="r" b="b"/>
              <a:pathLst>
                <a:path w="6616" h="860" extrusionOk="0">
                  <a:moveTo>
                    <a:pt x="237" y="0"/>
                  </a:moveTo>
                  <a:cubicBezTo>
                    <a:pt x="46" y="0"/>
                    <a:pt x="0" y="228"/>
                    <a:pt x="179" y="288"/>
                  </a:cubicBezTo>
                  <a:cubicBezTo>
                    <a:pt x="1222" y="669"/>
                    <a:pt x="2334" y="859"/>
                    <a:pt x="3448" y="859"/>
                  </a:cubicBezTo>
                  <a:cubicBezTo>
                    <a:pt x="4464" y="859"/>
                    <a:pt x="5482" y="700"/>
                    <a:pt x="6450" y="383"/>
                  </a:cubicBezTo>
                  <a:cubicBezTo>
                    <a:pt x="6615" y="300"/>
                    <a:pt x="6564" y="49"/>
                    <a:pt x="6401" y="49"/>
                  </a:cubicBezTo>
                  <a:cubicBezTo>
                    <a:pt x="6378" y="49"/>
                    <a:pt x="6351" y="54"/>
                    <a:pt x="6323" y="66"/>
                  </a:cubicBezTo>
                  <a:cubicBezTo>
                    <a:pt x="5309" y="312"/>
                    <a:pt x="4339" y="439"/>
                    <a:pt x="3374" y="439"/>
                  </a:cubicBezTo>
                  <a:cubicBezTo>
                    <a:pt x="2351" y="439"/>
                    <a:pt x="1334" y="296"/>
                    <a:pt x="274" y="3"/>
                  </a:cubicBezTo>
                  <a:cubicBezTo>
                    <a:pt x="261" y="1"/>
                    <a:pt x="249" y="0"/>
                    <a:pt x="237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2910743" y="4328275"/>
              <a:ext cx="54605" cy="41488"/>
            </a:xfrm>
            <a:custGeom>
              <a:avLst/>
              <a:gdLst/>
              <a:ahLst/>
              <a:cxnLst/>
              <a:rect l="l" t="t" r="r" b="b"/>
              <a:pathLst>
                <a:path w="1661" h="1262" extrusionOk="0">
                  <a:moveTo>
                    <a:pt x="98" y="1"/>
                  </a:moveTo>
                  <a:cubicBezTo>
                    <a:pt x="53" y="1"/>
                    <a:pt x="0" y="53"/>
                    <a:pt x="46" y="122"/>
                  </a:cubicBezTo>
                  <a:cubicBezTo>
                    <a:pt x="362" y="660"/>
                    <a:pt x="901" y="1103"/>
                    <a:pt x="1502" y="1262"/>
                  </a:cubicBezTo>
                  <a:cubicBezTo>
                    <a:pt x="1629" y="1262"/>
                    <a:pt x="1661" y="1072"/>
                    <a:pt x="1534" y="1040"/>
                  </a:cubicBezTo>
                  <a:cubicBezTo>
                    <a:pt x="932" y="882"/>
                    <a:pt x="521" y="502"/>
                    <a:pt x="141" y="26"/>
                  </a:cubicBezTo>
                  <a:cubicBezTo>
                    <a:pt x="132" y="9"/>
                    <a:pt x="116" y="1"/>
                    <a:pt x="98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2889308" y="4346750"/>
              <a:ext cx="55197" cy="58550"/>
            </a:xfrm>
            <a:custGeom>
              <a:avLst/>
              <a:gdLst/>
              <a:ahLst/>
              <a:cxnLst/>
              <a:rect l="l" t="t" r="r" b="b"/>
              <a:pathLst>
                <a:path w="1679" h="1781" extrusionOk="0">
                  <a:moveTo>
                    <a:pt x="72" y="0"/>
                  </a:moveTo>
                  <a:cubicBezTo>
                    <a:pt x="37" y="0"/>
                    <a:pt x="1" y="27"/>
                    <a:pt x="1" y="66"/>
                  </a:cubicBezTo>
                  <a:cubicBezTo>
                    <a:pt x="223" y="858"/>
                    <a:pt x="793" y="1586"/>
                    <a:pt x="1553" y="1776"/>
                  </a:cubicBezTo>
                  <a:cubicBezTo>
                    <a:pt x="1564" y="1779"/>
                    <a:pt x="1575" y="1780"/>
                    <a:pt x="1584" y="1780"/>
                  </a:cubicBezTo>
                  <a:cubicBezTo>
                    <a:pt x="1679" y="1780"/>
                    <a:pt x="1671" y="1647"/>
                    <a:pt x="1584" y="1618"/>
                  </a:cubicBezTo>
                  <a:cubicBezTo>
                    <a:pt x="888" y="1301"/>
                    <a:pt x="381" y="826"/>
                    <a:pt x="128" y="35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36"/>
          <p:cNvGrpSpPr/>
          <p:nvPr/>
        </p:nvGrpSpPr>
        <p:grpSpPr>
          <a:xfrm>
            <a:off x="3551289" y="3517654"/>
            <a:ext cx="356069" cy="912446"/>
            <a:chOff x="3144839" y="3599304"/>
            <a:chExt cx="356069" cy="912446"/>
          </a:xfrm>
        </p:grpSpPr>
        <p:sp>
          <p:nvSpPr>
            <p:cNvPr id="832" name="Google Shape;832;p36"/>
            <p:cNvSpPr/>
            <p:nvPr/>
          </p:nvSpPr>
          <p:spPr>
            <a:xfrm>
              <a:off x="3144839" y="3599304"/>
              <a:ext cx="356069" cy="912446"/>
            </a:xfrm>
            <a:custGeom>
              <a:avLst/>
              <a:gdLst/>
              <a:ahLst/>
              <a:cxnLst/>
              <a:rect l="l" t="t" r="r" b="b"/>
              <a:pathLst>
                <a:path w="10831" h="27755" extrusionOk="0">
                  <a:moveTo>
                    <a:pt x="2653" y="342"/>
                  </a:moveTo>
                  <a:cubicBezTo>
                    <a:pt x="3064" y="342"/>
                    <a:pt x="3489" y="406"/>
                    <a:pt x="3896" y="476"/>
                  </a:cubicBezTo>
                  <a:cubicBezTo>
                    <a:pt x="3864" y="507"/>
                    <a:pt x="3896" y="602"/>
                    <a:pt x="3991" y="602"/>
                  </a:cubicBezTo>
                  <a:cubicBezTo>
                    <a:pt x="5321" y="602"/>
                    <a:pt x="6619" y="444"/>
                    <a:pt x="7949" y="349"/>
                  </a:cubicBezTo>
                  <a:cubicBezTo>
                    <a:pt x="7997" y="347"/>
                    <a:pt x="8045" y="346"/>
                    <a:pt x="8093" y="346"/>
                  </a:cubicBezTo>
                  <a:cubicBezTo>
                    <a:pt x="8943" y="346"/>
                    <a:pt x="9860" y="618"/>
                    <a:pt x="10039" y="1457"/>
                  </a:cubicBezTo>
                  <a:cubicBezTo>
                    <a:pt x="10198" y="2249"/>
                    <a:pt x="9849" y="3009"/>
                    <a:pt x="9058" y="3421"/>
                  </a:cubicBezTo>
                  <a:cubicBezTo>
                    <a:pt x="8867" y="3475"/>
                    <a:pt x="8934" y="3693"/>
                    <a:pt x="9077" y="3693"/>
                  </a:cubicBezTo>
                  <a:cubicBezTo>
                    <a:pt x="9100" y="3693"/>
                    <a:pt x="9126" y="3688"/>
                    <a:pt x="9153" y="3674"/>
                  </a:cubicBezTo>
                  <a:cubicBezTo>
                    <a:pt x="9216" y="3674"/>
                    <a:pt x="9216" y="3643"/>
                    <a:pt x="9248" y="3643"/>
                  </a:cubicBezTo>
                  <a:lnTo>
                    <a:pt x="9248" y="3643"/>
                  </a:lnTo>
                  <a:cubicBezTo>
                    <a:pt x="9216" y="3643"/>
                    <a:pt x="9153" y="3738"/>
                    <a:pt x="9153" y="3896"/>
                  </a:cubicBezTo>
                  <a:cubicBezTo>
                    <a:pt x="9184" y="8108"/>
                    <a:pt x="9279" y="12351"/>
                    <a:pt x="9311" y="16595"/>
                  </a:cubicBezTo>
                  <a:cubicBezTo>
                    <a:pt x="9343" y="18780"/>
                    <a:pt x="9343" y="20997"/>
                    <a:pt x="9406" y="23151"/>
                  </a:cubicBezTo>
                  <a:cubicBezTo>
                    <a:pt x="9406" y="24354"/>
                    <a:pt x="9564" y="25811"/>
                    <a:pt x="8488" y="26729"/>
                  </a:cubicBezTo>
                  <a:cubicBezTo>
                    <a:pt x="7891" y="27234"/>
                    <a:pt x="7062" y="27456"/>
                    <a:pt x="6242" y="27456"/>
                  </a:cubicBezTo>
                  <a:cubicBezTo>
                    <a:pt x="5929" y="27456"/>
                    <a:pt x="5618" y="27424"/>
                    <a:pt x="5321" y="27363"/>
                  </a:cubicBezTo>
                  <a:cubicBezTo>
                    <a:pt x="222" y="26222"/>
                    <a:pt x="1805" y="19255"/>
                    <a:pt x="1869" y="15930"/>
                  </a:cubicBezTo>
                  <a:cubicBezTo>
                    <a:pt x="1995" y="11813"/>
                    <a:pt x="2027" y="7538"/>
                    <a:pt x="1584" y="3421"/>
                  </a:cubicBezTo>
                  <a:lnTo>
                    <a:pt x="1584" y="3421"/>
                  </a:lnTo>
                  <a:cubicBezTo>
                    <a:pt x="1774" y="3453"/>
                    <a:pt x="1869" y="3484"/>
                    <a:pt x="2027" y="3484"/>
                  </a:cubicBezTo>
                  <a:cubicBezTo>
                    <a:pt x="2154" y="3484"/>
                    <a:pt x="2185" y="3326"/>
                    <a:pt x="2090" y="3294"/>
                  </a:cubicBezTo>
                  <a:cubicBezTo>
                    <a:pt x="1932" y="3262"/>
                    <a:pt x="1774" y="3167"/>
                    <a:pt x="1615" y="3104"/>
                  </a:cubicBezTo>
                  <a:lnTo>
                    <a:pt x="1615" y="3009"/>
                  </a:lnTo>
                  <a:cubicBezTo>
                    <a:pt x="1615" y="2969"/>
                    <a:pt x="1552" y="2929"/>
                    <a:pt x="1489" y="2929"/>
                  </a:cubicBezTo>
                  <a:cubicBezTo>
                    <a:pt x="1453" y="2929"/>
                    <a:pt x="1417" y="2943"/>
                    <a:pt x="1394" y="2977"/>
                  </a:cubicBezTo>
                  <a:cubicBezTo>
                    <a:pt x="602" y="2471"/>
                    <a:pt x="349" y="1426"/>
                    <a:pt x="1235" y="761"/>
                  </a:cubicBezTo>
                  <a:cubicBezTo>
                    <a:pt x="1641" y="443"/>
                    <a:pt x="2136" y="342"/>
                    <a:pt x="2653" y="342"/>
                  </a:cubicBezTo>
                  <a:close/>
                  <a:moveTo>
                    <a:pt x="8203" y="1"/>
                  </a:moveTo>
                  <a:cubicBezTo>
                    <a:pt x="6936" y="64"/>
                    <a:pt x="5669" y="159"/>
                    <a:pt x="4402" y="317"/>
                  </a:cubicBezTo>
                  <a:cubicBezTo>
                    <a:pt x="4402" y="286"/>
                    <a:pt x="4371" y="254"/>
                    <a:pt x="4339" y="254"/>
                  </a:cubicBezTo>
                  <a:cubicBezTo>
                    <a:pt x="3795" y="124"/>
                    <a:pt x="3156" y="5"/>
                    <a:pt x="2544" y="5"/>
                  </a:cubicBezTo>
                  <a:cubicBezTo>
                    <a:pt x="1661" y="5"/>
                    <a:pt x="837" y="254"/>
                    <a:pt x="444" y="1077"/>
                  </a:cubicBezTo>
                  <a:cubicBezTo>
                    <a:pt x="0" y="1901"/>
                    <a:pt x="444" y="2851"/>
                    <a:pt x="1330" y="3262"/>
                  </a:cubicBezTo>
                  <a:cubicBezTo>
                    <a:pt x="1204" y="7221"/>
                    <a:pt x="1552" y="11180"/>
                    <a:pt x="1489" y="15138"/>
                  </a:cubicBezTo>
                  <a:cubicBezTo>
                    <a:pt x="1394" y="17165"/>
                    <a:pt x="1204" y="19160"/>
                    <a:pt x="1204" y="21187"/>
                  </a:cubicBezTo>
                  <a:cubicBezTo>
                    <a:pt x="1204" y="22707"/>
                    <a:pt x="1425" y="24227"/>
                    <a:pt x="2312" y="25557"/>
                  </a:cubicBezTo>
                  <a:cubicBezTo>
                    <a:pt x="3155" y="26811"/>
                    <a:pt x="4720" y="27755"/>
                    <a:pt x="6314" y="27755"/>
                  </a:cubicBezTo>
                  <a:cubicBezTo>
                    <a:pt x="7056" y="27755"/>
                    <a:pt x="7804" y="27550"/>
                    <a:pt x="8488" y="27078"/>
                  </a:cubicBezTo>
                  <a:cubicBezTo>
                    <a:pt x="9659" y="26254"/>
                    <a:pt x="9786" y="24956"/>
                    <a:pt x="9786" y="23721"/>
                  </a:cubicBezTo>
                  <a:cubicBezTo>
                    <a:pt x="9786" y="21662"/>
                    <a:pt x="9754" y="19635"/>
                    <a:pt x="9723" y="17640"/>
                  </a:cubicBezTo>
                  <a:cubicBezTo>
                    <a:pt x="9691" y="13048"/>
                    <a:pt x="9628" y="8393"/>
                    <a:pt x="9564" y="3769"/>
                  </a:cubicBezTo>
                  <a:cubicBezTo>
                    <a:pt x="9564" y="3646"/>
                    <a:pt x="9469" y="3600"/>
                    <a:pt x="9367" y="3600"/>
                  </a:cubicBezTo>
                  <a:cubicBezTo>
                    <a:pt x="9338" y="3600"/>
                    <a:pt x="9308" y="3604"/>
                    <a:pt x="9279" y="3611"/>
                  </a:cubicBezTo>
                  <a:cubicBezTo>
                    <a:pt x="10514" y="3104"/>
                    <a:pt x="10831" y="1426"/>
                    <a:pt x="9881" y="476"/>
                  </a:cubicBezTo>
                  <a:cubicBezTo>
                    <a:pt x="9438" y="64"/>
                    <a:pt x="8836" y="1"/>
                    <a:pt x="8203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3152104" y="3607293"/>
              <a:ext cx="327994" cy="891110"/>
            </a:xfrm>
            <a:custGeom>
              <a:avLst/>
              <a:gdLst/>
              <a:ahLst/>
              <a:cxnLst/>
              <a:rect l="l" t="t" r="r" b="b"/>
              <a:pathLst>
                <a:path w="9977" h="27106" extrusionOk="0">
                  <a:moveTo>
                    <a:pt x="1929" y="1338"/>
                  </a:moveTo>
                  <a:cubicBezTo>
                    <a:pt x="1940" y="1338"/>
                    <a:pt x="1952" y="1339"/>
                    <a:pt x="1964" y="1341"/>
                  </a:cubicBezTo>
                  <a:cubicBezTo>
                    <a:pt x="3008" y="1630"/>
                    <a:pt x="4028" y="1773"/>
                    <a:pt x="5048" y="1773"/>
                  </a:cubicBezTo>
                  <a:cubicBezTo>
                    <a:pt x="6039" y="1773"/>
                    <a:pt x="7030" y="1638"/>
                    <a:pt x="8045" y="1373"/>
                  </a:cubicBezTo>
                  <a:cubicBezTo>
                    <a:pt x="8068" y="1367"/>
                    <a:pt x="8089" y="1364"/>
                    <a:pt x="8109" y="1364"/>
                  </a:cubicBezTo>
                  <a:cubicBezTo>
                    <a:pt x="8313" y="1364"/>
                    <a:pt x="8370" y="1632"/>
                    <a:pt x="8140" y="1689"/>
                  </a:cubicBezTo>
                  <a:cubicBezTo>
                    <a:pt x="7203" y="2022"/>
                    <a:pt x="6201" y="2181"/>
                    <a:pt x="5189" y="2181"/>
                  </a:cubicBezTo>
                  <a:cubicBezTo>
                    <a:pt x="4080" y="2181"/>
                    <a:pt x="2960" y="1990"/>
                    <a:pt x="1901" y="1626"/>
                  </a:cubicBezTo>
                  <a:cubicBezTo>
                    <a:pt x="1724" y="1537"/>
                    <a:pt x="1767" y="1338"/>
                    <a:pt x="1929" y="1338"/>
                  </a:cubicBezTo>
                  <a:close/>
                  <a:moveTo>
                    <a:pt x="2405" y="1"/>
                  </a:moveTo>
                  <a:cubicBezTo>
                    <a:pt x="1897" y="1"/>
                    <a:pt x="1413" y="96"/>
                    <a:pt x="1014" y="391"/>
                  </a:cubicBezTo>
                  <a:cubicBezTo>
                    <a:pt x="159" y="1056"/>
                    <a:pt x="381" y="2069"/>
                    <a:pt x="1173" y="2608"/>
                  </a:cubicBezTo>
                  <a:cubicBezTo>
                    <a:pt x="1201" y="2579"/>
                    <a:pt x="1249" y="2564"/>
                    <a:pt x="1293" y="2564"/>
                  </a:cubicBezTo>
                  <a:cubicBezTo>
                    <a:pt x="1346" y="2564"/>
                    <a:pt x="1394" y="2587"/>
                    <a:pt x="1394" y="2639"/>
                  </a:cubicBezTo>
                  <a:lnTo>
                    <a:pt x="1394" y="2734"/>
                  </a:lnTo>
                  <a:cubicBezTo>
                    <a:pt x="1489" y="2798"/>
                    <a:pt x="1711" y="2893"/>
                    <a:pt x="1869" y="2924"/>
                  </a:cubicBezTo>
                  <a:cubicBezTo>
                    <a:pt x="1964" y="2956"/>
                    <a:pt x="1933" y="3115"/>
                    <a:pt x="1806" y="3115"/>
                  </a:cubicBezTo>
                  <a:cubicBezTo>
                    <a:pt x="1648" y="3115"/>
                    <a:pt x="1489" y="3083"/>
                    <a:pt x="1394" y="3051"/>
                  </a:cubicBezTo>
                  <a:lnTo>
                    <a:pt x="1394" y="3051"/>
                  </a:lnTo>
                  <a:cubicBezTo>
                    <a:pt x="1806" y="7168"/>
                    <a:pt x="1774" y="11443"/>
                    <a:pt x="1648" y="15560"/>
                  </a:cubicBezTo>
                  <a:cubicBezTo>
                    <a:pt x="1584" y="18917"/>
                    <a:pt x="1" y="25853"/>
                    <a:pt x="5100" y="26993"/>
                  </a:cubicBezTo>
                  <a:cubicBezTo>
                    <a:pt x="5413" y="27067"/>
                    <a:pt x="5743" y="27106"/>
                    <a:pt x="6074" y="27106"/>
                  </a:cubicBezTo>
                  <a:cubicBezTo>
                    <a:pt x="6877" y="27106"/>
                    <a:pt x="7683" y="26876"/>
                    <a:pt x="8267" y="26359"/>
                  </a:cubicBezTo>
                  <a:cubicBezTo>
                    <a:pt x="9343" y="25473"/>
                    <a:pt x="9185" y="23984"/>
                    <a:pt x="9185" y="22813"/>
                  </a:cubicBezTo>
                  <a:cubicBezTo>
                    <a:pt x="9153" y="20627"/>
                    <a:pt x="9153" y="18411"/>
                    <a:pt x="9090" y="16225"/>
                  </a:cubicBezTo>
                  <a:cubicBezTo>
                    <a:pt x="9058" y="12013"/>
                    <a:pt x="8995" y="7770"/>
                    <a:pt x="8932" y="3526"/>
                  </a:cubicBezTo>
                  <a:cubicBezTo>
                    <a:pt x="8932" y="3431"/>
                    <a:pt x="8995" y="3400"/>
                    <a:pt x="9027" y="3368"/>
                  </a:cubicBezTo>
                  <a:lnTo>
                    <a:pt x="9027" y="3368"/>
                  </a:lnTo>
                  <a:cubicBezTo>
                    <a:pt x="8995" y="3368"/>
                    <a:pt x="8995" y="3400"/>
                    <a:pt x="8932" y="3400"/>
                  </a:cubicBezTo>
                  <a:cubicBezTo>
                    <a:pt x="8909" y="3413"/>
                    <a:pt x="8888" y="3419"/>
                    <a:pt x="8869" y="3419"/>
                  </a:cubicBezTo>
                  <a:cubicBezTo>
                    <a:pt x="8752" y="3419"/>
                    <a:pt x="8701" y="3201"/>
                    <a:pt x="8837" y="3146"/>
                  </a:cubicBezTo>
                  <a:cubicBezTo>
                    <a:pt x="9628" y="2734"/>
                    <a:pt x="9977" y="1974"/>
                    <a:pt x="9818" y="1183"/>
                  </a:cubicBezTo>
                  <a:cubicBezTo>
                    <a:pt x="9565" y="264"/>
                    <a:pt x="8583" y="43"/>
                    <a:pt x="7728" y="11"/>
                  </a:cubicBezTo>
                  <a:cubicBezTo>
                    <a:pt x="6366" y="74"/>
                    <a:pt x="5068" y="233"/>
                    <a:pt x="3770" y="233"/>
                  </a:cubicBezTo>
                  <a:cubicBezTo>
                    <a:pt x="3675" y="233"/>
                    <a:pt x="3643" y="169"/>
                    <a:pt x="3675" y="138"/>
                  </a:cubicBezTo>
                  <a:cubicBezTo>
                    <a:pt x="3259" y="66"/>
                    <a:pt x="2824" y="1"/>
                    <a:pt x="2405" y="1"/>
                  </a:cubicBezTo>
                  <a:close/>
                </a:path>
              </a:pathLst>
            </a:custGeom>
            <a:solidFill>
              <a:srgbClr val="DFF0F3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3209734" y="3651280"/>
              <a:ext cx="217501" cy="28272"/>
            </a:xfrm>
            <a:custGeom>
              <a:avLst/>
              <a:gdLst/>
              <a:ahLst/>
              <a:cxnLst/>
              <a:rect l="l" t="t" r="r" b="b"/>
              <a:pathLst>
                <a:path w="6616" h="860" extrusionOk="0">
                  <a:moveTo>
                    <a:pt x="238" y="0"/>
                  </a:moveTo>
                  <a:cubicBezTo>
                    <a:pt x="47" y="0"/>
                    <a:pt x="1" y="228"/>
                    <a:pt x="180" y="288"/>
                  </a:cubicBezTo>
                  <a:cubicBezTo>
                    <a:pt x="1223" y="669"/>
                    <a:pt x="2335" y="859"/>
                    <a:pt x="3448" y="859"/>
                  </a:cubicBezTo>
                  <a:cubicBezTo>
                    <a:pt x="4465" y="859"/>
                    <a:pt x="5483" y="700"/>
                    <a:pt x="6450" y="383"/>
                  </a:cubicBezTo>
                  <a:cubicBezTo>
                    <a:pt x="6616" y="300"/>
                    <a:pt x="6565" y="49"/>
                    <a:pt x="6402" y="49"/>
                  </a:cubicBezTo>
                  <a:cubicBezTo>
                    <a:pt x="6378" y="49"/>
                    <a:pt x="6352" y="54"/>
                    <a:pt x="6324" y="66"/>
                  </a:cubicBezTo>
                  <a:cubicBezTo>
                    <a:pt x="5309" y="312"/>
                    <a:pt x="4340" y="439"/>
                    <a:pt x="3375" y="439"/>
                  </a:cubicBezTo>
                  <a:cubicBezTo>
                    <a:pt x="2352" y="439"/>
                    <a:pt x="1334" y="296"/>
                    <a:pt x="275" y="3"/>
                  </a:cubicBezTo>
                  <a:cubicBezTo>
                    <a:pt x="262" y="1"/>
                    <a:pt x="249" y="0"/>
                    <a:pt x="238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3316150" y="4328275"/>
              <a:ext cx="54638" cy="41488"/>
            </a:xfrm>
            <a:custGeom>
              <a:avLst/>
              <a:gdLst/>
              <a:ahLst/>
              <a:cxnLst/>
              <a:rect l="l" t="t" r="r" b="b"/>
              <a:pathLst>
                <a:path w="1662" h="1262" extrusionOk="0">
                  <a:moveTo>
                    <a:pt x="99" y="1"/>
                  </a:moveTo>
                  <a:cubicBezTo>
                    <a:pt x="54" y="1"/>
                    <a:pt x="1" y="53"/>
                    <a:pt x="46" y="122"/>
                  </a:cubicBezTo>
                  <a:cubicBezTo>
                    <a:pt x="363" y="660"/>
                    <a:pt x="901" y="1103"/>
                    <a:pt x="1503" y="1262"/>
                  </a:cubicBezTo>
                  <a:cubicBezTo>
                    <a:pt x="1630" y="1262"/>
                    <a:pt x="1661" y="1072"/>
                    <a:pt x="1535" y="1040"/>
                  </a:cubicBezTo>
                  <a:cubicBezTo>
                    <a:pt x="996" y="882"/>
                    <a:pt x="521" y="502"/>
                    <a:pt x="141" y="26"/>
                  </a:cubicBezTo>
                  <a:cubicBezTo>
                    <a:pt x="132" y="9"/>
                    <a:pt x="116" y="1"/>
                    <a:pt x="99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3294749" y="4346750"/>
              <a:ext cx="55197" cy="58550"/>
            </a:xfrm>
            <a:custGeom>
              <a:avLst/>
              <a:gdLst/>
              <a:ahLst/>
              <a:cxnLst/>
              <a:rect l="l" t="t" r="r" b="b"/>
              <a:pathLst>
                <a:path w="1679" h="1781" extrusionOk="0">
                  <a:moveTo>
                    <a:pt x="72" y="0"/>
                  </a:moveTo>
                  <a:cubicBezTo>
                    <a:pt x="37" y="0"/>
                    <a:pt x="1" y="27"/>
                    <a:pt x="1" y="66"/>
                  </a:cubicBezTo>
                  <a:cubicBezTo>
                    <a:pt x="222" y="858"/>
                    <a:pt x="792" y="1586"/>
                    <a:pt x="1552" y="1776"/>
                  </a:cubicBezTo>
                  <a:cubicBezTo>
                    <a:pt x="1564" y="1779"/>
                    <a:pt x="1574" y="1780"/>
                    <a:pt x="1584" y="1780"/>
                  </a:cubicBezTo>
                  <a:cubicBezTo>
                    <a:pt x="1678" y="1780"/>
                    <a:pt x="1670" y="1647"/>
                    <a:pt x="1584" y="1618"/>
                  </a:cubicBezTo>
                  <a:cubicBezTo>
                    <a:pt x="887" y="1301"/>
                    <a:pt x="412" y="826"/>
                    <a:pt x="127" y="35"/>
                  </a:cubicBezTo>
                  <a:cubicBezTo>
                    <a:pt x="115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837;p36"/>
          <p:cNvGrpSpPr/>
          <p:nvPr/>
        </p:nvGrpSpPr>
        <p:grpSpPr>
          <a:xfrm>
            <a:off x="3957739" y="3517654"/>
            <a:ext cx="356069" cy="912446"/>
            <a:chOff x="3144839" y="3599304"/>
            <a:chExt cx="356069" cy="912446"/>
          </a:xfrm>
        </p:grpSpPr>
        <p:sp>
          <p:nvSpPr>
            <p:cNvPr id="838" name="Google Shape;838;p36"/>
            <p:cNvSpPr/>
            <p:nvPr/>
          </p:nvSpPr>
          <p:spPr>
            <a:xfrm>
              <a:off x="3144839" y="3599304"/>
              <a:ext cx="356069" cy="912446"/>
            </a:xfrm>
            <a:custGeom>
              <a:avLst/>
              <a:gdLst/>
              <a:ahLst/>
              <a:cxnLst/>
              <a:rect l="l" t="t" r="r" b="b"/>
              <a:pathLst>
                <a:path w="10831" h="27755" extrusionOk="0">
                  <a:moveTo>
                    <a:pt x="2653" y="342"/>
                  </a:moveTo>
                  <a:cubicBezTo>
                    <a:pt x="3064" y="342"/>
                    <a:pt x="3489" y="406"/>
                    <a:pt x="3896" y="476"/>
                  </a:cubicBezTo>
                  <a:cubicBezTo>
                    <a:pt x="3864" y="507"/>
                    <a:pt x="3896" y="602"/>
                    <a:pt x="3991" y="602"/>
                  </a:cubicBezTo>
                  <a:cubicBezTo>
                    <a:pt x="5321" y="602"/>
                    <a:pt x="6619" y="444"/>
                    <a:pt x="7949" y="349"/>
                  </a:cubicBezTo>
                  <a:cubicBezTo>
                    <a:pt x="7997" y="347"/>
                    <a:pt x="8045" y="346"/>
                    <a:pt x="8093" y="346"/>
                  </a:cubicBezTo>
                  <a:cubicBezTo>
                    <a:pt x="8943" y="346"/>
                    <a:pt x="9860" y="618"/>
                    <a:pt x="10039" y="1457"/>
                  </a:cubicBezTo>
                  <a:cubicBezTo>
                    <a:pt x="10198" y="2249"/>
                    <a:pt x="9849" y="3009"/>
                    <a:pt x="9058" y="3421"/>
                  </a:cubicBezTo>
                  <a:cubicBezTo>
                    <a:pt x="8867" y="3475"/>
                    <a:pt x="8934" y="3693"/>
                    <a:pt x="9077" y="3693"/>
                  </a:cubicBezTo>
                  <a:cubicBezTo>
                    <a:pt x="9100" y="3693"/>
                    <a:pt x="9126" y="3688"/>
                    <a:pt x="9153" y="3674"/>
                  </a:cubicBezTo>
                  <a:cubicBezTo>
                    <a:pt x="9216" y="3674"/>
                    <a:pt x="9216" y="3643"/>
                    <a:pt x="9248" y="3643"/>
                  </a:cubicBezTo>
                  <a:lnTo>
                    <a:pt x="9248" y="3643"/>
                  </a:lnTo>
                  <a:cubicBezTo>
                    <a:pt x="9216" y="3643"/>
                    <a:pt x="9153" y="3738"/>
                    <a:pt x="9153" y="3896"/>
                  </a:cubicBezTo>
                  <a:cubicBezTo>
                    <a:pt x="9184" y="8108"/>
                    <a:pt x="9279" y="12351"/>
                    <a:pt x="9311" y="16595"/>
                  </a:cubicBezTo>
                  <a:cubicBezTo>
                    <a:pt x="9343" y="18780"/>
                    <a:pt x="9343" y="20997"/>
                    <a:pt x="9406" y="23151"/>
                  </a:cubicBezTo>
                  <a:cubicBezTo>
                    <a:pt x="9406" y="24354"/>
                    <a:pt x="9564" y="25811"/>
                    <a:pt x="8488" y="26729"/>
                  </a:cubicBezTo>
                  <a:cubicBezTo>
                    <a:pt x="7891" y="27234"/>
                    <a:pt x="7062" y="27456"/>
                    <a:pt x="6242" y="27456"/>
                  </a:cubicBezTo>
                  <a:cubicBezTo>
                    <a:pt x="5929" y="27456"/>
                    <a:pt x="5618" y="27424"/>
                    <a:pt x="5321" y="27363"/>
                  </a:cubicBezTo>
                  <a:cubicBezTo>
                    <a:pt x="222" y="26222"/>
                    <a:pt x="1805" y="19255"/>
                    <a:pt x="1869" y="15930"/>
                  </a:cubicBezTo>
                  <a:cubicBezTo>
                    <a:pt x="1995" y="11813"/>
                    <a:pt x="2027" y="7538"/>
                    <a:pt x="1584" y="3421"/>
                  </a:cubicBezTo>
                  <a:lnTo>
                    <a:pt x="1584" y="3421"/>
                  </a:lnTo>
                  <a:cubicBezTo>
                    <a:pt x="1774" y="3453"/>
                    <a:pt x="1869" y="3484"/>
                    <a:pt x="2027" y="3484"/>
                  </a:cubicBezTo>
                  <a:cubicBezTo>
                    <a:pt x="2154" y="3484"/>
                    <a:pt x="2185" y="3326"/>
                    <a:pt x="2090" y="3294"/>
                  </a:cubicBezTo>
                  <a:cubicBezTo>
                    <a:pt x="1932" y="3262"/>
                    <a:pt x="1774" y="3167"/>
                    <a:pt x="1615" y="3104"/>
                  </a:cubicBezTo>
                  <a:lnTo>
                    <a:pt x="1615" y="3009"/>
                  </a:lnTo>
                  <a:cubicBezTo>
                    <a:pt x="1615" y="2969"/>
                    <a:pt x="1552" y="2929"/>
                    <a:pt x="1489" y="2929"/>
                  </a:cubicBezTo>
                  <a:cubicBezTo>
                    <a:pt x="1453" y="2929"/>
                    <a:pt x="1417" y="2943"/>
                    <a:pt x="1394" y="2977"/>
                  </a:cubicBezTo>
                  <a:cubicBezTo>
                    <a:pt x="602" y="2471"/>
                    <a:pt x="349" y="1426"/>
                    <a:pt x="1235" y="761"/>
                  </a:cubicBezTo>
                  <a:cubicBezTo>
                    <a:pt x="1641" y="443"/>
                    <a:pt x="2136" y="342"/>
                    <a:pt x="2653" y="342"/>
                  </a:cubicBezTo>
                  <a:close/>
                  <a:moveTo>
                    <a:pt x="8203" y="1"/>
                  </a:moveTo>
                  <a:cubicBezTo>
                    <a:pt x="6936" y="64"/>
                    <a:pt x="5669" y="159"/>
                    <a:pt x="4402" y="317"/>
                  </a:cubicBezTo>
                  <a:cubicBezTo>
                    <a:pt x="4402" y="286"/>
                    <a:pt x="4371" y="254"/>
                    <a:pt x="4339" y="254"/>
                  </a:cubicBezTo>
                  <a:cubicBezTo>
                    <a:pt x="3795" y="124"/>
                    <a:pt x="3156" y="5"/>
                    <a:pt x="2544" y="5"/>
                  </a:cubicBezTo>
                  <a:cubicBezTo>
                    <a:pt x="1661" y="5"/>
                    <a:pt x="837" y="254"/>
                    <a:pt x="444" y="1077"/>
                  </a:cubicBezTo>
                  <a:cubicBezTo>
                    <a:pt x="0" y="1901"/>
                    <a:pt x="444" y="2851"/>
                    <a:pt x="1330" y="3262"/>
                  </a:cubicBezTo>
                  <a:cubicBezTo>
                    <a:pt x="1204" y="7221"/>
                    <a:pt x="1552" y="11180"/>
                    <a:pt x="1489" y="15138"/>
                  </a:cubicBezTo>
                  <a:cubicBezTo>
                    <a:pt x="1394" y="17165"/>
                    <a:pt x="1204" y="19160"/>
                    <a:pt x="1204" y="21187"/>
                  </a:cubicBezTo>
                  <a:cubicBezTo>
                    <a:pt x="1204" y="22707"/>
                    <a:pt x="1425" y="24227"/>
                    <a:pt x="2312" y="25557"/>
                  </a:cubicBezTo>
                  <a:cubicBezTo>
                    <a:pt x="3155" y="26811"/>
                    <a:pt x="4720" y="27755"/>
                    <a:pt x="6314" y="27755"/>
                  </a:cubicBezTo>
                  <a:cubicBezTo>
                    <a:pt x="7056" y="27755"/>
                    <a:pt x="7804" y="27550"/>
                    <a:pt x="8488" y="27078"/>
                  </a:cubicBezTo>
                  <a:cubicBezTo>
                    <a:pt x="9659" y="26254"/>
                    <a:pt x="9786" y="24956"/>
                    <a:pt x="9786" y="23721"/>
                  </a:cubicBezTo>
                  <a:cubicBezTo>
                    <a:pt x="9786" y="21662"/>
                    <a:pt x="9754" y="19635"/>
                    <a:pt x="9723" y="17640"/>
                  </a:cubicBezTo>
                  <a:cubicBezTo>
                    <a:pt x="9691" y="13048"/>
                    <a:pt x="9628" y="8393"/>
                    <a:pt x="9564" y="3769"/>
                  </a:cubicBezTo>
                  <a:cubicBezTo>
                    <a:pt x="9564" y="3646"/>
                    <a:pt x="9469" y="3600"/>
                    <a:pt x="9367" y="3600"/>
                  </a:cubicBezTo>
                  <a:cubicBezTo>
                    <a:pt x="9338" y="3600"/>
                    <a:pt x="9308" y="3604"/>
                    <a:pt x="9279" y="3611"/>
                  </a:cubicBezTo>
                  <a:cubicBezTo>
                    <a:pt x="10514" y="3104"/>
                    <a:pt x="10831" y="1426"/>
                    <a:pt x="9881" y="476"/>
                  </a:cubicBezTo>
                  <a:cubicBezTo>
                    <a:pt x="9438" y="64"/>
                    <a:pt x="8836" y="1"/>
                    <a:pt x="8203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3152104" y="3607293"/>
              <a:ext cx="327994" cy="891110"/>
            </a:xfrm>
            <a:custGeom>
              <a:avLst/>
              <a:gdLst/>
              <a:ahLst/>
              <a:cxnLst/>
              <a:rect l="l" t="t" r="r" b="b"/>
              <a:pathLst>
                <a:path w="9977" h="27106" extrusionOk="0">
                  <a:moveTo>
                    <a:pt x="1929" y="1338"/>
                  </a:moveTo>
                  <a:cubicBezTo>
                    <a:pt x="1940" y="1338"/>
                    <a:pt x="1952" y="1339"/>
                    <a:pt x="1964" y="1341"/>
                  </a:cubicBezTo>
                  <a:cubicBezTo>
                    <a:pt x="3008" y="1630"/>
                    <a:pt x="4028" y="1773"/>
                    <a:pt x="5048" y="1773"/>
                  </a:cubicBezTo>
                  <a:cubicBezTo>
                    <a:pt x="6039" y="1773"/>
                    <a:pt x="7030" y="1638"/>
                    <a:pt x="8045" y="1373"/>
                  </a:cubicBezTo>
                  <a:cubicBezTo>
                    <a:pt x="8068" y="1367"/>
                    <a:pt x="8089" y="1364"/>
                    <a:pt x="8109" y="1364"/>
                  </a:cubicBezTo>
                  <a:cubicBezTo>
                    <a:pt x="8313" y="1364"/>
                    <a:pt x="8370" y="1632"/>
                    <a:pt x="8140" y="1689"/>
                  </a:cubicBezTo>
                  <a:cubicBezTo>
                    <a:pt x="7203" y="2022"/>
                    <a:pt x="6201" y="2181"/>
                    <a:pt x="5189" y="2181"/>
                  </a:cubicBezTo>
                  <a:cubicBezTo>
                    <a:pt x="4080" y="2181"/>
                    <a:pt x="2960" y="1990"/>
                    <a:pt x="1901" y="1626"/>
                  </a:cubicBezTo>
                  <a:cubicBezTo>
                    <a:pt x="1724" y="1537"/>
                    <a:pt x="1767" y="1338"/>
                    <a:pt x="1929" y="1338"/>
                  </a:cubicBezTo>
                  <a:close/>
                  <a:moveTo>
                    <a:pt x="2405" y="1"/>
                  </a:moveTo>
                  <a:cubicBezTo>
                    <a:pt x="1897" y="1"/>
                    <a:pt x="1413" y="96"/>
                    <a:pt x="1014" y="391"/>
                  </a:cubicBezTo>
                  <a:cubicBezTo>
                    <a:pt x="159" y="1056"/>
                    <a:pt x="381" y="2069"/>
                    <a:pt x="1173" y="2608"/>
                  </a:cubicBezTo>
                  <a:cubicBezTo>
                    <a:pt x="1201" y="2579"/>
                    <a:pt x="1249" y="2564"/>
                    <a:pt x="1293" y="2564"/>
                  </a:cubicBezTo>
                  <a:cubicBezTo>
                    <a:pt x="1346" y="2564"/>
                    <a:pt x="1394" y="2587"/>
                    <a:pt x="1394" y="2639"/>
                  </a:cubicBezTo>
                  <a:lnTo>
                    <a:pt x="1394" y="2734"/>
                  </a:lnTo>
                  <a:cubicBezTo>
                    <a:pt x="1489" y="2798"/>
                    <a:pt x="1711" y="2893"/>
                    <a:pt x="1869" y="2924"/>
                  </a:cubicBezTo>
                  <a:cubicBezTo>
                    <a:pt x="1964" y="2956"/>
                    <a:pt x="1933" y="3115"/>
                    <a:pt x="1806" y="3115"/>
                  </a:cubicBezTo>
                  <a:cubicBezTo>
                    <a:pt x="1648" y="3115"/>
                    <a:pt x="1489" y="3083"/>
                    <a:pt x="1394" y="3051"/>
                  </a:cubicBezTo>
                  <a:lnTo>
                    <a:pt x="1394" y="3051"/>
                  </a:lnTo>
                  <a:cubicBezTo>
                    <a:pt x="1806" y="7168"/>
                    <a:pt x="1774" y="11443"/>
                    <a:pt x="1648" y="15560"/>
                  </a:cubicBezTo>
                  <a:cubicBezTo>
                    <a:pt x="1584" y="18917"/>
                    <a:pt x="1" y="25853"/>
                    <a:pt x="5100" y="26993"/>
                  </a:cubicBezTo>
                  <a:cubicBezTo>
                    <a:pt x="5413" y="27067"/>
                    <a:pt x="5743" y="27106"/>
                    <a:pt x="6074" y="27106"/>
                  </a:cubicBezTo>
                  <a:cubicBezTo>
                    <a:pt x="6877" y="27106"/>
                    <a:pt x="7683" y="26876"/>
                    <a:pt x="8267" y="26359"/>
                  </a:cubicBezTo>
                  <a:cubicBezTo>
                    <a:pt x="9343" y="25473"/>
                    <a:pt x="9185" y="23984"/>
                    <a:pt x="9185" y="22813"/>
                  </a:cubicBezTo>
                  <a:cubicBezTo>
                    <a:pt x="9153" y="20627"/>
                    <a:pt x="9153" y="18411"/>
                    <a:pt x="9090" y="16225"/>
                  </a:cubicBezTo>
                  <a:cubicBezTo>
                    <a:pt x="9058" y="12013"/>
                    <a:pt x="8995" y="7770"/>
                    <a:pt x="8932" y="3526"/>
                  </a:cubicBezTo>
                  <a:cubicBezTo>
                    <a:pt x="8932" y="3431"/>
                    <a:pt x="8995" y="3400"/>
                    <a:pt x="9027" y="3368"/>
                  </a:cubicBezTo>
                  <a:lnTo>
                    <a:pt x="9027" y="3368"/>
                  </a:lnTo>
                  <a:cubicBezTo>
                    <a:pt x="8995" y="3368"/>
                    <a:pt x="8995" y="3400"/>
                    <a:pt x="8932" y="3400"/>
                  </a:cubicBezTo>
                  <a:cubicBezTo>
                    <a:pt x="8909" y="3413"/>
                    <a:pt x="8888" y="3419"/>
                    <a:pt x="8869" y="3419"/>
                  </a:cubicBezTo>
                  <a:cubicBezTo>
                    <a:pt x="8752" y="3419"/>
                    <a:pt x="8701" y="3201"/>
                    <a:pt x="8837" y="3146"/>
                  </a:cubicBezTo>
                  <a:cubicBezTo>
                    <a:pt x="9628" y="2734"/>
                    <a:pt x="9977" y="1974"/>
                    <a:pt x="9818" y="1183"/>
                  </a:cubicBezTo>
                  <a:cubicBezTo>
                    <a:pt x="9565" y="264"/>
                    <a:pt x="8583" y="43"/>
                    <a:pt x="7728" y="11"/>
                  </a:cubicBezTo>
                  <a:cubicBezTo>
                    <a:pt x="6366" y="74"/>
                    <a:pt x="5068" y="233"/>
                    <a:pt x="3770" y="233"/>
                  </a:cubicBezTo>
                  <a:cubicBezTo>
                    <a:pt x="3675" y="233"/>
                    <a:pt x="3643" y="169"/>
                    <a:pt x="3675" y="138"/>
                  </a:cubicBezTo>
                  <a:cubicBezTo>
                    <a:pt x="3259" y="66"/>
                    <a:pt x="2824" y="1"/>
                    <a:pt x="2405" y="1"/>
                  </a:cubicBezTo>
                  <a:close/>
                </a:path>
              </a:pathLst>
            </a:custGeom>
            <a:solidFill>
              <a:srgbClr val="DFF0F3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3209734" y="3651280"/>
              <a:ext cx="217501" cy="28272"/>
            </a:xfrm>
            <a:custGeom>
              <a:avLst/>
              <a:gdLst/>
              <a:ahLst/>
              <a:cxnLst/>
              <a:rect l="l" t="t" r="r" b="b"/>
              <a:pathLst>
                <a:path w="6616" h="860" extrusionOk="0">
                  <a:moveTo>
                    <a:pt x="238" y="0"/>
                  </a:moveTo>
                  <a:cubicBezTo>
                    <a:pt x="47" y="0"/>
                    <a:pt x="1" y="228"/>
                    <a:pt x="180" y="288"/>
                  </a:cubicBezTo>
                  <a:cubicBezTo>
                    <a:pt x="1223" y="669"/>
                    <a:pt x="2335" y="859"/>
                    <a:pt x="3448" y="859"/>
                  </a:cubicBezTo>
                  <a:cubicBezTo>
                    <a:pt x="4465" y="859"/>
                    <a:pt x="5483" y="700"/>
                    <a:pt x="6450" y="383"/>
                  </a:cubicBezTo>
                  <a:cubicBezTo>
                    <a:pt x="6616" y="300"/>
                    <a:pt x="6565" y="49"/>
                    <a:pt x="6402" y="49"/>
                  </a:cubicBezTo>
                  <a:cubicBezTo>
                    <a:pt x="6378" y="49"/>
                    <a:pt x="6352" y="54"/>
                    <a:pt x="6324" y="66"/>
                  </a:cubicBezTo>
                  <a:cubicBezTo>
                    <a:pt x="5309" y="312"/>
                    <a:pt x="4340" y="439"/>
                    <a:pt x="3375" y="439"/>
                  </a:cubicBezTo>
                  <a:cubicBezTo>
                    <a:pt x="2352" y="439"/>
                    <a:pt x="1334" y="296"/>
                    <a:pt x="275" y="3"/>
                  </a:cubicBezTo>
                  <a:cubicBezTo>
                    <a:pt x="262" y="1"/>
                    <a:pt x="249" y="0"/>
                    <a:pt x="238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3316150" y="4328275"/>
              <a:ext cx="54638" cy="41488"/>
            </a:xfrm>
            <a:custGeom>
              <a:avLst/>
              <a:gdLst/>
              <a:ahLst/>
              <a:cxnLst/>
              <a:rect l="l" t="t" r="r" b="b"/>
              <a:pathLst>
                <a:path w="1662" h="1262" extrusionOk="0">
                  <a:moveTo>
                    <a:pt x="99" y="1"/>
                  </a:moveTo>
                  <a:cubicBezTo>
                    <a:pt x="54" y="1"/>
                    <a:pt x="1" y="53"/>
                    <a:pt x="46" y="122"/>
                  </a:cubicBezTo>
                  <a:cubicBezTo>
                    <a:pt x="363" y="660"/>
                    <a:pt x="901" y="1103"/>
                    <a:pt x="1503" y="1262"/>
                  </a:cubicBezTo>
                  <a:cubicBezTo>
                    <a:pt x="1630" y="1262"/>
                    <a:pt x="1661" y="1072"/>
                    <a:pt x="1535" y="1040"/>
                  </a:cubicBezTo>
                  <a:cubicBezTo>
                    <a:pt x="996" y="882"/>
                    <a:pt x="521" y="502"/>
                    <a:pt x="141" y="26"/>
                  </a:cubicBezTo>
                  <a:cubicBezTo>
                    <a:pt x="132" y="9"/>
                    <a:pt x="116" y="1"/>
                    <a:pt x="99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3294749" y="4346750"/>
              <a:ext cx="55197" cy="58550"/>
            </a:xfrm>
            <a:custGeom>
              <a:avLst/>
              <a:gdLst/>
              <a:ahLst/>
              <a:cxnLst/>
              <a:rect l="l" t="t" r="r" b="b"/>
              <a:pathLst>
                <a:path w="1679" h="1781" extrusionOk="0">
                  <a:moveTo>
                    <a:pt x="72" y="0"/>
                  </a:moveTo>
                  <a:cubicBezTo>
                    <a:pt x="37" y="0"/>
                    <a:pt x="1" y="27"/>
                    <a:pt x="1" y="66"/>
                  </a:cubicBezTo>
                  <a:cubicBezTo>
                    <a:pt x="222" y="858"/>
                    <a:pt x="792" y="1586"/>
                    <a:pt x="1552" y="1776"/>
                  </a:cubicBezTo>
                  <a:cubicBezTo>
                    <a:pt x="1564" y="1779"/>
                    <a:pt x="1574" y="1780"/>
                    <a:pt x="1584" y="1780"/>
                  </a:cubicBezTo>
                  <a:cubicBezTo>
                    <a:pt x="1678" y="1780"/>
                    <a:pt x="1670" y="1647"/>
                    <a:pt x="1584" y="1618"/>
                  </a:cubicBezTo>
                  <a:cubicBezTo>
                    <a:pt x="887" y="1301"/>
                    <a:pt x="412" y="826"/>
                    <a:pt x="127" y="35"/>
                  </a:cubicBezTo>
                  <a:cubicBezTo>
                    <a:pt x="115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6"/>
          <p:cNvGrpSpPr/>
          <p:nvPr/>
        </p:nvGrpSpPr>
        <p:grpSpPr>
          <a:xfrm>
            <a:off x="2306723" y="2023579"/>
            <a:ext cx="355050" cy="912446"/>
            <a:chOff x="2306723" y="3599304"/>
            <a:chExt cx="355050" cy="912446"/>
          </a:xfrm>
        </p:grpSpPr>
        <p:sp>
          <p:nvSpPr>
            <p:cNvPr id="844" name="Google Shape;844;p36"/>
            <p:cNvSpPr/>
            <p:nvPr/>
          </p:nvSpPr>
          <p:spPr>
            <a:xfrm>
              <a:off x="2306723" y="3599304"/>
              <a:ext cx="355050" cy="912446"/>
            </a:xfrm>
            <a:custGeom>
              <a:avLst/>
              <a:gdLst/>
              <a:ahLst/>
              <a:cxnLst/>
              <a:rect l="l" t="t" r="r" b="b"/>
              <a:pathLst>
                <a:path w="10800" h="27755" extrusionOk="0">
                  <a:moveTo>
                    <a:pt x="2653" y="342"/>
                  </a:moveTo>
                  <a:cubicBezTo>
                    <a:pt x="3064" y="342"/>
                    <a:pt x="3489" y="406"/>
                    <a:pt x="3896" y="476"/>
                  </a:cubicBezTo>
                  <a:cubicBezTo>
                    <a:pt x="3864" y="507"/>
                    <a:pt x="3896" y="602"/>
                    <a:pt x="3991" y="602"/>
                  </a:cubicBezTo>
                  <a:cubicBezTo>
                    <a:pt x="5321" y="602"/>
                    <a:pt x="6619" y="444"/>
                    <a:pt x="7950" y="349"/>
                  </a:cubicBezTo>
                  <a:cubicBezTo>
                    <a:pt x="7997" y="347"/>
                    <a:pt x="8045" y="346"/>
                    <a:pt x="8094" y="346"/>
                  </a:cubicBezTo>
                  <a:cubicBezTo>
                    <a:pt x="8943" y="346"/>
                    <a:pt x="9860" y="618"/>
                    <a:pt x="10040" y="1457"/>
                  </a:cubicBezTo>
                  <a:cubicBezTo>
                    <a:pt x="10198" y="2249"/>
                    <a:pt x="9850" y="3009"/>
                    <a:pt x="9058" y="3421"/>
                  </a:cubicBezTo>
                  <a:cubicBezTo>
                    <a:pt x="8867" y="3475"/>
                    <a:pt x="8934" y="3693"/>
                    <a:pt x="9077" y="3693"/>
                  </a:cubicBezTo>
                  <a:cubicBezTo>
                    <a:pt x="9101" y="3693"/>
                    <a:pt x="9126" y="3688"/>
                    <a:pt x="9153" y="3674"/>
                  </a:cubicBezTo>
                  <a:cubicBezTo>
                    <a:pt x="9216" y="3674"/>
                    <a:pt x="9216" y="3643"/>
                    <a:pt x="9248" y="3643"/>
                  </a:cubicBezTo>
                  <a:lnTo>
                    <a:pt x="9248" y="3643"/>
                  </a:lnTo>
                  <a:cubicBezTo>
                    <a:pt x="9216" y="3643"/>
                    <a:pt x="9153" y="3738"/>
                    <a:pt x="9153" y="3896"/>
                  </a:cubicBezTo>
                  <a:cubicBezTo>
                    <a:pt x="9185" y="8108"/>
                    <a:pt x="9280" y="12351"/>
                    <a:pt x="9311" y="16595"/>
                  </a:cubicBezTo>
                  <a:cubicBezTo>
                    <a:pt x="9343" y="18780"/>
                    <a:pt x="9343" y="20997"/>
                    <a:pt x="9406" y="23151"/>
                  </a:cubicBezTo>
                  <a:cubicBezTo>
                    <a:pt x="9406" y="24354"/>
                    <a:pt x="9565" y="25811"/>
                    <a:pt x="8488" y="26729"/>
                  </a:cubicBezTo>
                  <a:cubicBezTo>
                    <a:pt x="7892" y="27234"/>
                    <a:pt x="7063" y="27456"/>
                    <a:pt x="6242" y="27456"/>
                  </a:cubicBezTo>
                  <a:cubicBezTo>
                    <a:pt x="5929" y="27456"/>
                    <a:pt x="5618" y="27424"/>
                    <a:pt x="5321" y="27363"/>
                  </a:cubicBezTo>
                  <a:cubicBezTo>
                    <a:pt x="222" y="26222"/>
                    <a:pt x="1806" y="19255"/>
                    <a:pt x="1869" y="15930"/>
                  </a:cubicBezTo>
                  <a:cubicBezTo>
                    <a:pt x="1996" y="11813"/>
                    <a:pt x="2027" y="7538"/>
                    <a:pt x="1584" y="3421"/>
                  </a:cubicBezTo>
                  <a:lnTo>
                    <a:pt x="1584" y="3421"/>
                  </a:lnTo>
                  <a:cubicBezTo>
                    <a:pt x="1742" y="3453"/>
                    <a:pt x="1869" y="3484"/>
                    <a:pt x="2027" y="3484"/>
                  </a:cubicBezTo>
                  <a:cubicBezTo>
                    <a:pt x="2154" y="3484"/>
                    <a:pt x="2186" y="3326"/>
                    <a:pt x="2091" y="3294"/>
                  </a:cubicBezTo>
                  <a:cubicBezTo>
                    <a:pt x="1932" y="3262"/>
                    <a:pt x="1742" y="3167"/>
                    <a:pt x="1616" y="3104"/>
                  </a:cubicBezTo>
                  <a:lnTo>
                    <a:pt x="1616" y="3009"/>
                  </a:lnTo>
                  <a:cubicBezTo>
                    <a:pt x="1616" y="2969"/>
                    <a:pt x="1552" y="2929"/>
                    <a:pt x="1490" y="2929"/>
                  </a:cubicBezTo>
                  <a:cubicBezTo>
                    <a:pt x="1453" y="2929"/>
                    <a:pt x="1417" y="2943"/>
                    <a:pt x="1394" y="2977"/>
                  </a:cubicBezTo>
                  <a:cubicBezTo>
                    <a:pt x="602" y="2471"/>
                    <a:pt x="349" y="1426"/>
                    <a:pt x="1236" y="761"/>
                  </a:cubicBezTo>
                  <a:cubicBezTo>
                    <a:pt x="1642" y="443"/>
                    <a:pt x="2136" y="342"/>
                    <a:pt x="2653" y="342"/>
                  </a:cubicBezTo>
                  <a:close/>
                  <a:moveTo>
                    <a:pt x="8203" y="1"/>
                  </a:moveTo>
                  <a:cubicBezTo>
                    <a:pt x="6936" y="64"/>
                    <a:pt x="5669" y="159"/>
                    <a:pt x="4403" y="317"/>
                  </a:cubicBezTo>
                  <a:cubicBezTo>
                    <a:pt x="4403" y="286"/>
                    <a:pt x="4371" y="254"/>
                    <a:pt x="4339" y="254"/>
                  </a:cubicBezTo>
                  <a:cubicBezTo>
                    <a:pt x="3795" y="124"/>
                    <a:pt x="3156" y="5"/>
                    <a:pt x="2545" y="5"/>
                  </a:cubicBezTo>
                  <a:cubicBezTo>
                    <a:pt x="1661" y="5"/>
                    <a:pt x="837" y="254"/>
                    <a:pt x="444" y="1077"/>
                  </a:cubicBezTo>
                  <a:cubicBezTo>
                    <a:pt x="1" y="1901"/>
                    <a:pt x="444" y="2851"/>
                    <a:pt x="1331" y="3262"/>
                  </a:cubicBezTo>
                  <a:cubicBezTo>
                    <a:pt x="1204" y="7221"/>
                    <a:pt x="1552" y="11180"/>
                    <a:pt x="1489" y="15138"/>
                  </a:cubicBezTo>
                  <a:cubicBezTo>
                    <a:pt x="1394" y="17165"/>
                    <a:pt x="1204" y="19160"/>
                    <a:pt x="1204" y="21187"/>
                  </a:cubicBezTo>
                  <a:cubicBezTo>
                    <a:pt x="1204" y="22707"/>
                    <a:pt x="1426" y="24227"/>
                    <a:pt x="2312" y="25557"/>
                  </a:cubicBezTo>
                  <a:cubicBezTo>
                    <a:pt x="3155" y="26811"/>
                    <a:pt x="4736" y="27755"/>
                    <a:pt x="6329" y="27755"/>
                  </a:cubicBezTo>
                  <a:cubicBezTo>
                    <a:pt x="7070" y="27755"/>
                    <a:pt x="7814" y="27550"/>
                    <a:pt x="8488" y="27078"/>
                  </a:cubicBezTo>
                  <a:cubicBezTo>
                    <a:pt x="9660" y="26254"/>
                    <a:pt x="9786" y="24956"/>
                    <a:pt x="9786" y="23721"/>
                  </a:cubicBezTo>
                  <a:cubicBezTo>
                    <a:pt x="9786" y="21662"/>
                    <a:pt x="9755" y="19635"/>
                    <a:pt x="9723" y="17640"/>
                  </a:cubicBezTo>
                  <a:cubicBezTo>
                    <a:pt x="9691" y="13048"/>
                    <a:pt x="9628" y="8393"/>
                    <a:pt x="9565" y="3769"/>
                  </a:cubicBezTo>
                  <a:cubicBezTo>
                    <a:pt x="9565" y="3646"/>
                    <a:pt x="9470" y="3600"/>
                    <a:pt x="9368" y="3600"/>
                  </a:cubicBezTo>
                  <a:cubicBezTo>
                    <a:pt x="9338" y="3600"/>
                    <a:pt x="9308" y="3604"/>
                    <a:pt x="9280" y="3611"/>
                  </a:cubicBezTo>
                  <a:cubicBezTo>
                    <a:pt x="10515" y="3104"/>
                    <a:pt x="10800" y="1426"/>
                    <a:pt x="9881" y="476"/>
                  </a:cubicBezTo>
                  <a:cubicBezTo>
                    <a:pt x="9438" y="64"/>
                    <a:pt x="8836" y="1"/>
                    <a:pt x="8203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2312970" y="3607293"/>
              <a:ext cx="327994" cy="891110"/>
            </a:xfrm>
            <a:custGeom>
              <a:avLst/>
              <a:gdLst/>
              <a:ahLst/>
              <a:cxnLst/>
              <a:rect l="l" t="t" r="r" b="b"/>
              <a:pathLst>
                <a:path w="9977" h="27106" extrusionOk="0">
                  <a:moveTo>
                    <a:pt x="1960" y="1338"/>
                  </a:moveTo>
                  <a:cubicBezTo>
                    <a:pt x="1971" y="1338"/>
                    <a:pt x="1983" y="1339"/>
                    <a:pt x="1996" y="1341"/>
                  </a:cubicBezTo>
                  <a:cubicBezTo>
                    <a:pt x="3040" y="1630"/>
                    <a:pt x="4059" y="1773"/>
                    <a:pt x="5079" y="1773"/>
                  </a:cubicBezTo>
                  <a:cubicBezTo>
                    <a:pt x="6070" y="1773"/>
                    <a:pt x="7062" y="1638"/>
                    <a:pt x="8076" y="1373"/>
                  </a:cubicBezTo>
                  <a:cubicBezTo>
                    <a:pt x="8099" y="1367"/>
                    <a:pt x="8121" y="1364"/>
                    <a:pt x="8141" y="1364"/>
                  </a:cubicBezTo>
                  <a:cubicBezTo>
                    <a:pt x="8344" y="1364"/>
                    <a:pt x="8402" y="1632"/>
                    <a:pt x="8171" y="1689"/>
                  </a:cubicBezTo>
                  <a:cubicBezTo>
                    <a:pt x="7234" y="2022"/>
                    <a:pt x="6217" y="2181"/>
                    <a:pt x="5197" y="2181"/>
                  </a:cubicBezTo>
                  <a:cubicBezTo>
                    <a:pt x="4080" y="2181"/>
                    <a:pt x="2959" y="1990"/>
                    <a:pt x="1932" y="1626"/>
                  </a:cubicBezTo>
                  <a:cubicBezTo>
                    <a:pt x="1755" y="1537"/>
                    <a:pt x="1799" y="1338"/>
                    <a:pt x="1960" y="1338"/>
                  </a:cubicBezTo>
                  <a:close/>
                  <a:moveTo>
                    <a:pt x="2404" y="1"/>
                  </a:moveTo>
                  <a:cubicBezTo>
                    <a:pt x="1897" y="1"/>
                    <a:pt x="1413" y="96"/>
                    <a:pt x="1014" y="391"/>
                  </a:cubicBezTo>
                  <a:cubicBezTo>
                    <a:pt x="159" y="1056"/>
                    <a:pt x="381" y="2069"/>
                    <a:pt x="1172" y="2608"/>
                  </a:cubicBezTo>
                  <a:cubicBezTo>
                    <a:pt x="1187" y="2579"/>
                    <a:pt x="1226" y="2564"/>
                    <a:pt x="1266" y="2564"/>
                  </a:cubicBezTo>
                  <a:cubicBezTo>
                    <a:pt x="1314" y="2564"/>
                    <a:pt x="1362" y="2587"/>
                    <a:pt x="1362" y="2639"/>
                  </a:cubicBezTo>
                  <a:lnTo>
                    <a:pt x="1362" y="2734"/>
                  </a:lnTo>
                  <a:cubicBezTo>
                    <a:pt x="1489" y="2798"/>
                    <a:pt x="1679" y="2893"/>
                    <a:pt x="1837" y="2924"/>
                  </a:cubicBezTo>
                  <a:cubicBezTo>
                    <a:pt x="1964" y="2956"/>
                    <a:pt x="1932" y="3115"/>
                    <a:pt x="1806" y="3115"/>
                  </a:cubicBezTo>
                  <a:cubicBezTo>
                    <a:pt x="1647" y="3115"/>
                    <a:pt x="1489" y="3083"/>
                    <a:pt x="1362" y="3051"/>
                  </a:cubicBezTo>
                  <a:lnTo>
                    <a:pt x="1362" y="3051"/>
                  </a:lnTo>
                  <a:cubicBezTo>
                    <a:pt x="1806" y="7168"/>
                    <a:pt x="1774" y="11443"/>
                    <a:pt x="1647" y="15560"/>
                  </a:cubicBezTo>
                  <a:cubicBezTo>
                    <a:pt x="1584" y="18917"/>
                    <a:pt x="1" y="25853"/>
                    <a:pt x="5099" y="26993"/>
                  </a:cubicBezTo>
                  <a:cubicBezTo>
                    <a:pt x="5413" y="27067"/>
                    <a:pt x="5743" y="27106"/>
                    <a:pt x="6073" y="27106"/>
                  </a:cubicBezTo>
                  <a:cubicBezTo>
                    <a:pt x="6877" y="27106"/>
                    <a:pt x="7683" y="26876"/>
                    <a:pt x="8266" y="26359"/>
                  </a:cubicBezTo>
                  <a:cubicBezTo>
                    <a:pt x="9343" y="25473"/>
                    <a:pt x="9185" y="23984"/>
                    <a:pt x="9185" y="22813"/>
                  </a:cubicBezTo>
                  <a:cubicBezTo>
                    <a:pt x="9121" y="20627"/>
                    <a:pt x="9121" y="18411"/>
                    <a:pt x="9090" y="16225"/>
                  </a:cubicBezTo>
                  <a:cubicBezTo>
                    <a:pt x="9058" y="12013"/>
                    <a:pt x="8963" y="7770"/>
                    <a:pt x="8931" y="3526"/>
                  </a:cubicBezTo>
                  <a:cubicBezTo>
                    <a:pt x="8931" y="3431"/>
                    <a:pt x="8963" y="3400"/>
                    <a:pt x="9026" y="3368"/>
                  </a:cubicBezTo>
                  <a:lnTo>
                    <a:pt x="9026" y="3368"/>
                  </a:lnTo>
                  <a:cubicBezTo>
                    <a:pt x="8963" y="3368"/>
                    <a:pt x="8963" y="3400"/>
                    <a:pt x="8931" y="3400"/>
                  </a:cubicBezTo>
                  <a:cubicBezTo>
                    <a:pt x="8909" y="3413"/>
                    <a:pt x="8887" y="3419"/>
                    <a:pt x="8867" y="3419"/>
                  </a:cubicBezTo>
                  <a:cubicBezTo>
                    <a:pt x="8743" y="3419"/>
                    <a:pt x="8669" y="3201"/>
                    <a:pt x="8805" y="3146"/>
                  </a:cubicBezTo>
                  <a:cubicBezTo>
                    <a:pt x="9596" y="2734"/>
                    <a:pt x="9976" y="1974"/>
                    <a:pt x="9818" y="1183"/>
                  </a:cubicBezTo>
                  <a:cubicBezTo>
                    <a:pt x="9596" y="264"/>
                    <a:pt x="8615" y="43"/>
                    <a:pt x="7696" y="11"/>
                  </a:cubicBezTo>
                  <a:cubicBezTo>
                    <a:pt x="6366" y="74"/>
                    <a:pt x="5068" y="233"/>
                    <a:pt x="3738" y="233"/>
                  </a:cubicBezTo>
                  <a:cubicBezTo>
                    <a:pt x="3674" y="233"/>
                    <a:pt x="3643" y="169"/>
                    <a:pt x="3674" y="138"/>
                  </a:cubicBezTo>
                  <a:cubicBezTo>
                    <a:pt x="3259" y="66"/>
                    <a:pt x="2824" y="1"/>
                    <a:pt x="2404" y="1"/>
                  </a:cubicBezTo>
                  <a:close/>
                </a:path>
              </a:pathLst>
            </a:custGeom>
            <a:solidFill>
              <a:srgbClr val="DFF0F3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2411890" y="4026745"/>
              <a:ext cx="175059" cy="417085"/>
            </a:xfrm>
            <a:custGeom>
              <a:avLst/>
              <a:gdLst/>
              <a:ahLst/>
              <a:cxnLst/>
              <a:rect l="l" t="t" r="r" b="b"/>
              <a:pathLst>
                <a:path w="5325" h="12687" extrusionOk="0">
                  <a:moveTo>
                    <a:pt x="2188" y="1"/>
                  </a:moveTo>
                  <a:cubicBezTo>
                    <a:pt x="1493" y="1"/>
                    <a:pt x="792" y="144"/>
                    <a:pt x="64" y="426"/>
                  </a:cubicBezTo>
                  <a:cubicBezTo>
                    <a:pt x="53" y="437"/>
                    <a:pt x="46" y="440"/>
                    <a:pt x="40" y="440"/>
                  </a:cubicBezTo>
                  <a:cubicBezTo>
                    <a:pt x="28" y="440"/>
                    <a:pt x="21" y="426"/>
                    <a:pt x="0" y="426"/>
                  </a:cubicBezTo>
                  <a:lnTo>
                    <a:pt x="0" y="426"/>
                  </a:lnTo>
                  <a:cubicBezTo>
                    <a:pt x="64" y="2611"/>
                    <a:pt x="32" y="4733"/>
                    <a:pt x="32" y="6887"/>
                  </a:cubicBezTo>
                  <a:cubicBezTo>
                    <a:pt x="64" y="9040"/>
                    <a:pt x="475" y="12112"/>
                    <a:pt x="2597" y="12619"/>
                  </a:cubicBezTo>
                  <a:cubicBezTo>
                    <a:pt x="2788" y="12664"/>
                    <a:pt x="2965" y="12686"/>
                    <a:pt x="3127" y="12686"/>
                  </a:cubicBezTo>
                  <a:cubicBezTo>
                    <a:pt x="5325" y="12686"/>
                    <a:pt x="4938" y="8709"/>
                    <a:pt x="4909" y="6792"/>
                  </a:cubicBezTo>
                  <a:cubicBezTo>
                    <a:pt x="4846" y="4702"/>
                    <a:pt x="4782" y="2643"/>
                    <a:pt x="4624" y="553"/>
                  </a:cubicBezTo>
                  <a:lnTo>
                    <a:pt x="4561" y="553"/>
                  </a:lnTo>
                  <a:cubicBezTo>
                    <a:pt x="3754" y="183"/>
                    <a:pt x="2974" y="1"/>
                    <a:pt x="2188" y="1"/>
                  </a:cubicBezTo>
                  <a:close/>
                </a:path>
              </a:pathLst>
            </a:custGeom>
            <a:solidFill>
              <a:schemeClr val="accent4"/>
            </a:solidFill>
            <a:ln w="174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2371651" y="3651280"/>
              <a:ext cx="217501" cy="28272"/>
            </a:xfrm>
            <a:custGeom>
              <a:avLst/>
              <a:gdLst/>
              <a:ahLst/>
              <a:cxnLst/>
              <a:rect l="l" t="t" r="r" b="b"/>
              <a:pathLst>
                <a:path w="6616" h="860" extrusionOk="0">
                  <a:moveTo>
                    <a:pt x="237" y="0"/>
                  </a:moveTo>
                  <a:cubicBezTo>
                    <a:pt x="46" y="0"/>
                    <a:pt x="0" y="228"/>
                    <a:pt x="179" y="288"/>
                  </a:cubicBezTo>
                  <a:cubicBezTo>
                    <a:pt x="1222" y="669"/>
                    <a:pt x="2334" y="859"/>
                    <a:pt x="3448" y="859"/>
                  </a:cubicBezTo>
                  <a:cubicBezTo>
                    <a:pt x="4464" y="859"/>
                    <a:pt x="5482" y="700"/>
                    <a:pt x="6450" y="383"/>
                  </a:cubicBezTo>
                  <a:cubicBezTo>
                    <a:pt x="6615" y="300"/>
                    <a:pt x="6564" y="49"/>
                    <a:pt x="6401" y="49"/>
                  </a:cubicBezTo>
                  <a:cubicBezTo>
                    <a:pt x="6378" y="49"/>
                    <a:pt x="6351" y="54"/>
                    <a:pt x="6323" y="66"/>
                  </a:cubicBezTo>
                  <a:cubicBezTo>
                    <a:pt x="5309" y="312"/>
                    <a:pt x="4339" y="439"/>
                    <a:pt x="3374" y="439"/>
                  </a:cubicBezTo>
                  <a:cubicBezTo>
                    <a:pt x="2351" y="439"/>
                    <a:pt x="1334" y="296"/>
                    <a:pt x="274" y="3"/>
                  </a:cubicBezTo>
                  <a:cubicBezTo>
                    <a:pt x="261" y="1"/>
                    <a:pt x="249" y="0"/>
                    <a:pt x="237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2478068" y="4328275"/>
              <a:ext cx="54605" cy="41488"/>
            </a:xfrm>
            <a:custGeom>
              <a:avLst/>
              <a:gdLst/>
              <a:ahLst/>
              <a:cxnLst/>
              <a:rect l="l" t="t" r="r" b="b"/>
              <a:pathLst>
                <a:path w="1661" h="1262" extrusionOk="0">
                  <a:moveTo>
                    <a:pt x="98" y="1"/>
                  </a:moveTo>
                  <a:cubicBezTo>
                    <a:pt x="53" y="1"/>
                    <a:pt x="0" y="53"/>
                    <a:pt x="46" y="122"/>
                  </a:cubicBezTo>
                  <a:cubicBezTo>
                    <a:pt x="362" y="660"/>
                    <a:pt x="901" y="1103"/>
                    <a:pt x="1502" y="1262"/>
                  </a:cubicBezTo>
                  <a:cubicBezTo>
                    <a:pt x="1629" y="1262"/>
                    <a:pt x="1661" y="1072"/>
                    <a:pt x="1534" y="1040"/>
                  </a:cubicBezTo>
                  <a:cubicBezTo>
                    <a:pt x="932" y="882"/>
                    <a:pt x="521" y="502"/>
                    <a:pt x="141" y="26"/>
                  </a:cubicBezTo>
                  <a:cubicBezTo>
                    <a:pt x="132" y="9"/>
                    <a:pt x="116" y="1"/>
                    <a:pt x="98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2456633" y="4346750"/>
              <a:ext cx="55197" cy="58550"/>
            </a:xfrm>
            <a:custGeom>
              <a:avLst/>
              <a:gdLst/>
              <a:ahLst/>
              <a:cxnLst/>
              <a:rect l="l" t="t" r="r" b="b"/>
              <a:pathLst>
                <a:path w="1679" h="1781" extrusionOk="0">
                  <a:moveTo>
                    <a:pt x="72" y="0"/>
                  </a:moveTo>
                  <a:cubicBezTo>
                    <a:pt x="37" y="0"/>
                    <a:pt x="1" y="27"/>
                    <a:pt x="1" y="66"/>
                  </a:cubicBezTo>
                  <a:cubicBezTo>
                    <a:pt x="223" y="858"/>
                    <a:pt x="793" y="1586"/>
                    <a:pt x="1553" y="1776"/>
                  </a:cubicBezTo>
                  <a:cubicBezTo>
                    <a:pt x="1564" y="1779"/>
                    <a:pt x="1575" y="1780"/>
                    <a:pt x="1584" y="1780"/>
                  </a:cubicBezTo>
                  <a:cubicBezTo>
                    <a:pt x="1679" y="1780"/>
                    <a:pt x="1671" y="1647"/>
                    <a:pt x="1584" y="1618"/>
                  </a:cubicBezTo>
                  <a:cubicBezTo>
                    <a:pt x="888" y="1301"/>
                    <a:pt x="381" y="826"/>
                    <a:pt x="128" y="35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6"/>
          <p:cNvGrpSpPr/>
          <p:nvPr/>
        </p:nvGrpSpPr>
        <p:grpSpPr>
          <a:xfrm>
            <a:off x="2739398" y="2023579"/>
            <a:ext cx="355050" cy="912446"/>
            <a:chOff x="2739398" y="3599304"/>
            <a:chExt cx="355050" cy="912446"/>
          </a:xfrm>
        </p:grpSpPr>
        <p:sp>
          <p:nvSpPr>
            <p:cNvPr id="851" name="Google Shape;851;p36"/>
            <p:cNvSpPr/>
            <p:nvPr/>
          </p:nvSpPr>
          <p:spPr>
            <a:xfrm>
              <a:off x="2739398" y="3599304"/>
              <a:ext cx="355050" cy="912446"/>
            </a:xfrm>
            <a:custGeom>
              <a:avLst/>
              <a:gdLst/>
              <a:ahLst/>
              <a:cxnLst/>
              <a:rect l="l" t="t" r="r" b="b"/>
              <a:pathLst>
                <a:path w="10800" h="27755" extrusionOk="0">
                  <a:moveTo>
                    <a:pt x="2653" y="342"/>
                  </a:moveTo>
                  <a:cubicBezTo>
                    <a:pt x="3064" y="342"/>
                    <a:pt x="3489" y="406"/>
                    <a:pt x="3896" y="476"/>
                  </a:cubicBezTo>
                  <a:cubicBezTo>
                    <a:pt x="3864" y="507"/>
                    <a:pt x="3896" y="602"/>
                    <a:pt x="3991" y="602"/>
                  </a:cubicBezTo>
                  <a:cubicBezTo>
                    <a:pt x="5321" y="602"/>
                    <a:pt x="6619" y="444"/>
                    <a:pt x="7950" y="349"/>
                  </a:cubicBezTo>
                  <a:cubicBezTo>
                    <a:pt x="7997" y="347"/>
                    <a:pt x="8045" y="346"/>
                    <a:pt x="8094" y="346"/>
                  </a:cubicBezTo>
                  <a:cubicBezTo>
                    <a:pt x="8943" y="346"/>
                    <a:pt x="9860" y="618"/>
                    <a:pt x="10040" y="1457"/>
                  </a:cubicBezTo>
                  <a:cubicBezTo>
                    <a:pt x="10198" y="2249"/>
                    <a:pt x="9850" y="3009"/>
                    <a:pt x="9058" y="3421"/>
                  </a:cubicBezTo>
                  <a:cubicBezTo>
                    <a:pt x="8867" y="3475"/>
                    <a:pt x="8934" y="3693"/>
                    <a:pt x="9077" y="3693"/>
                  </a:cubicBezTo>
                  <a:cubicBezTo>
                    <a:pt x="9101" y="3693"/>
                    <a:pt x="9126" y="3688"/>
                    <a:pt x="9153" y="3674"/>
                  </a:cubicBezTo>
                  <a:cubicBezTo>
                    <a:pt x="9216" y="3674"/>
                    <a:pt x="9216" y="3643"/>
                    <a:pt x="9248" y="3643"/>
                  </a:cubicBezTo>
                  <a:lnTo>
                    <a:pt x="9248" y="3643"/>
                  </a:lnTo>
                  <a:cubicBezTo>
                    <a:pt x="9216" y="3643"/>
                    <a:pt x="9153" y="3738"/>
                    <a:pt x="9153" y="3896"/>
                  </a:cubicBezTo>
                  <a:cubicBezTo>
                    <a:pt x="9185" y="8108"/>
                    <a:pt x="9280" y="12351"/>
                    <a:pt x="9311" y="16595"/>
                  </a:cubicBezTo>
                  <a:cubicBezTo>
                    <a:pt x="9343" y="18780"/>
                    <a:pt x="9343" y="20997"/>
                    <a:pt x="9406" y="23151"/>
                  </a:cubicBezTo>
                  <a:cubicBezTo>
                    <a:pt x="9406" y="24354"/>
                    <a:pt x="9565" y="25811"/>
                    <a:pt x="8488" y="26729"/>
                  </a:cubicBezTo>
                  <a:cubicBezTo>
                    <a:pt x="7892" y="27234"/>
                    <a:pt x="7063" y="27456"/>
                    <a:pt x="6242" y="27456"/>
                  </a:cubicBezTo>
                  <a:cubicBezTo>
                    <a:pt x="5929" y="27456"/>
                    <a:pt x="5618" y="27424"/>
                    <a:pt x="5321" y="27363"/>
                  </a:cubicBezTo>
                  <a:cubicBezTo>
                    <a:pt x="222" y="26222"/>
                    <a:pt x="1806" y="19255"/>
                    <a:pt x="1869" y="15930"/>
                  </a:cubicBezTo>
                  <a:cubicBezTo>
                    <a:pt x="1996" y="11813"/>
                    <a:pt x="2027" y="7538"/>
                    <a:pt x="1584" y="3421"/>
                  </a:cubicBezTo>
                  <a:lnTo>
                    <a:pt x="1584" y="3421"/>
                  </a:lnTo>
                  <a:cubicBezTo>
                    <a:pt x="1742" y="3453"/>
                    <a:pt x="1869" y="3484"/>
                    <a:pt x="2027" y="3484"/>
                  </a:cubicBezTo>
                  <a:cubicBezTo>
                    <a:pt x="2154" y="3484"/>
                    <a:pt x="2186" y="3326"/>
                    <a:pt x="2091" y="3294"/>
                  </a:cubicBezTo>
                  <a:cubicBezTo>
                    <a:pt x="1932" y="3262"/>
                    <a:pt x="1742" y="3167"/>
                    <a:pt x="1616" y="3104"/>
                  </a:cubicBezTo>
                  <a:lnTo>
                    <a:pt x="1616" y="3009"/>
                  </a:lnTo>
                  <a:cubicBezTo>
                    <a:pt x="1616" y="2969"/>
                    <a:pt x="1552" y="2929"/>
                    <a:pt x="1490" y="2929"/>
                  </a:cubicBezTo>
                  <a:cubicBezTo>
                    <a:pt x="1453" y="2929"/>
                    <a:pt x="1417" y="2943"/>
                    <a:pt x="1394" y="2977"/>
                  </a:cubicBezTo>
                  <a:cubicBezTo>
                    <a:pt x="602" y="2471"/>
                    <a:pt x="349" y="1426"/>
                    <a:pt x="1236" y="761"/>
                  </a:cubicBezTo>
                  <a:cubicBezTo>
                    <a:pt x="1642" y="443"/>
                    <a:pt x="2136" y="342"/>
                    <a:pt x="2653" y="342"/>
                  </a:cubicBezTo>
                  <a:close/>
                  <a:moveTo>
                    <a:pt x="8203" y="1"/>
                  </a:moveTo>
                  <a:cubicBezTo>
                    <a:pt x="6936" y="64"/>
                    <a:pt x="5669" y="159"/>
                    <a:pt x="4403" y="317"/>
                  </a:cubicBezTo>
                  <a:cubicBezTo>
                    <a:pt x="4403" y="286"/>
                    <a:pt x="4371" y="254"/>
                    <a:pt x="4339" y="254"/>
                  </a:cubicBezTo>
                  <a:cubicBezTo>
                    <a:pt x="3795" y="124"/>
                    <a:pt x="3156" y="5"/>
                    <a:pt x="2545" y="5"/>
                  </a:cubicBezTo>
                  <a:cubicBezTo>
                    <a:pt x="1661" y="5"/>
                    <a:pt x="837" y="254"/>
                    <a:pt x="444" y="1077"/>
                  </a:cubicBezTo>
                  <a:cubicBezTo>
                    <a:pt x="1" y="1901"/>
                    <a:pt x="444" y="2851"/>
                    <a:pt x="1331" y="3262"/>
                  </a:cubicBezTo>
                  <a:cubicBezTo>
                    <a:pt x="1204" y="7221"/>
                    <a:pt x="1552" y="11180"/>
                    <a:pt x="1489" y="15138"/>
                  </a:cubicBezTo>
                  <a:cubicBezTo>
                    <a:pt x="1394" y="17165"/>
                    <a:pt x="1204" y="19160"/>
                    <a:pt x="1204" y="21187"/>
                  </a:cubicBezTo>
                  <a:cubicBezTo>
                    <a:pt x="1204" y="22707"/>
                    <a:pt x="1426" y="24227"/>
                    <a:pt x="2312" y="25557"/>
                  </a:cubicBezTo>
                  <a:cubicBezTo>
                    <a:pt x="3155" y="26811"/>
                    <a:pt x="4736" y="27755"/>
                    <a:pt x="6329" y="27755"/>
                  </a:cubicBezTo>
                  <a:cubicBezTo>
                    <a:pt x="7070" y="27755"/>
                    <a:pt x="7814" y="27550"/>
                    <a:pt x="8488" y="27078"/>
                  </a:cubicBezTo>
                  <a:cubicBezTo>
                    <a:pt x="9660" y="26254"/>
                    <a:pt x="9786" y="24956"/>
                    <a:pt x="9786" y="23721"/>
                  </a:cubicBezTo>
                  <a:cubicBezTo>
                    <a:pt x="9786" y="21662"/>
                    <a:pt x="9755" y="19635"/>
                    <a:pt x="9723" y="17640"/>
                  </a:cubicBezTo>
                  <a:cubicBezTo>
                    <a:pt x="9691" y="13048"/>
                    <a:pt x="9628" y="8393"/>
                    <a:pt x="9565" y="3769"/>
                  </a:cubicBezTo>
                  <a:cubicBezTo>
                    <a:pt x="9565" y="3646"/>
                    <a:pt x="9470" y="3600"/>
                    <a:pt x="9368" y="3600"/>
                  </a:cubicBezTo>
                  <a:cubicBezTo>
                    <a:pt x="9338" y="3600"/>
                    <a:pt x="9308" y="3604"/>
                    <a:pt x="9280" y="3611"/>
                  </a:cubicBezTo>
                  <a:cubicBezTo>
                    <a:pt x="10515" y="3104"/>
                    <a:pt x="10800" y="1426"/>
                    <a:pt x="9881" y="476"/>
                  </a:cubicBezTo>
                  <a:cubicBezTo>
                    <a:pt x="9438" y="64"/>
                    <a:pt x="8836" y="1"/>
                    <a:pt x="8203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2745645" y="3607293"/>
              <a:ext cx="327994" cy="891110"/>
            </a:xfrm>
            <a:custGeom>
              <a:avLst/>
              <a:gdLst/>
              <a:ahLst/>
              <a:cxnLst/>
              <a:rect l="l" t="t" r="r" b="b"/>
              <a:pathLst>
                <a:path w="9977" h="27106" extrusionOk="0">
                  <a:moveTo>
                    <a:pt x="1960" y="1338"/>
                  </a:moveTo>
                  <a:cubicBezTo>
                    <a:pt x="1971" y="1338"/>
                    <a:pt x="1983" y="1339"/>
                    <a:pt x="1996" y="1341"/>
                  </a:cubicBezTo>
                  <a:cubicBezTo>
                    <a:pt x="3040" y="1630"/>
                    <a:pt x="4059" y="1773"/>
                    <a:pt x="5079" y="1773"/>
                  </a:cubicBezTo>
                  <a:cubicBezTo>
                    <a:pt x="6070" y="1773"/>
                    <a:pt x="7062" y="1638"/>
                    <a:pt x="8076" y="1373"/>
                  </a:cubicBezTo>
                  <a:cubicBezTo>
                    <a:pt x="8099" y="1367"/>
                    <a:pt x="8121" y="1364"/>
                    <a:pt x="8141" y="1364"/>
                  </a:cubicBezTo>
                  <a:cubicBezTo>
                    <a:pt x="8344" y="1364"/>
                    <a:pt x="8402" y="1632"/>
                    <a:pt x="8171" y="1689"/>
                  </a:cubicBezTo>
                  <a:cubicBezTo>
                    <a:pt x="7234" y="2022"/>
                    <a:pt x="6217" y="2181"/>
                    <a:pt x="5197" y="2181"/>
                  </a:cubicBezTo>
                  <a:cubicBezTo>
                    <a:pt x="4080" y="2181"/>
                    <a:pt x="2959" y="1990"/>
                    <a:pt x="1932" y="1626"/>
                  </a:cubicBezTo>
                  <a:cubicBezTo>
                    <a:pt x="1755" y="1537"/>
                    <a:pt x="1799" y="1338"/>
                    <a:pt x="1960" y="1338"/>
                  </a:cubicBezTo>
                  <a:close/>
                  <a:moveTo>
                    <a:pt x="2404" y="1"/>
                  </a:moveTo>
                  <a:cubicBezTo>
                    <a:pt x="1897" y="1"/>
                    <a:pt x="1413" y="96"/>
                    <a:pt x="1014" y="391"/>
                  </a:cubicBezTo>
                  <a:cubicBezTo>
                    <a:pt x="159" y="1056"/>
                    <a:pt x="381" y="2069"/>
                    <a:pt x="1172" y="2608"/>
                  </a:cubicBezTo>
                  <a:cubicBezTo>
                    <a:pt x="1187" y="2579"/>
                    <a:pt x="1226" y="2564"/>
                    <a:pt x="1266" y="2564"/>
                  </a:cubicBezTo>
                  <a:cubicBezTo>
                    <a:pt x="1314" y="2564"/>
                    <a:pt x="1362" y="2587"/>
                    <a:pt x="1362" y="2639"/>
                  </a:cubicBezTo>
                  <a:lnTo>
                    <a:pt x="1362" y="2734"/>
                  </a:lnTo>
                  <a:cubicBezTo>
                    <a:pt x="1489" y="2798"/>
                    <a:pt x="1679" y="2893"/>
                    <a:pt x="1837" y="2924"/>
                  </a:cubicBezTo>
                  <a:cubicBezTo>
                    <a:pt x="1964" y="2956"/>
                    <a:pt x="1932" y="3115"/>
                    <a:pt x="1806" y="3115"/>
                  </a:cubicBezTo>
                  <a:cubicBezTo>
                    <a:pt x="1647" y="3115"/>
                    <a:pt x="1489" y="3083"/>
                    <a:pt x="1362" y="3051"/>
                  </a:cubicBezTo>
                  <a:lnTo>
                    <a:pt x="1362" y="3051"/>
                  </a:lnTo>
                  <a:cubicBezTo>
                    <a:pt x="1806" y="7168"/>
                    <a:pt x="1774" y="11443"/>
                    <a:pt x="1647" y="15560"/>
                  </a:cubicBezTo>
                  <a:cubicBezTo>
                    <a:pt x="1584" y="18917"/>
                    <a:pt x="1" y="25853"/>
                    <a:pt x="5099" y="26993"/>
                  </a:cubicBezTo>
                  <a:cubicBezTo>
                    <a:pt x="5413" y="27067"/>
                    <a:pt x="5743" y="27106"/>
                    <a:pt x="6073" y="27106"/>
                  </a:cubicBezTo>
                  <a:cubicBezTo>
                    <a:pt x="6877" y="27106"/>
                    <a:pt x="7683" y="26876"/>
                    <a:pt x="8266" y="26359"/>
                  </a:cubicBezTo>
                  <a:cubicBezTo>
                    <a:pt x="9343" y="25473"/>
                    <a:pt x="9185" y="23984"/>
                    <a:pt x="9185" y="22813"/>
                  </a:cubicBezTo>
                  <a:cubicBezTo>
                    <a:pt x="9121" y="20627"/>
                    <a:pt x="9121" y="18411"/>
                    <a:pt x="9090" y="16225"/>
                  </a:cubicBezTo>
                  <a:cubicBezTo>
                    <a:pt x="9058" y="12013"/>
                    <a:pt x="8963" y="7770"/>
                    <a:pt x="8931" y="3526"/>
                  </a:cubicBezTo>
                  <a:cubicBezTo>
                    <a:pt x="8931" y="3431"/>
                    <a:pt x="8963" y="3400"/>
                    <a:pt x="9026" y="3368"/>
                  </a:cubicBezTo>
                  <a:lnTo>
                    <a:pt x="9026" y="3368"/>
                  </a:lnTo>
                  <a:cubicBezTo>
                    <a:pt x="8963" y="3368"/>
                    <a:pt x="8963" y="3400"/>
                    <a:pt x="8931" y="3400"/>
                  </a:cubicBezTo>
                  <a:cubicBezTo>
                    <a:pt x="8909" y="3413"/>
                    <a:pt x="8887" y="3419"/>
                    <a:pt x="8867" y="3419"/>
                  </a:cubicBezTo>
                  <a:cubicBezTo>
                    <a:pt x="8743" y="3419"/>
                    <a:pt x="8669" y="3201"/>
                    <a:pt x="8805" y="3146"/>
                  </a:cubicBezTo>
                  <a:cubicBezTo>
                    <a:pt x="9596" y="2734"/>
                    <a:pt x="9976" y="1974"/>
                    <a:pt x="9818" y="1183"/>
                  </a:cubicBezTo>
                  <a:cubicBezTo>
                    <a:pt x="9596" y="264"/>
                    <a:pt x="8615" y="43"/>
                    <a:pt x="7696" y="11"/>
                  </a:cubicBezTo>
                  <a:cubicBezTo>
                    <a:pt x="6366" y="74"/>
                    <a:pt x="5068" y="233"/>
                    <a:pt x="3738" y="233"/>
                  </a:cubicBezTo>
                  <a:cubicBezTo>
                    <a:pt x="3674" y="233"/>
                    <a:pt x="3643" y="169"/>
                    <a:pt x="3674" y="138"/>
                  </a:cubicBezTo>
                  <a:cubicBezTo>
                    <a:pt x="3259" y="66"/>
                    <a:pt x="2824" y="1"/>
                    <a:pt x="2404" y="1"/>
                  </a:cubicBezTo>
                  <a:close/>
                </a:path>
              </a:pathLst>
            </a:custGeom>
            <a:solidFill>
              <a:srgbClr val="DFF0F3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2844565" y="4026745"/>
              <a:ext cx="175059" cy="417085"/>
            </a:xfrm>
            <a:custGeom>
              <a:avLst/>
              <a:gdLst/>
              <a:ahLst/>
              <a:cxnLst/>
              <a:rect l="l" t="t" r="r" b="b"/>
              <a:pathLst>
                <a:path w="5325" h="12687" extrusionOk="0">
                  <a:moveTo>
                    <a:pt x="2188" y="1"/>
                  </a:moveTo>
                  <a:cubicBezTo>
                    <a:pt x="1493" y="1"/>
                    <a:pt x="792" y="144"/>
                    <a:pt x="64" y="426"/>
                  </a:cubicBezTo>
                  <a:cubicBezTo>
                    <a:pt x="53" y="437"/>
                    <a:pt x="46" y="440"/>
                    <a:pt x="40" y="440"/>
                  </a:cubicBezTo>
                  <a:cubicBezTo>
                    <a:pt x="28" y="440"/>
                    <a:pt x="21" y="426"/>
                    <a:pt x="0" y="426"/>
                  </a:cubicBezTo>
                  <a:lnTo>
                    <a:pt x="0" y="426"/>
                  </a:lnTo>
                  <a:cubicBezTo>
                    <a:pt x="64" y="2611"/>
                    <a:pt x="32" y="4733"/>
                    <a:pt x="32" y="6887"/>
                  </a:cubicBezTo>
                  <a:cubicBezTo>
                    <a:pt x="64" y="9040"/>
                    <a:pt x="475" y="12112"/>
                    <a:pt x="2597" y="12619"/>
                  </a:cubicBezTo>
                  <a:cubicBezTo>
                    <a:pt x="2788" y="12664"/>
                    <a:pt x="2965" y="12686"/>
                    <a:pt x="3127" y="12686"/>
                  </a:cubicBezTo>
                  <a:cubicBezTo>
                    <a:pt x="5325" y="12686"/>
                    <a:pt x="4938" y="8709"/>
                    <a:pt x="4909" y="6792"/>
                  </a:cubicBezTo>
                  <a:cubicBezTo>
                    <a:pt x="4846" y="4702"/>
                    <a:pt x="4782" y="2643"/>
                    <a:pt x="4624" y="553"/>
                  </a:cubicBezTo>
                  <a:lnTo>
                    <a:pt x="4561" y="553"/>
                  </a:lnTo>
                  <a:cubicBezTo>
                    <a:pt x="3754" y="183"/>
                    <a:pt x="2974" y="1"/>
                    <a:pt x="2188" y="1"/>
                  </a:cubicBezTo>
                  <a:close/>
                </a:path>
              </a:pathLst>
            </a:custGeom>
            <a:solidFill>
              <a:schemeClr val="accent4"/>
            </a:solidFill>
            <a:ln w="174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2804326" y="3651280"/>
              <a:ext cx="217501" cy="28272"/>
            </a:xfrm>
            <a:custGeom>
              <a:avLst/>
              <a:gdLst/>
              <a:ahLst/>
              <a:cxnLst/>
              <a:rect l="l" t="t" r="r" b="b"/>
              <a:pathLst>
                <a:path w="6616" h="860" extrusionOk="0">
                  <a:moveTo>
                    <a:pt x="237" y="0"/>
                  </a:moveTo>
                  <a:cubicBezTo>
                    <a:pt x="46" y="0"/>
                    <a:pt x="0" y="228"/>
                    <a:pt x="179" y="288"/>
                  </a:cubicBezTo>
                  <a:cubicBezTo>
                    <a:pt x="1222" y="669"/>
                    <a:pt x="2334" y="859"/>
                    <a:pt x="3448" y="859"/>
                  </a:cubicBezTo>
                  <a:cubicBezTo>
                    <a:pt x="4464" y="859"/>
                    <a:pt x="5482" y="700"/>
                    <a:pt x="6450" y="383"/>
                  </a:cubicBezTo>
                  <a:cubicBezTo>
                    <a:pt x="6615" y="300"/>
                    <a:pt x="6564" y="49"/>
                    <a:pt x="6401" y="49"/>
                  </a:cubicBezTo>
                  <a:cubicBezTo>
                    <a:pt x="6378" y="49"/>
                    <a:pt x="6351" y="54"/>
                    <a:pt x="6323" y="66"/>
                  </a:cubicBezTo>
                  <a:cubicBezTo>
                    <a:pt x="5309" y="312"/>
                    <a:pt x="4339" y="439"/>
                    <a:pt x="3374" y="439"/>
                  </a:cubicBezTo>
                  <a:cubicBezTo>
                    <a:pt x="2351" y="439"/>
                    <a:pt x="1334" y="296"/>
                    <a:pt x="274" y="3"/>
                  </a:cubicBezTo>
                  <a:cubicBezTo>
                    <a:pt x="261" y="1"/>
                    <a:pt x="249" y="0"/>
                    <a:pt x="237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2910743" y="4328275"/>
              <a:ext cx="54605" cy="41488"/>
            </a:xfrm>
            <a:custGeom>
              <a:avLst/>
              <a:gdLst/>
              <a:ahLst/>
              <a:cxnLst/>
              <a:rect l="l" t="t" r="r" b="b"/>
              <a:pathLst>
                <a:path w="1661" h="1262" extrusionOk="0">
                  <a:moveTo>
                    <a:pt x="98" y="1"/>
                  </a:moveTo>
                  <a:cubicBezTo>
                    <a:pt x="53" y="1"/>
                    <a:pt x="0" y="53"/>
                    <a:pt x="46" y="122"/>
                  </a:cubicBezTo>
                  <a:cubicBezTo>
                    <a:pt x="362" y="660"/>
                    <a:pt x="901" y="1103"/>
                    <a:pt x="1502" y="1262"/>
                  </a:cubicBezTo>
                  <a:cubicBezTo>
                    <a:pt x="1629" y="1262"/>
                    <a:pt x="1661" y="1072"/>
                    <a:pt x="1534" y="1040"/>
                  </a:cubicBezTo>
                  <a:cubicBezTo>
                    <a:pt x="932" y="882"/>
                    <a:pt x="521" y="502"/>
                    <a:pt x="141" y="26"/>
                  </a:cubicBezTo>
                  <a:cubicBezTo>
                    <a:pt x="132" y="9"/>
                    <a:pt x="116" y="1"/>
                    <a:pt x="98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2889308" y="4346750"/>
              <a:ext cx="55197" cy="58550"/>
            </a:xfrm>
            <a:custGeom>
              <a:avLst/>
              <a:gdLst/>
              <a:ahLst/>
              <a:cxnLst/>
              <a:rect l="l" t="t" r="r" b="b"/>
              <a:pathLst>
                <a:path w="1679" h="1781" extrusionOk="0">
                  <a:moveTo>
                    <a:pt x="72" y="0"/>
                  </a:moveTo>
                  <a:cubicBezTo>
                    <a:pt x="37" y="0"/>
                    <a:pt x="1" y="27"/>
                    <a:pt x="1" y="66"/>
                  </a:cubicBezTo>
                  <a:cubicBezTo>
                    <a:pt x="223" y="858"/>
                    <a:pt x="793" y="1586"/>
                    <a:pt x="1553" y="1776"/>
                  </a:cubicBezTo>
                  <a:cubicBezTo>
                    <a:pt x="1564" y="1779"/>
                    <a:pt x="1575" y="1780"/>
                    <a:pt x="1584" y="1780"/>
                  </a:cubicBezTo>
                  <a:cubicBezTo>
                    <a:pt x="1679" y="1780"/>
                    <a:pt x="1671" y="1647"/>
                    <a:pt x="1584" y="1618"/>
                  </a:cubicBezTo>
                  <a:cubicBezTo>
                    <a:pt x="888" y="1301"/>
                    <a:pt x="381" y="826"/>
                    <a:pt x="128" y="35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6"/>
          <p:cNvGrpSpPr/>
          <p:nvPr/>
        </p:nvGrpSpPr>
        <p:grpSpPr>
          <a:xfrm>
            <a:off x="3551289" y="2023579"/>
            <a:ext cx="356069" cy="912446"/>
            <a:chOff x="3144839" y="3599304"/>
            <a:chExt cx="356069" cy="912446"/>
          </a:xfrm>
        </p:grpSpPr>
        <p:sp>
          <p:nvSpPr>
            <p:cNvPr id="858" name="Google Shape;858;p36"/>
            <p:cNvSpPr/>
            <p:nvPr/>
          </p:nvSpPr>
          <p:spPr>
            <a:xfrm>
              <a:off x="3144839" y="3599304"/>
              <a:ext cx="356069" cy="912446"/>
            </a:xfrm>
            <a:custGeom>
              <a:avLst/>
              <a:gdLst/>
              <a:ahLst/>
              <a:cxnLst/>
              <a:rect l="l" t="t" r="r" b="b"/>
              <a:pathLst>
                <a:path w="10831" h="27755" extrusionOk="0">
                  <a:moveTo>
                    <a:pt x="2653" y="342"/>
                  </a:moveTo>
                  <a:cubicBezTo>
                    <a:pt x="3064" y="342"/>
                    <a:pt x="3489" y="406"/>
                    <a:pt x="3896" y="476"/>
                  </a:cubicBezTo>
                  <a:cubicBezTo>
                    <a:pt x="3864" y="507"/>
                    <a:pt x="3896" y="602"/>
                    <a:pt x="3991" y="602"/>
                  </a:cubicBezTo>
                  <a:cubicBezTo>
                    <a:pt x="5321" y="602"/>
                    <a:pt x="6619" y="444"/>
                    <a:pt x="7949" y="349"/>
                  </a:cubicBezTo>
                  <a:cubicBezTo>
                    <a:pt x="7997" y="347"/>
                    <a:pt x="8045" y="346"/>
                    <a:pt x="8093" y="346"/>
                  </a:cubicBezTo>
                  <a:cubicBezTo>
                    <a:pt x="8943" y="346"/>
                    <a:pt x="9860" y="618"/>
                    <a:pt x="10039" y="1457"/>
                  </a:cubicBezTo>
                  <a:cubicBezTo>
                    <a:pt x="10198" y="2249"/>
                    <a:pt x="9849" y="3009"/>
                    <a:pt x="9058" y="3421"/>
                  </a:cubicBezTo>
                  <a:cubicBezTo>
                    <a:pt x="8867" y="3475"/>
                    <a:pt x="8934" y="3693"/>
                    <a:pt x="9077" y="3693"/>
                  </a:cubicBezTo>
                  <a:cubicBezTo>
                    <a:pt x="9100" y="3693"/>
                    <a:pt x="9126" y="3688"/>
                    <a:pt x="9153" y="3674"/>
                  </a:cubicBezTo>
                  <a:cubicBezTo>
                    <a:pt x="9216" y="3674"/>
                    <a:pt x="9216" y="3643"/>
                    <a:pt x="9248" y="3643"/>
                  </a:cubicBezTo>
                  <a:lnTo>
                    <a:pt x="9248" y="3643"/>
                  </a:lnTo>
                  <a:cubicBezTo>
                    <a:pt x="9216" y="3643"/>
                    <a:pt x="9153" y="3738"/>
                    <a:pt x="9153" y="3896"/>
                  </a:cubicBezTo>
                  <a:cubicBezTo>
                    <a:pt x="9184" y="8108"/>
                    <a:pt x="9279" y="12351"/>
                    <a:pt x="9311" y="16595"/>
                  </a:cubicBezTo>
                  <a:cubicBezTo>
                    <a:pt x="9343" y="18780"/>
                    <a:pt x="9343" y="20997"/>
                    <a:pt x="9406" y="23151"/>
                  </a:cubicBezTo>
                  <a:cubicBezTo>
                    <a:pt x="9406" y="24354"/>
                    <a:pt x="9564" y="25811"/>
                    <a:pt x="8488" y="26729"/>
                  </a:cubicBezTo>
                  <a:cubicBezTo>
                    <a:pt x="7891" y="27234"/>
                    <a:pt x="7062" y="27456"/>
                    <a:pt x="6242" y="27456"/>
                  </a:cubicBezTo>
                  <a:cubicBezTo>
                    <a:pt x="5929" y="27456"/>
                    <a:pt x="5618" y="27424"/>
                    <a:pt x="5321" y="27363"/>
                  </a:cubicBezTo>
                  <a:cubicBezTo>
                    <a:pt x="222" y="26222"/>
                    <a:pt x="1805" y="19255"/>
                    <a:pt x="1869" y="15930"/>
                  </a:cubicBezTo>
                  <a:cubicBezTo>
                    <a:pt x="1995" y="11813"/>
                    <a:pt x="2027" y="7538"/>
                    <a:pt x="1584" y="3421"/>
                  </a:cubicBezTo>
                  <a:lnTo>
                    <a:pt x="1584" y="3421"/>
                  </a:lnTo>
                  <a:cubicBezTo>
                    <a:pt x="1774" y="3453"/>
                    <a:pt x="1869" y="3484"/>
                    <a:pt x="2027" y="3484"/>
                  </a:cubicBezTo>
                  <a:cubicBezTo>
                    <a:pt x="2154" y="3484"/>
                    <a:pt x="2185" y="3326"/>
                    <a:pt x="2090" y="3294"/>
                  </a:cubicBezTo>
                  <a:cubicBezTo>
                    <a:pt x="1932" y="3262"/>
                    <a:pt x="1774" y="3167"/>
                    <a:pt x="1615" y="3104"/>
                  </a:cubicBezTo>
                  <a:lnTo>
                    <a:pt x="1615" y="3009"/>
                  </a:lnTo>
                  <a:cubicBezTo>
                    <a:pt x="1615" y="2969"/>
                    <a:pt x="1552" y="2929"/>
                    <a:pt x="1489" y="2929"/>
                  </a:cubicBezTo>
                  <a:cubicBezTo>
                    <a:pt x="1453" y="2929"/>
                    <a:pt x="1417" y="2943"/>
                    <a:pt x="1394" y="2977"/>
                  </a:cubicBezTo>
                  <a:cubicBezTo>
                    <a:pt x="602" y="2471"/>
                    <a:pt x="349" y="1426"/>
                    <a:pt x="1235" y="761"/>
                  </a:cubicBezTo>
                  <a:cubicBezTo>
                    <a:pt x="1641" y="443"/>
                    <a:pt x="2136" y="342"/>
                    <a:pt x="2653" y="342"/>
                  </a:cubicBezTo>
                  <a:close/>
                  <a:moveTo>
                    <a:pt x="8203" y="1"/>
                  </a:moveTo>
                  <a:cubicBezTo>
                    <a:pt x="6936" y="64"/>
                    <a:pt x="5669" y="159"/>
                    <a:pt x="4402" y="317"/>
                  </a:cubicBezTo>
                  <a:cubicBezTo>
                    <a:pt x="4402" y="286"/>
                    <a:pt x="4371" y="254"/>
                    <a:pt x="4339" y="254"/>
                  </a:cubicBezTo>
                  <a:cubicBezTo>
                    <a:pt x="3795" y="124"/>
                    <a:pt x="3156" y="5"/>
                    <a:pt x="2544" y="5"/>
                  </a:cubicBezTo>
                  <a:cubicBezTo>
                    <a:pt x="1661" y="5"/>
                    <a:pt x="837" y="254"/>
                    <a:pt x="444" y="1077"/>
                  </a:cubicBezTo>
                  <a:cubicBezTo>
                    <a:pt x="0" y="1901"/>
                    <a:pt x="444" y="2851"/>
                    <a:pt x="1330" y="3262"/>
                  </a:cubicBezTo>
                  <a:cubicBezTo>
                    <a:pt x="1204" y="7221"/>
                    <a:pt x="1552" y="11180"/>
                    <a:pt x="1489" y="15138"/>
                  </a:cubicBezTo>
                  <a:cubicBezTo>
                    <a:pt x="1394" y="17165"/>
                    <a:pt x="1204" y="19160"/>
                    <a:pt x="1204" y="21187"/>
                  </a:cubicBezTo>
                  <a:cubicBezTo>
                    <a:pt x="1204" y="22707"/>
                    <a:pt x="1425" y="24227"/>
                    <a:pt x="2312" y="25557"/>
                  </a:cubicBezTo>
                  <a:cubicBezTo>
                    <a:pt x="3155" y="26811"/>
                    <a:pt x="4720" y="27755"/>
                    <a:pt x="6314" y="27755"/>
                  </a:cubicBezTo>
                  <a:cubicBezTo>
                    <a:pt x="7056" y="27755"/>
                    <a:pt x="7804" y="27550"/>
                    <a:pt x="8488" y="27078"/>
                  </a:cubicBezTo>
                  <a:cubicBezTo>
                    <a:pt x="9659" y="26254"/>
                    <a:pt x="9786" y="24956"/>
                    <a:pt x="9786" y="23721"/>
                  </a:cubicBezTo>
                  <a:cubicBezTo>
                    <a:pt x="9786" y="21662"/>
                    <a:pt x="9754" y="19635"/>
                    <a:pt x="9723" y="17640"/>
                  </a:cubicBezTo>
                  <a:cubicBezTo>
                    <a:pt x="9691" y="13048"/>
                    <a:pt x="9628" y="8393"/>
                    <a:pt x="9564" y="3769"/>
                  </a:cubicBezTo>
                  <a:cubicBezTo>
                    <a:pt x="9564" y="3646"/>
                    <a:pt x="9469" y="3600"/>
                    <a:pt x="9367" y="3600"/>
                  </a:cubicBezTo>
                  <a:cubicBezTo>
                    <a:pt x="9338" y="3600"/>
                    <a:pt x="9308" y="3604"/>
                    <a:pt x="9279" y="3611"/>
                  </a:cubicBezTo>
                  <a:cubicBezTo>
                    <a:pt x="10514" y="3104"/>
                    <a:pt x="10831" y="1426"/>
                    <a:pt x="9881" y="476"/>
                  </a:cubicBezTo>
                  <a:cubicBezTo>
                    <a:pt x="9438" y="64"/>
                    <a:pt x="8836" y="1"/>
                    <a:pt x="8203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3152104" y="3607293"/>
              <a:ext cx="327994" cy="891110"/>
            </a:xfrm>
            <a:custGeom>
              <a:avLst/>
              <a:gdLst/>
              <a:ahLst/>
              <a:cxnLst/>
              <a:rect l="l" t="t" r="r" b="b"/>
              <a:pathLst>
                <a:path w="9977" h="27106" extrusionOk="0">
                  <a:moveTo>
                    <a:pt x="1929" y="1338"/>
                  </a:moveTo>
                  <a:cubicBezTo>
                    <a:pt x="1940" y="1338"/>
                    <a:pt x="1952" y="1339"/>
                    <a:pt x="1964" y="1341"/>
                  </a:cubicBezTo>
                  <a:cubicBezTo>
                    <a:pt x="3008" y="1630"/>
                    <a:pt x="4028" y="1773"/>
                    <a:pt x="5048" y="1773"/>
                  </a:cubicBezTo>
                  <a:cubicBezTo>
                    <a:pt x="6039" y="1773"/>
                    <a:pt x="7030" y="1638"/>
                    <a:pt x="8045" y="1373"/>
                  </a:cubicBezTo>
                  <a:cubicBezTo>
                    <a:pt x="8068" y="1367"/>
                    <a:pt x="8089" y="1364"/>
                    <a:pt x="8109" y="1364"/>
                  </a:cubicBezTo>
                  <a:cubicBezTo>
                    <a:pt x="8313" y="1364"/>
                    <a:pt x="8370" y="1632"/>
                    <a:pt x="8140" y="1689"/>
                  </a:cubicBezTo>
                  <a:cubicBezTo>
                    <a:pt x="7203" y="2022"/>
                    <a:pt x="6201" y="2181"/>
                    <a:pt x="5189" y="2181"/>
                  </a:cubicBezTo>
                  <a:cubicBezTo>
                    <a:pt x="4080" y="2181"/>
                    <a:pt x="2960" y="1990"/>
                    <a:pt x="1901" y="1626"/>
                  </a:cubicBezTo>
                  <a:cubicBezTo>
                    <a:pt x="1724" y="1537"/>
                    <a:pt x="1767" y="1338"/>
                    <a:pt x="1929" y="1338"/>
                  </a:cubicBezTo>
                  <a:close/>
                  <a:moveTo>
                    <a:pt x="2405" y="1"/>
                  </a:moveTo>
                  <a:cubicBezTo>
                    <a:pt x="1897" y="1"/>
                    <a:pt x="1413" y="96"/>
                    <a:pt x="1014" y="391"/>
                  </a:cubicBezTo>
                  <a:cubicBezTo>
                    <a:pt x="159" y="1056"/>
                    <a:pt x="381" y="2069"/>
                    <a:pt x="1173" y="2608"/>
                  </a:cubicBezTo>
                  <a:cubicBezTo>
                    <a:pt x="1201" y="2579"/>
                    <a:pt x="1249" y="2564"/>
                    <a:pt x="1293" y="2564"/>
                  </a:cubicBezTo>
                  <a:cubicBezTo>
                    <a:pt x="1346" y="2564"/>
                    <a:pt x="1394" y="2587"/>
                    <a:pt x="1394" y="2639"/>
                  </a:cubicBezTo>
                  <a:lnTo>
                    <a:pt x="1394" y="2734"/>
                  </a:lnTo>
                  <a:cubicBezTo>
                    <a:pt x="1489" y="2798"/>
                    <a:pt x="1711" y="2893"/>
                    <a:pt x="1869" y="2924"/>
                  </a:cubicBezTo>
                  <a:cubicBezTo>
                    <a:pt x="1964" y="2956"/>
                    <a:pt x="1933" y="3115"/>
                    <a:pt x="1806" y="3115"/>
                  </a:cubicBezTo>
                  <a:cubicBezTo>
                    <a:pt x="1648" y="3115"/>
                    <a:pt x="1489" y="3083"/>
                    <a:pt x="1394" y="3051"/>
                  </a:cubicBezTo>
                  <a:lnTo>
                    <a:pt x="1394" y="3051"/>
                  </a:lnTo>
                  <a:cubicBezTo>
                    <a:pt x="1806" y="7168"/>
                    <a:pt x="1774" y="11443"/>
                    <a:pt x="1648" y="15560"/>
                  </a:cubicBezTo>
                  <a:cubicBezTo>
                    <a:pt x="1584" y="18917"/>
                    <a:pt x="1" y="25853"/>
                    <a:pt x="5100" y="26993"/>
                  </a:cubicBezTo>
                  <a:cubicBezTo>
                    <a:pt x="5413" y="27067"/>
                    <a:pt x="5743" y="27106"/>
                    <a:pt x="6074" y="27106"/>
                  </a:cubicBezTo>
                  <a:cubicBezTo>
                    <a:pt x="6877" y="27106"/>
                    <a:pt x="7683" y="26876"/>
                    <a:pt x="8267" y="26359"/>
                  </a:cubicBezTo>
                  <a:cubicBezTo>
                    <a:pt x="9343" y="25473"/>
                    <a:pt x="9185" y="23984"/>
                    <a:pt x="9185" y="22813"/>
                  </a:cubicBezTo>
                  <a:cubicBezTo>
                    <a:pt x="9153" y="20627"/>
                    <a:pt x="9153" y="18411"/>
                    <a:pt x="9090" y="16225"/>
                  </a:cubicBezTo>
                  <a:cubicBezTo>
                    <a:pt x="9058" y="12013"/>
                    <a:pt x="8995" y="7770"/>
                    <a:pt x="8932" y="3526"/>
                  </a:cubicBezTo>
                  <a:cubicBezTo>
                    <a:pt x="8932" y="3431"/>
                    <a:pt x="8995" y="3400"/>
                    <a:pt x="9027" y="3368"/>
                  </a:cubicBezTo>
                  <a:lnTo>
                    <a:pt x="9027" y="3368"/>
                  </a:lnTo>
                  <a:cubicBezTo>
                    <a:pt x="8995" y="3368"/>
                    <a:pt x="8995" y="3400"/>
                    <a:pt x="8932" y="3400"/>
                  </a:cubicBezTo>
                  <a:cubicBezTo>
                    <a:pt x="8909" y="3413"/>
                    <a:pt x="8888" y="3419"/>
                    <a:pt x="8869" y="3419"/>
                  </a:cubicBezTo>
                  <a:cubicBezTo>
                    <a:pt x="8752" y="3419"/>
                    <a:pt x="8701" y="3201"/>
                    <a:pt x="8837" y="3146"/>
                  </a:cubicBezTo>
                  <a:cubicBezTo>
                    <a:pt x="9628" y="2734"/>
                    <a:pt x="9977" y="1974"/>
                    <a:pt x="9818" y="1183"/>
                  </a:cubicBezTo>
                  <a:cubicBezTo>
                    <a:pt x="9565" y="264"/>
                    <a:pt x="8583" y="43"/>
                    <a:pt x="7728" y="11"/>
                  </a:cubicBezTo>
                  <a:cubicBezTo>
                    <a:pt x="6366" y="74"/>
                    <a:pt x="5068" y="233"/>
                    <a:pt x="3770" y="233"/>
                  </a:cubicBezTo>
                  <a:cubicBezTo>
                    <a:pt x="3675" y="233"/>
                    <a:pt x="3643" y="169"/>
                    <a:pt x="3675" y="138"/>
                  </a:cubicBezTo>
                  <a:cubicBezTo>
                    <a:pt x="3259" y="66"/>
                    <a:pt x="2824" y="1"/>
                    <a:pt x="2405" y="1"/>
                  </a:cubicBezTo>
                  <a:close/>
                </a:path>
              </a:pathLst>
            </a:custGeom>
            <a:solidFill>
              <a:srgbClr val="DFF0F3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3209734" y="3651280"/>
              <a:ext cx="217501" cy="28272"/>
            </a:xfrm>
            <a:custGeom>
              <a:avLst/>
              <a:gdLst/>
              <a:ahLst/>
              <a:cxnLst/>
              <a:rect l="l" t="t" r="r" b="b"/>
              <a:pathLst>
                <a:path w="6616" h="860" extrusionOk="0">
                  <a:moveTo>
                    <a:pt x="238" y="0"/>
                  </a:moveTo>
                  <a:cubicBezTo>
                    <a:pt x="47" y="0"/>
                    <a:pt x="1" y="228"/>
                    <a:pt x="180" y="288"/>
                  </a:cubicBezTo>
                  <a:cubicBezTo>
                    <a:pt x="1223" y="669"/>
                    <a:pt x="2335" y="859"/>
                    <a:pt x="3448" y="859"/>
                  </a:cubicBezTo>
                  <a:cubicBezTo>
                    <a:pt x="4465" y="859"/>
                    <a:pt x="5483" y="700"/>
                    <a:pt x="6450" y="383"/>
                  </a:cubicBezTo>
                  <a:cubicBezTo>
                    <a:pt x="6616" y="300"/>
                    <a:pt x="6565" y="49"/>
                    <a:pt x="6402" y="49"/>
                  </a:cubicBezTo>
                  <a:cubicBezTo>
                    <a:pt x="6378" y="49"/>
                    <a:pt x="6352" y="54"/>
                    <a:pt x="6324" y="66"/>
                  </a:cubicBezTo>
                  <a:cubicBezTo>
                    <a:pt x="5309" y="312"/>
                    <a:pt x="4340" y="439"/>
                    <a:pt x="3375" y="439"/>
                  </a:cubicBezTo>
                  <a:cubicBezTo>
                    <a:pt x="2352" y="439"/>
                    <a:pt x="1334" y="296"/>
                    <a:pt x="275" y="3"/>
                  </a:cubicBezTo>
                  <a:cubicBezTo>
                    <a:pt x="262" y="1"/>
                    <a:pt x="249" y="0"/>
                    <a:pt x="238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3316150" y="4328275"/>
              <a:ext cx="54638" cy="41488"/>
            </a:xfrm>
            <a:custGeom>
              <a:avLst/>
              <a:gdLst/>
              <a:ahLst/>
              <a:cxnLst/>
              <a:rect l="l" t="t" r="r" b="b"/>
              <a:pathLst>
                <a:path w="1662" h="1262" extrusionOk="0">
                  <a:moveTo>
                    <a:pt x="99" y="1"/>
                  </a:moveTo>
                  <a:cubicBezTo>
                    <a:pt x="54" y="1"/>
                    <a:pt x="1" y="53"/>
                    <a:pt x="46" y="122"/>
                  </a:cubicBezTo>
                  <a:cubicBezTo>
                    <a:pt x="363" y="660"/>
                    <a:pt x="901" y="1103"/>
                    <a:pt x="1503" y="1262"/>
                  </a:cubicBezTo>
                  <a:cubicBezTo>
                    <a:pt x="1630" y="1262"/>
                    <a:pt x="1661" y="1072"/>
                    <a:pt x="1535" y="1040"/>
                  </a:cubicBezTo>
                  <a:cubicBezTo>
                    <a:pt x="996" y="882"/>
                    <a:pt x="521" y="502"/>
                    <a:pt x="141" y="26"/>
                  </a:cubicBezTo>
                  <a:cubicBezTo>
                    <a:pt x="132" y="9"/>
                    <a:pt x="116" y="1"/>
                    <a:pt x="99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3294749" y="4346750"/>
              <a:ext cx="55197" cy="58550"/>
            </a:xfrm>
            <a:custGeom>
              <a:avLst/>
              <a:gdLst/>
              <a:ahLst/>
              <a:cxnLst/>
              <a:rect l="l" t="t" r="r" b="b"/>
              <a:pathLst>
                <a:path w="1679" h="1781" extrusionOk="0">
                  <a:moveTo>
                    <a:pt x="72" y="0"/>
                  </a:moveTo>
                  <a:cubicBezTo>
                    <a:pt x="37" y="0"/>
                    <a:pt x="1" y="27"/>
                    <a:pt x="1" y="66"/>
                  </a:cubicBezTo>
                  <a:cubicBezTo>
                    <a:pt x="222" y="858"/>
                    <a:pt x="792" y="1586"/>
                    <a:pt x="1552" y="1776"/>
                  </a:cubicBezTo>
                  <a:cubicBezTo>
                    <a:pt x="1564" y="1779"/>
                    <a:pt x="1574" y="1780"/>
                    <a:pt x="1584" y="1780"/>
                  </a:cubicBezTo>
                  <a:cubicBezTo>
                    <a:pt x="1678" y="1780"/>
                    <a:pt x="1670" y="1647"/>
                    <a:pt x="1584" y="1618"/>
                  </a:cubicBezTo>
                  <a:cubicBezTo>
                    <a:pt x="887" y="1301"/>
                    <a:pt x="412" y="826"/>
                    <a:pt x="127" y="35"/>
                  </a:cubicBezTo>
                  <a:cubicBezTo>
                    <a:pt x="115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36"/>
          <p:cNvGrpSpPr/>
          <p:nvPr/>
        </p:nvGrpSpPr>
        <p:grpSpPr>
          <a:xfrm>
            <a:off x="3957739" y="2023579"/>
            <a:ext cx="356069" cy="912446"/>
            <a:chOff x="3144839" y="3599304"/>
            <a:chExt cx="356069" cy="912446"/>
          </a:xfrm>
        </p:grpSpPr>
        <p:sp>
          <p:nvSpPr>
            <p:cNvPr id="864" name="Google Shape;864;p36"/>
            <p:cNvSpPr/>
            <p:nvPr/>
          </p:nvSpPr>
          <p:spPr>
            <a:xfrm>
              <a:off x="3144839" y="3599304"/>
              <a:ext cx="356069" cy="912446"/>
            </a:xfrm>
            <a:custGeom>
              <a:avLst/>
              <a:gdLst/>
              <a:ahLst/>
              <a:cxnLst/>
              <a:rect l="l" t="t" r="r" b="b"/>
              <a:pathLst>
                <a:path w="10831" h="27755" extrusionOk="0">
                  <a:moveTo>
                    <a:pt x="2653" y="342"/>
                  </a:moveTo>
                  <a:cubicBezTo>
                    <a:pt x="3064" y="342"/>
                    <a:pt x="3489" y="406"/>
                    <a:pt x="3896" y="476"/>
                  </a:cubicBezTo>
                  <a:cubicBezTo>
                    <a:pt x="3864" y="507"/>
                    <a:pt x="3896" y="602"/>
                    <a:pt x="3991" y="602"/>
                  </a:cubicBezTo>
                  <a:cubicBezTo>
                    <a:pt x="5321" y="602"/>
                    <a:pt x="6619" y="444"/>
                    <a:pt x="7949" y="349"/>
                  </a:cubicBezTo>
                  <a:cubicBezTo>
                    <a:pt x="7997" y="347"/>
                    <a:pt x="8045" y="346"/>
                    <a:pt x="8093" y="346"/>
                  </a:cubicBezTo>
                  <a:cubicBezTo>
                    <a:pt x="8943" y="346"/>
                    <a:pt x="9860" y="618"/>
                    <a:pt x="10039" y="1457"/>
                  </a:cubicBezTo>
                  <a:cubicBezTo>
                    <a:pt x="10198" y="2249"/>
                    <a:pt x="9849" y="3009"/>
                    <a:pt x="9058" y="3421"/>
                  </a:cubicBezTo>
                  <a:cubicBezTo>
                    <a:pt x="8867" y="3475"/>
                    <a:pt x="8934" y="3693"/>
                    <a:pt x="9077" y="3693"/>
                  </a:cubicBezTo>
                  <a:cubicBezTo>
                    <a:pt x="9100" y="3693"/>
                    <a:pt x="9126" y="3688"/>
                    <a:pt x="9153" y="3674"/>
                  </a:cubicBezTo>
                  <a:cubicBezTo>
                    <a:pt x="9216" y="3674"/>
                    <a:pt x="9216" y="3643"/>
                    <a:pt x="9248" y="3643"/>
                  </a:cubicBezTo>
                  <a:lnTo>
                    <a:pt x="9248" y="3643"/>
                  </a:lnTo>
                  <a:cubicBezTo>
                    <a:pt x="9216" y="3643"/>
                    <a:pt x="9153" y="3738"/>
                    <a:pt x="9153" y="3896"/>
                  </a:cubicBezTo>
                  <a:cubicBezTo>
                    <a:pt x="9184" y="8108"/>
                    <a:pt x="9279" y="12351"/>
                    <a:pt x="9311" y="16595"/>
                  </a:cubicBezTo>
                  <a:cubicBezTo>
                    <a:pt x="9343" y="18780"/>
                    <a:pt x="9343" y="20997"/>
                    <a:pt x="9406" y="23151"/>
                  </a:cubicBezTo>
                  <a:cubicBezTo>
                    <a:pt x="9406" y="24354"/>
                    <a:pt x="9564" y="25811"/>
                    <a:pt x="8488" y="26729"/>
                  </a:cubicBezTo>
                  <a:cubicBezTo>
                    <a:pt x="7891" y="27234"/>
                    <a:pt x="7062" y="27456"/>
                    <a:pt x="6242" y="27456"/>
                  </a:cubicBezTo>
                  <a:cubicBezTo>
                    <a:pt x="5929" y="27456"/>
                    <a:pt x="5618" y="27424"/>
                    <a:pt x="5321" y="27363"/>
                  </a:cubicBezTo>
                  <a:cubicBezTo>
                    <a:pt x="222" y="26222"/>
                    <a:pt x="1805" y="19255"/>
                    <a:pt x="1869" y="15930"/>
                  </a:cubicBezTo>
                  <a:cubicBezTo>
                    <a:pt x="1995" y="11813"/>
                    <a:pt x="2027" y="7538"/>
                    <a:pt x="1584" y="3421"/>
                  </a:cubicBezTo>
                  <a:lnTo>
                    <a:pt x="1584" y="3421"/>
                  </a:lnTo>
                  <a:cubicBezTo>
                    <a:pt x="1774" y="3453"/>
                    <a:pt x="1869" y="3484"/>
                    <a:pt x="2027" y="3484"/>
                  </a:cubicBezTo>
                  <a:cubicBezTo>
                    <a:pt x="2154" y="3484"/>
                    <a:pt x="2185" y="3326"/>
                    <a:pt x="2090" y="3294"/>
                  </a:cubicBezTo>
                  <a:cubicBezTo>
                    <a:pt x="1932" y="3262"/>
                    <a:pt x="1774" y="3167"/>
                    <a:pt x="1615" y="3104"/>
                  </a:cubicBezTo>
                  <a:lnTo>
                    <a:pt x="1615" y="3009"/>
                  </a:lnTo>
                  <a:cubicBezTo>
                    <a:pt x="1615" y="2969"/>
                    <a:pt x="1552" y="2929"/>
                    <a:pt x="1489" y="2929"/>
                  </a:cubicBezTo>
                  <a:cubicBezTo>
                    <a:pt x="1453" y="2929"/>
                    <a:pt x="1417" y="2943"/>
                    <a:pt x="1394" y="2977"/>
                  </a:cubicBezTo>
                  <a:cubicBezTo>
                    <a:pt x="602" y="2471"/>
                    <a:pt x="349" y="1426"/>
                    <a:pt x="1235" y="761"/>
                  </a:cubicBezTo>
                  <a:cubicBezTo>
                    <a:pt x="1641" y="443"/>
                    <a:pt x="2136" y="342"/>
                    <a:pt x="2653" y="342"/>
                  </a:cubicBezTo>
                  <a:close/>
                  <a:moveTo>
                    <a:pt x="8203" y="1"/>
                  </a:moveTo>
                  <a:cubicBezTo>
                    <a:pt x="6936" y="64"/>
                    <a:pt x="5669" y="159"/>
                    <a:pt x="4402" y="317"/>
                  </a:cubicBezTo>
                  <a:cubicBezTo>
                    <a:pt x="4402" y="286"/>
                    <a:pt x="4371" y="254"/>
                    <a:pt x="4339" y="254"/>
                  </a:cubicBezTo>
                  <a:cubicBezTo>
                    <a:pt x="3795" y="124"/>
                    <a:pt x="3156" y="5"/>
                    <a:pt x="2544" y="5"/>
                  </a:cubicBezTo>
                  <a:cubicBezTo>
                    <a:pt x="1661" y="5"/>
                    <a:pt x="837" y="254"/>
                    <a:pt x="444" y="1077"/>
                  </a:cubicBezTo>
                  <a:cubicBezTo>
                    <a:pt x="0" y="1901"/>
                    <a:pt x="444" y="2851"/>
                    <a:pt x="1330" y="3262"/>
                  </a:cubicBezTo>
                  <a:cubicBezTo>
                    <a:pt x="1204" y="7221"/>
                    <a:pt x="1552" y="11180"/>
                    <a:pt x="1489" y="15138"/>
                  </a:cubicBezTo>
                  <a:cubicBezTo>
                    <a:pt x="1394" y="17165"/>
                    <a:pt x="1204" y="19160"/>
                    <a:pt x="1204" y="21187"/>
                  </a:cubicBezTo>
                  <a:cubicBezTo>
                    <a:pt x="1204" y="22707"/>
                    <a:pt x="1425" y="24227"/>
                    <a:pt x="2312" y="25557"/>
                  </a:cubicBezTo>
                  <a:cubicBezTo>
                    <a:pt x="3155" y="26811"/>
                    <a:pt x="4720" y="27755"/>
                    <a:pt x="6314" y="27755"/>
                  </a:cubicBezTo>
                  <a:cubicBezTo>
                    <a:pt x="7056" y="27755"/>
                    <a:pt x="7804" y="27550"/>
                    <a:pt x="8488" y="27078"/>
                  </a:cubicBezTo>
                  <a:cubicBezTo>
                    <a:pt x="9659" y="26254"/>
                    <a:pt x="9786" y="24956"/>
                    <a:pt x="9786" y="23721"/>
                  </a:cubicBezTo>
                  <a:cubicBezTo>
                    <a:pt x="9786" y="21662"/>
                    <a:pt x="9754" y="19635"/>
                    <a:pt x="9723" y="17640"/>
                  </a:cubicBezTo>
                  <a:cubicBezTo>
                    <a:pt x="9691" y="13048"/>
                    <a:pt x="9628" y="8393"/>
                    <a:pt x="9564" y="3769"/>
                  </a:cubicBezTo>
                  <a:cubicBezTo>
                    <a:pt x="9564" y="3646"/>
                    <a:pt x="9469" y="3600"/>
                    <a:pt x="9367" y="3600"/>
                  </a:cubicBezTo>
                  <a:cubicBezTo>
                    <a:pt x="9338" y="3600"/>
                    <a:pt x="9308" y="3604"/>
                    <a:pt x="9279" y="3611"/>
                  </a:cubicBezTo>
                  <a:cubicBezTo>
                    <a:pt x="10514" y="3104"/>
                    <a:pt x="10831" y="1426"/>
                    <a:pt x="9881" y="476"/>
                  </a:cubicBezTo>
                  <a:cubicBezTo>
                    <a:pt x="9438" y="64"/>
                    <a:pt x="8836" y="1"/>
                    <a:pt x="8203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3152104" y="3607293"/>
              <a:ext cx="327994" cy="891110"/>
            </a:xfrm>
            <a:custGeom>
              <a:avLst/>
              <a:gdLst/>
              <a:ahLst/>
              <a:cxnLst/>
              <a:rect l="l" t="t" r="r" b="b"/>
              <a:pathLst>
                <a:path w="9977" h="27106" extrusionOk="0">
                  <a:moveTo>
                    <a:pt x="1929" y="1338"/>
                  </a:moveTo>
                  <a:cubicBezTo>
                    <a:pt x="1940" y="1338"/>
                    <a:pt x="1952" y="1339"/>
                    <a:pt x="1964" y="1341"/>
                  </a:cubicBezTo>
                  <a:cubicBezTo>
                    <a:pt x="3008" y="1630"/>
                    <a:pt x="4028" y="1773"/>
                    <a:pt x="5048" y="1773"/>
                  </a:cubicBezTo>
                  <a:cubicBezTo>
                    <a:pt x="6039" y="1773"/>
                    <a:pt x="7030" y="1638"/>
                    <a:pt x="8045" y="1373"/>
                  </a:cubicBezTo>
                  <a:cubicBezTo>
                    <a:pt x="8068" y="1367"/>
                    <a:pt x="8089" y="1364"/>
                    <a:pt x="8109" y="1364"/>
                  </a:cubicBezTo>
                  <a:cubicBezTo>
                    <a:pt x="8313" y="1364"/>
                    <a:pt x="8370" y="1632"/>
                    <a:pt x="8140" y="1689"/>
                  </a:cubicBezTo>
                  <a:cubicBezTo>
                    <a:pt x="7203" y="2022"/>
                    <a:pt x="6201" y="2181"/>
                    <a:pt x="5189" y="2181"/>
                  </a:cubicBezTo>
                  <a:cubicBezTo>
                    <a:pt x="4080" y="2181"/>
                    <a:pt x="2960" y="1990"/>
                    <a:pt x="1901" y="1626"/>
                  </a:cubicBezTo>
                  <a:cubicBezTo>
                    <a:pt x="1724" y="1537"/>
                    <a:pt x="1767" y="1338"/>
                    <a:pt x="1929" y="1338"/>
                  </a:cubicBezTo>
                  <a:close/>
                  <a:moveTo>
                    <a:pt x="2405" y="1"/>
                  </a:moveTo>
                  <a:cubicBezTo>
                    <a:pt x="1897" y="1"/>
                    <a:pt x="1413" y="96"/>
                    <a:pt x="1014" y="391"/>
                  </a:cubicBezTo>
                  <a:cubicBezTo>
                    <a:pt x="159" y="1056"/>
                    <a:pt x="381" y="2069"/>
                    <a:pt x="1173" y="2608"/>
                  </a:cubicBezTo>
                  <a:cubicBezTo>
                    <a:pt x="1201" y="2579"/>
                    <a:pt x="1249" y="2564"/>
                    <a:pt x="1293" y="2564"/>
                  </a:cubicBezTo>
                  <a:cubicBezTo>
                    <a:pt x="1346" y="2564"/>
                    <a:pt x="1394" y="2587"/>
                    <a:pt x="1394" y="2639"/>
                  </a:cubicBezTo>
                  <a:lnTo>
                    <a:pt x="1394" y="2734"/>
                  </a:lnTo>
                  <a:cubicBezTo>
                    <a:pt x="1489" y="2798"/>
                    <a:pt x="1711" y="2893"/>
                    <a:pt x="1869" y="2924"/>
                  </a:cubicBezTo>
                  <a:cubicBezTo>
                    <a:pt x="1964" y="2956"/>
                    <a:pt x="1933" y="3115"/>
                    <a:pt x="1806" y="3115"/>
                  </a:cubicBezTo>
                  <a:cubicBezTo>
                    <a:pt x="1648" y="3115"/>
                    <a:pt x="1489" y="3083"/>
                    <a:pt x="1394" y="3051"/>
                  </a:cubicBezTo>
                  <a:lnTo>
                    <a:pt x="1394" y="3051"/>
                  </a:lnTo>
                  <a:cubicBezTo>
                    <a:pt x="1806" y="7168"/>
                    <a:pt x="1774" y="11443"/>
                    <a:pt x="1648" y="15560"/>
                  </a:cubicBezTo>
                  <a:cubicBezTo>
                    <a:pt x="1584" y="18917"/>
                    <a:pt x="1" y="25853"/>
                    <a:pt x="5100" y="26993"/>
                  </a:cubicBezTo>
                  <a:cubicBezTo>
                    <a:pt x="5413" y="27067"/>
                    <a:pt x="5743" y="27106"/>
                    <a:pt x="6074" y="27106"/>
                  </a:cubicBezTo>
                  <a:cubicBezTo>
                    <a:pt x="6877" y="27106"/>
                    <a:pt x="7683" y="26876"/>
                    <a:pt x="8267" y="26359"/>
                  </a:cubicBezTo>
                  <a:cubicBezTo>
                    <a:pt x="9343" y="25473"/>
                    <a:pt x="9185" y="23984"/>
                    <a:pt x="9185" y="22813"/>
                  </a:cubicBezTo>
                  <a:cubicBezTo>
                    <a:pt x="9153" y="20627"/>
                    <a:pt x="9153" y="18411"/>
                    <a:pt x="9090" y="16225"/>
                  </a:cubicBezTo>
                  <a:cubicBezTo>
                    <a:pt x="9058" y="12013"/>
                    <a:pt x="8995" y="7770"/>
                    <a:pt x="8932" y="3526"/>
                  </a:cubicBezTo>
                  <a:cubicBezTo>
                    <a:pt x="8932" y="3431"/>
                    <a:pt x="8995" y="3400"/>
                    <a:pt x="9027" y="3368"/>
                  </a:cubicBezTo>
                  <a:lnTo>
                    <a:pt x="9027" y="3368"/>
                  </a:lnTo>
                  <a:cubicBezTo>
                    <a:pt x="8995" y="3368"/>
                    <a:pt x="8995" y="3400"/>
                    <a:pt x="8932" y="3400"/>
                  </a:cubicBezTo>
                  <a:cubicBezTo>
                    <a:pt x="8909" y="3413"/>
                    <a:pt x="8888" y="3419"/>
                    <a:pt x="8869" y="3419"/>
                  </a:cubicBezTo>
                  <a:cubicBezTo>
                    <a:pt x="8752" y="3419"/>
                    <a:pt x="8701" y="3201"/>
                    <a:pt x="8837" y="3146"/>
                  </a:cubicBezTo>
                  <a:cubicBezTo>
                    <a:pt x="9628" y="2734"/>
                    <a:pt x="9977" y="1974"/>
                    <a:pt x="9818" y="1183"/>
                  </a:cubicBezTo>
                  <a:cubicBezTo>
                    <a:pt x="9565" y="264"/>
                    <a:pt x="8583" y="43"/>
                    <a:pt x="7728" y="11"/>
                  </a:cubicBezTo>
                  <a:cubicBezTo>
                    <a:pt x="6366" y="74"/>
                    <a:pt x="5068" y="233"/>
                    <a:pt x="3770" y="233"/>
                  </a:cubicBezTo>
                  <a:cubicBezTo>
                    <a:pt x="3675" y="233"/>
                    <a:pt x="3643" y="169"/>
                    <a:pt x="3675" y="138"/>
                  </a:cubicBezTo>
                  <a:cubicBezTo>
                    <a:pt x="3259" y="66"/>
                    <a:pt x="2824" y="1"/>
                    <a:pt x="2405" y="1"/>
                  </a:cubicBezTo>
                  <a:close/>
                </a:path>
              </a:pathLst>
            </a:custGeom>
            <a:solidFill>
              <a:srgbClr val="DFF0F3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3209734" y="3651280"/>
              <a:ext cx="217501" cy="28272"/>
            </a:xfrm>
            <a:custGeom>
              <a:avLst/>
              <a:gdLst/>
              <a:ahLst/>
              <a:cxnLst/>
              <a:rect l="l" t="t" r="r" b="b"/>
              <a:pathLst>
                <a:path w="6616" h="860" extrusionOk="0">
                  <a:moveTo>
                    <a:pt x="238" y="0"/>
                  </a:moveTo>
                  <a:cubicBezTo>
                    <a:pt x="47" y="0"/>
                    <a:pt x="1" y="228"/>
                    <a:pt x="180" y="288"/>
                  </a:cubicBezTo>
                  <a:cubicBezTo>
                    <a:pt x="1223" y="669"/>
                    <a:pt x="2335" y="859"/>
                    <a:pt x="3448" y="859"/>
                  </a:cubicBezTo>
                  <a:cubicBezTo>
                    <a:pt x="4465" y="859"/>
                    <a:pt x="5483" y="700"/>
                    <a:pt x="6450" y="383"/>
                  </a:cubicBezTo>
                  <a:cubicBezTo>
                    <a:pt x="6616" y="300"/>
                    <a:pt x="6565" y="49"/>
                    <a:pt x="6402" y="49"/>
                  </a:cubicBezTo>
                  <a:cubicBezTo>
                    <a:pt x="6378" y="49"/>
                    <a:pt x="6352" y="54"/>
                    <a:pt x="6324" y="66"/>
                  </a:cubicBezTo>
                  <a:cubicBezTo>
                    <a:pt x="5309" y="312"/>
                    <a:pt x="4340" y="439"/>
                    <a:pt x="3375" y="439"/>
                  </a:cubicBezTo>
                  <a:cubicBezTo>
                    <a:pt x="2352" y="439"/>
                    <a:pt x="1334" y="296"/>
                    <a:pt x="275" y="3"/>
                  </a:cubicBezTo>
                  <a:cubicBezTo>
                    <a:pt x="262" y="1"/>
                    <a:pt x="249" y="0"/>
                    <a:pt x="238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3316150" y="4328275"/>
              <a:ext cx="54638" cy="41488"/>
            </a:xfrm>
            <a:custGeom>
              <a:avLst/>
              <a:gdLst/>
              <a:ahLst/>
              <a:cxnLst/>
              <a:rect l="l" t="t" r="r" b="b"/>
              <a:pathLst>
                <a:path w="1662" h="1262" extrusionOk="0">
                  <a:moveTo>
                    <a:pt x="99" y="1"/>
                  </a:moveTo>
                  <a:cubicBezTo>
                    <a:pt x="54" y="1"/>
                    <a:pt x="1" y="53"/>
                    <a:pt x="46" y="122"/>
                  </a:cubicBezTo>
                  <a:cubicBezTo>
                    <a:pt x="363" y="660"/>
                    <a:pt x="901" y="1103"/>
                    <a:pt x="1503" y="1262"/>
                  </a:cubicBezTo>
                  <a:cubicBezTo>
                    <a:pt x="1630" y="1262"/>
                    <a:pt x="1661" y="1072"/>
                    <a:pt x="1535" y="1040"/>
                  </a:cubicBezTo>
                  <a:cubicBezTo>
                    <a:pt x="996" y="882"/>
                    <a:pt x="521" y="502"/>
                    <a:pt x="141" y="26"/>
                  </a:cubicBezTo>
                  <a:cubicBezTo>
                    <a:pt x="132" y="9"/>
                    <a:pt x="116" y="1"/>
                    <a:pt x="99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3294749" y="4346750"/>
              <a:ext cx="55197" cy="58550"/>
            </a:xfrm>
            <a:custGeom>
              <a:avLst/>
              <a:gdLst/>
              <a:ahLst/>
              <a:cxnLst/>
              <a:rect l="l" t="t" r="r" b="b"/>
              <a:pathLst>
                <a:path w="1679" h="1781" extrusionOk="0">
                  <a:moveTo>
                    <a:pt x="72" y="0"/>
                  </a:moveTo>
                  <a:cubicBezTo>
                    <a:pt x="37" y="0"/>
                    <a:pt x="1" y="27"/>
                    <a:pt x="1" y="66"/>
                  </a:cubicBezTo>
                  <a:cubicBezTo>
                    <a:pt x="222" y="858"/>
                    <a:pt x="792" y="1586"/>
                    <a:pt x="1552" y="1776"/>
                  </a:cubicBezTo>
                  <a:cubicBezTo>
                    <a:pt x="1564" y="1779"/>
                    <a:pt x="1574" y="1780"/>
                    <a:pt x="1584" y="1780"/>
                  </a:cubicBezTo>
                  <a:cubicBezTo>
                    <a:pt x="1678" y="1780"/>
                    <a:pt x="1670" y="1647"/>
                    <a:pt x="1584" y="1618"/>
                  </a:cubicBezTo>
                  <a:cubicBezTo>
                    <a:pt x="887" y="1301"/>
                    <a:pt x="412" y="826"/>
                    <a:pt x="127" y="35"/>
                  </a:cubicBezTo>
                  <a:cubicBezTo>
                    <a:pt x="115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36"/>
          <p:cNvGrpSpPr/>
          <p:nvPr/>
        </p:nvGrpSpPr>
        <p:grpSpPr>
          <a:xfrm>
            <a:off x="3145348" y="2023579"/>
            <a:ext cx="355050" cy="912446"/>
            <a:chOff x="2739398" y="3599304"/>
            <a:chExt cx="355050" cy="912446"/>
          </a:xfrm>
        </p:grpSpPr>
        <p:sp>
          <p:nvSpPr>
            <p:cNvPr id="870" name="Google Shape;870;p36"/>
            <p:cNvSpPr/>
            <p:nvPr/>
          </p:nvSpPr>
          <p:spPr>
            <a:xfrm>
              <a:off x="2739398" y="3599304"/>
              <a:ext cx="355050" cy="912446"/>
            </a:xfrm>
            <a:custGeom>
              <a:avLst/>
              <a:gdLst/>
              <a:ahLst/>
              <a:cxnLst/>
              <a:rect l="l" t="t" r="r" b="b"/>
              <a:pathLst>
                <a:path w="10800" h="27755" extrusionOk="0">
                  <a:moveTo>
                    <a:pt x="2653" y="342"/>
                  </a:moveTo>
                  <a:cubicBezTo>
                    <a:pt x="3064" y="342"/>
                    <a:pt x="3489" y="406"/>
                    <a:pt x="3896" y="476"/>
                  </a:cubicBezTo>
                  <a:cubicBezTo>
                    <a:pt x="3864" y="507"/>
                    <a:pt x="3896" y="602"/>
                    <a:pt x="3991" y="602"/>
                  </a:cubicBezTo>
                  <a:cubicBezTo>
                    <a:pt x="5321" y="602"/>
                    <a:pt x="6619" y="444"/>
                    <a:pt x="7950" y="349"/>
                  </a:cubicBezTo>
                  <a:cubicBezTo>
                    <a:pt x="7997" y="347"/>
                    <a:pt x="8045" y="346"/>
                    <a:pt x="8094" y="346"/>
                  </a:cubicBezTo>
                  <a:cubicBezTo>
                    <a:pt x="8943" y="346"/>
                    <a:pt x="9860" y="618"/>
                    <a:pt x="10040" y="1457"/>
                  </a:cubicBezTo>
                  <a:cubicBezTo>
                    <a:pt x="10198" y="2249"/>
                    <a:pt x="9850" y="3009"/>
                    <a:pt x="9058" y="3421"/>
                  </a:cubicBezTo>
                  <a:cubicBezTo>
                    <a:pt x="8867" y="3475"/>
                    <a:pt x="8934" y="3693"/>
                    <a:pt x="9077" y="3693"/>
                  </a:cubicBezTo>
                  <a:cubicBezTo>
                    <a:pt x="9101" y="3693"/>
                    <a:pt x="9126" y="3688"/>
                    <a:pt x="9153" y="3674"/>
                  </a:cubicBezTo>
                  <a:cubicBezTo>
                    <a:pt x="9216" y="3674"/>
                    <a:pt x="9216" y="3643"/>
                    <a:pt x="9248" y="3643"/>
                  </a:cubicBezTo>
                  <a:lnTo>
                    <a:pt x="9248" y="3643"/>
                  </a:lnTo>
                  <a:cubicBezTo>
                    <a:pt x="9216" y="3643"/>
                    <a:pt x="9153" y="3738"/>
                    <a:pt x="9153" y="3896"/>
                  </a:cubicBezTo>
                  <a:cubicBezTo>
                    <a:pt x="9185" y="8108"/>
                    <a:pt x="9280" y="12351"/>
                    <a:pt x="9311" y="16595"/>
                  </a:cubicBezTo>
                  <a:cubicBezTo>
                    <a:pt x="9343" y="18780"/>
                    <a:pt x="9343" y="20997"/>
                    <a:pt x="9406" y="23151"/>
                  </a:cubicBezTo>
                  <a:cubicBezTo>
                    <a:pt x="9406" y="24354"/>
                    <a:pt x="9565" y="25811"/>
                    <a:pt x="8488" y="26729"/>
                  </a:cubicBezTo>
                  <a:cubicBezTo>
                    <a:pt x="7892" y="27234"/>
                    <a:pt x="7063" y="27456"/>
                    <a:pt x="6242" y="27456"/>
                  </a:cubicBezTo>
                  <a:cubicBezTo>
                    <a:pt x="5929" y="27456"/>
                    <a:pt x="5618" y="27424"/>
                    <a:pt x="5321" y="27363"/>
                  </a:cubicBezTo>
                  <a:cubicBezTo>
                    <a:pt x="222" y="26222"/>
                    <a:pt x="1806" y="19255"/>
                    <a:pt x="1869" y="15930"/>
                  </a:cubicBezTo>
                  <a:cubicBezTo>
                    <a:pt x="1996" y="11813"/>
                    <a:pt x="2027" y="7538"/>
                    <a:pt x="1584" y="3421"/>
                  </a:cubicBezTo>
                  <a:lnTo>
                    <a:pt x="1584" y="3421"/>
                  </a:lnTo>
                  <a:cubicBezTo>
                    <a:pt x="1742" y="3453"/>
                    <a:pt x="1869" y="3484"/>
                    <a:pt x="2027" y="3484"/>
                  </a:cubicBezTo>
                  <a:cubicBezTo>
                    <a:pt x="2154" y="3484"/>
                    <a:pt x="2186" y="3326"/>
                    <a:pt x="2091" y="3294"/>
                  </a:cubicBezTo>
                  <a:cubicBezTo>
                    <a:pt x="1932" y="3262"/>
                    <a:pt x="1742" y="3167"/>
                    <a:pt x="1616" y="3104"/>
                  </a:cubicBezTo>
                  <a:lnTo>
                    <a:pt x="1616" y="3009"/>
                  </a:lnTo>
                  <a:cubicBezTo>
                    <a:pt x="1616" y="2969"/>
                    <a:pt x="1552" y="2929"/>
                    <a:pt x="1490" y="2929"/>
                  </a:cubicBezTo>
                  <a:cubicBezTo>
                    <a:pt x="1453" y="2929"/>
                    <a:pt x="1417" y="2943"/>
                    <a:pt x="1394" y="2977"/>
                  </a:cubicBezTo>
                  <a:cubicBezTo>
                    <a:pt x="602" y="2471"/>
                    <a:pt x="349" y="1426"/>
                    <a:pt x="1236" y="761"/>
                  </a:cubicBezTo>
                  <a:cubicBezTo>
                    <a:pt x="1642" y="443"/>
                    <a:pt x="2136" y="342"/>
                    <a:pt x="2653" y="342"/>
                  </a:cubicBezTo>
                  <a:close/>
                  <a:moveTo>
                    <a:pt x="8203" y="1"/>
                  </a:moveTo>
                  <a:cubicBezTo>
                    <a:pt x="6936" y="64"/>
                    <a:pt x="5669" y="159"/>
                    <a:pt x="4403" y="317"/>
                  </a:cubicBezTo>
                  <a:cubicBezTo>
                    <a:pt x="4403" y="286"/>
                    <a:pt x="4371" y="254"/>
                    <a:pt x="4339" y="254"/>
                  </a:cubicBezTo>
                  <a:cubicBezTo>
                    <a:pt x="3795" y="124"/>
                    <a:pt x="3156" y="5"/>
                    <a:pt x="2545" y="5"/>
                  </a:cubicBezTo>
                  <a:cubicBezTo>
                    <a:pt x="1661" y="5"/>
                    <a:pt x="837" y="254"/>
                    <a:pt x="444" y="1077"/>
                  </a:cubicBezTo>
                  <a:cubicBezTo>
                    <a:pt x="1" y="1901"/>
                    <a:pt x="444" y="2851"/>
                    <a:pt x="1331" y="3262"/>
                  </a:cubicBezTo>
                  <a:cubicBezTo>
                    <a:pt x="1204" y="7221"/>
                    <a:pt x="1552" y="11180"/>
                    <a:pt x="1489" y="15138"/>
                  </a:cubicBezTo>
                  <a:cubicBezTo>
                    <a:pt x="1394" y="17165"/>
                    <a:pt x="1204" y="19160"/>
                    <a:pt x="1204" y="21187"/>
                  </a:cubicBezTo>
                  <a:cubicBezTo>
                    <a:pt x="1204" y="22707"/>
                    <a:pt x="1426" y="24227"/>
                    <a:pt x="2312" y="25557"/>
                  </a:cubicBezTo>
                  <a:cubicBezTo>
                    <a:pt x="3155" y="26811"/>
                    <a:pt x="4736" y="27755"/>
                    <a:pt x="6329" y="27755"/>
                  </a:cubicBezTo>
                  <a:cubicBezTo>
                    <a:pt x="7070" y="27755"/>
                    <a:pt x="7814" y="27550"/>
                    <a:pt x="8488" y="27078"/>
                  </a:cubicBezTo>
                  <a:cubicBezTo>
                    <a:pt x="9660" y="26254"/>
                    <a:pt x="9786" y="24956"/>
                    <a:pt x="9786" y="23721"/>
                  </a:cubicBezTo>
                  <a:cubicBezTo>
                    <a:pt x="9786" y="21662"/>
                    <a:pt x="9755" y="19635"/>
                    <a:pt x="9723" y="17640"/>
                  </a:cubicBezTo>
                  <a:cubicBezTo>
                    <a:pt x="9691" y="13048"/>
                    <a:pt x="9628" y="8393"/>
                    <a:pt x="9565" y="3769"/>
                  </a:cubicBezTo>
                  <a:cubicBezTo>
                    <a:pt x="9565" y="3646"/>
                    <a:pt x="9470" y="3600"/>
                    <a:pt x="9368" y="3600"/>
                  </a:cubicBezTo>
                  <a:cubicBezTo>
                    <a:pt x="9338" y="3600"/>
                    <a:pt x="9308" y="3604"/>
                    <a:pt x="9280" y="3611"/>
                  </a:cubicBezTo>
                  <a:cubicBezTo>
                    <a:pt x="10515" y="3104"/>
                    <a:pt x="10800" y="1426"/>
                    <a:pt x="9881" y="476"/>
                  </a:cubicBezTo>
                  <a:cubicBezTo>
                    <a:pt x="9438" y="64"/>
                    <a:pt x="8836" y="1"/>
                    <a:pt x="8203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2745645" y="3607293"/>
              <a:ext cx="327994" cy="891110"/>
            </a:xfrm>
            <a:custGeom>
              <a:avLst/>
              <a:gdLst/>
              <a:ahLst/>
              <a:cxnLst/>
              <a:rect l="l" t="t" r="r" b="b"/>
              <a:pathLst>
                <a:path w="9977" h="27106" extrusionOk="0">
                  <a:moveTo>
                    <a:pt x="1960" y="1338"/>
                  </a:moveTo>
                  <a:cubicBezTo>
                    <a:pt x="1971" y="1338"/>
                    <a:pt x="1983" y="1339"/>
                    <a:pt x="1996" y="1341"/>
                  </a:cubicBezTo>
                  <a:cubicBezTo>
                    <a:pt x="3040" y="1630"/>
                    <a:pt x="4059" y="1773"/>
                    <a:pt x="5079" y="1773"/>
                  </a:cubicBezTo>
                  <a:cubicBezTo>
                    <a:pt x="6070" y="1773"/>
                    <a:pt x="7062" y="1638"/>
                    <a:pt x="8076" y="1373"/>
                  </a:cubicBezTo>
                  <a:cubicBezTo>
                    <a:pt x="8099" y="1367"/>
                    <a:pt x="8121" y="1364"/>
                    <a:pt x="8141" y="1364"/>
                  </a:cubicBezTo>
                  <a:cubicBezTo>
                    <a:pt x="8344" y="1364"/>
                    <a:pt x="8402" y="1632"/>
                    <a:pt x="8171" y="1689"/>
                  </a:cubicBezTo>
                  <a:cubicBezTo>
                    <a:pt x="7234" y="2022"/>
                    <a:pt x="6217" y="2181"/>
                    <a:pt x="5197" y="2181"/>
                  </a:cubicBezTo>
                  <a:cubicBezTo>
                    <a:pt x="4080" y="2181"/>
                    <a:pt x="2959" y="1990"/>
                    <a:pt x="1932" y="1626"/>
                  </a:cubicBezTo>
                  <a:cubicBezTo>
                    <a:pt x="1755" y="1537"/>
                    <a:pt x="1799" y="1338"/>
                    <a:pt x="1960" y="1338"/>
                  </a:cubicBezTo>
                  <a:close/>
                  <a:moveTo>
                    <a:pt x="2404" y="1"/>
                  </a:moveTo>
                  <a:cubicBezTo>
                    <a:pt x="1897" y="1"/>
                    <a:pt x="1413" y="96"/>
                    <a:pt x="1014" y="391"/>
                  </a:cubicBezTo>
                  <a:cubicBezTo>
                    <a:pt x="159" y="1056"/>
                    <a:pt x="381" y="2069"/>
                    <a:pt x="1172" y="2608"/>
                  </a:cubicBezTo>
                  <a:cubicBezTo>
                    <a:pt x="1187" y="2579"/>
                    <a:pt x="1226" y="2564"/>
                    <a:pt x="1266" y="2564"/>
                  </a:cubicBezTo>
                  <a:cubicBezTo>
                    <a:pt x="1314" y="2564"/>
                    <a:pt x="1362" y="2587"/>
                    <a:pt x="1362" y="2639"/>
                  </a:cubicBezTo>
                  <a:lnTo>
                    <a:pt x="1362" y="2734"/>
                  </a:lnTo>
                  <a:cubicBezTo>
                    <a:pt x="1489" y="2798"/>
                    <a:pt x="1679" y="2893"/>
                    <a:pt x="1837" y="2924"/>
                  </a:cubicBezTo>
                  <a:cubicBezTo>
                    <a:pt x="1964" y="2956"/>
                    <a:pt x="1932" y="3115"/>
                    <a:pt x="1806" y="3115"/>
                  </a:cubicBezTo>
                  <a:cubicBezTo>
                    <a:pt x="1647" y="3115"/>
                    <a:pt x="1489" y="3083"/>
                    <a:pt x="1362" y="3051"/>
                  </a:cubicBezTo>
                  <a:lnTo>
                    <a:pt x="1362" y="3051"/>
                  </a:lnTo>
                  <a:cubicBezTo>
                    <a:pt x="1806" y="7168"/>
                    <a:pt x="1774" y="11443"/>
                    <a:pt x="1647" y="15560"/>
                  </a:cubicBezTo>
                  <a:cubicBezTo>
                    <a:pt x="1584" y="18917"/>
                    <a:pt x="1" y="25853"/>
                    <a:pt x="5099" y="26993"/>
                  </a:cubicBezTo>
                  <a:cubicBezTo>
                    <a:pt x="5413" y="27067"/>
                    <a:pt x="5743" y="27106"/>
                    <a:pt x="6073" y="27106"/>
                  </a:cubicBezTo>
                  <a:cubicBezTo>
                    <a:pt x="6877" y="27106"/>
                    <a:pt x="7683" y="26876"/>
                    <a:pt x="8266" y="26359"/>
                  </a:cubicBezTo>
                  <a:cubicBezTo>
                    <a:pt x="9343" y="25473"/>
                    <a:pt x="9185" y="23984"/>
                    <a:pt x="9185" y="22813"/>
                  </a:cubicBezTo>
                  <a:cubicBezTo>
                    <a:pt x="9121" y="20627"/>
                    <a:pt x="9121" y="18411"/>
                    <a:pt x="9090" y="16225"/>
                  </a:cubicBezTo>
                  <a:cubicBezTo>
                    <a:pt x="9058" y="12013"/>
                    <a:pt x="8963" y="7770"/>
                    <a:pt x="8931" y="3526"/>
                  </a:cubicBezTo>
                  <a:cubicBezTo>
                    <a:pt x="8931" y="3431"/>
                    <a:pt x="8963" y="3400"/>
                    <a:pt x="9026" y="3368"/>
                  </a:cubicBezTo>
                  <a:lnTo>
                    <a:pt x="9026" y="3368"/>
                  </a:lnTo>
                  <a:cubicBezTo>
                    <a:pt x="8963" y="3368"/>
                    <a:pt x="8963" y="3400"/>
                    <a:pt x="8931" y="3400"/>
                  </a:cubicBezTo>
                  <a:cubicBezTo>
                    <a:pt x="8909" y="3413"/>
                    <a:pt x="8887" y="3419"/>
                    <a:pt x="8867" y="3419"/>
                  </a:cubicBezTo>
                  <a:cubicBezTo>
                    <a:pt x="8743" y="3419"/>
                    <a:pt x="8669" y="3201"/>
                    <a:pt x="8805" y="3146"/>
                  </a:cubicBezTo>
                  <a:cubicBezTo>
                    <a:pt x="9596" y="2734"/>
                    <a:pt x="9976" y="1974"/>
                    <a:pt x="9818" y="1183"/>
                  </a:cubicBezTo>
                  <a:cubicBezTo>
                    <a:pt x="9596" y="264"/>
                    <a:pt x="8615" y="43"/>
                    <a:pt x="7696" y="11"/>
                  </a:cubicBezTo>
                  <a:cubicBezTo>
                    <a:pt x="6366" y="74"/>
                    <a:pt x="5068" y="233"/>
                    <a:pt x="3738" y="233"/>
                  </a:cubicBezTo>
                  <a:cubicBezTo>
                    <a:pt x="3674" y="233"/>
                    <a:pt x="3643" y="169"/>
                    <a:pt x="3674" y="138"/>
                  </a:cubicBezTo>
                  <a:cubicBezTo>
                    <a:pt x="3259" y="66"/>
                    <a:pt x="2824" y="1"/>
                    <a:pt x="2404" y="1"/>
                  </a:cubicBezTo>
                  <a:close/>
                </a:path>
              </a:pathLst>
            </a:custGeom>
            <a:solidFill>
              <a:srgbClr val="DFF0F3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2844565" y="4026745"/>
              <a:ext cx="175059" cy="417085"/>
            </a:xfrm>
            <a:custGeom>
              <a:avLst/>
              <a:gdLst/>
              <a:ahLst/>
              <a:cxnLst/>
              <a:rect l="l" t="t" r="r" b="b"/>
              <a:pathLst>
                <a:path w="5325" h="12687" extrusionOk="0">
                  <a:moveTo>
                    <a:pt x="2188" y="1"/>
                  </a:moveTo>
                  <a:cubicBezTo>
                    <a:pt x="1493" y="1"/>
                    <a:pt x="792" y="144"/>
                    <a:pt x="64" y="426"/>
                  </a:cubicBezTo>
                  <a:cubicBezTo>
                    <a:pt x="53" y="437"/>
                    <a:pt x="46" y="440"/>
                    <a:pt x="40" y="440"/>
                  </a:cubicBezTo>
                  <a:cubicBezTo>
                    <a:pt x="28" y="440"/>
                    <a:pt x="21" y="426"/>
                    <a:pt x="0" y="426"/>
                  </a:cubicBezTo>
                  <a:lnTo>
                    <a:pt x="0" y="426"/>
                  </a:lnTo>
                  <a:cubicBezTo>
                    <a:pt x="64" y="2611"/>
                    <a:pt x="32" y="4733"/>
                    <a:pt x="32" y="6887"/>
                  </a:cubicBezTo>
                  <a:cubicBezTo>
                    <a:pt x="64" y="9040"/>
                    <a:pt x="475" y="12112"/>
                    <a:pt x="2597" y="12619"/>
                  </a:cubicBezTo>
                  <a:cubicBezTo>
                    <a:pt x="2788" y="12664"/>
                    <a:pt x="2965" y="12686"/>
                    <a:pt x="3127" y="12686"/>
                  </a:cubicBezTo>
                  <a:cubicBezTo>
                    <a:pt x="5325" y="12686"/>
                    <a:pt x="4938" y="8709"/>
                    <a:pt x="4909" y="6792"/>
                  </a:cubicBezTo>
                  <a:cubicBezTo>
                    <a:pt x="4846" y="4702"/>
                    <a:pt x="4782" y="2643"/>
                    <a:pt x="4624" y="553"/>
                  </a:cubicBezTo>
                  <a:lnTo>
                    <a:pt x="4561" y="553"/>
                  </a:lnTo>
                  <a:cubicBezTo>
                    <a:pt x="3754" y="183"/>
                    <a:pt x="2974" y="1"/>
                    <a:pt x="2188" y="1"/>
                  </a:cubicBezTo>
                  <a:close/>
                </a:path>
              </a:pathLst>
            </a:custGeom>
            <a:solidFill>
              <a:schemeClr val="accent4"/>
            </a:solidFill>
            <a:ln w="174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2804326" y="3651280"/>
              <a:ext cx="217501" cy="28272"/>
            </a:xfrm>
            <a:custGeom>
              <a:avLst/>
              <a:gdLst/>
              <a:ahLst/>
              <a:cxnLst/>
              <a:rect l="l" t="t" r="r" b="b"/>
              <a:pathLst>
                <a:path w="6616" h="860" extrusionOk="0">
                  <a:moveTo>
                    <a:pt x="237" y="0"/>
                  </a:moveTo>
                  <a:cubicBezTo>
                    <a:pt x="46" y="0"/>
                    <a:pt x="0" y="228"/>
                    <a:pt x="179" y="288"/>
                  </a:cubicBezTo>
                  <a:cubicBezTo>
                    <a:pt x="1222" y="669"/>
                    <a:pt x="2334" y="859"/>
                    <a:pt x="3448" y="859"/>
                  </a:cubicBezTo>
                  <a:cubicBezTo>
                    <a:pt x="4464" y="859"/>
                    <a:pt x="5482" y="700"/>
                    <a:pt x="6450" y="383"/>
                  </a:cubicBezTo>
                  <a:cubicBezTo>
                    <a:pt x="6615" y="300"/>
                    <a:pt x="6564" y="49"/>
                    <a:pt x="6401" y="49"/>
                  </a:cubicBezTo>
                  <a:cubicBezTo>
                    <a:pt x="6378" y="49"/>
                    <a:pt x="6351" y="54"/>
                    <a:pt x="6323" y="66"/>
                  </a:cubicBezTo>
                  <a:cubicBezTo>
                    <a:pt x="5309" y="312"/>
                    <a:pt x="4339" y="439"/>
                    <a:pt x="3374" y="439"/>
                  </a:cubicBezTo>
                  <a:cubicBezTo>
                    <a:pt x="2351" y="439"/>
                    <a:pt x="1334" y="296"/>
                    <a:pt x="274" y="3"/>
                  </a:cubicBezTo>
                  <a:cubicBezTo>
                    <a:pt x="261" y="1"/>
                    <a:pt x="249" y="0"/>
                    <a:pt x="237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2910743" y="4328275"/>
              <a:ext cx="54605" cy="41488"/>
            </a:xfrm>
            <a:custGeom>
              <a:avLst/>
              <a:gdLst/>
              <a:ahLst/>
              <a:cxnLst/>
              <a:rect l="l" t="t" r="r" b="b"/>
              <a:pathLst>
                <a:path w="1661" h="1262" extrusionOk="0">
                  <a:moveTo>
                    <a:pt x="98" y="1"/>
                  </a:moveTo>
                  <a:cubicBezTo>
                    <a:pt x="53" y="1"/>
                    <a:pt x="0" y="53"/>
                    <a:pt x="46" y="122"/>
                  </a:cubicBezTo>
                  <a:cubicBezTo>
                    <a:pt x="362" y="660"/>
                    <a:pt x="901" y="1103"/>
                    <a:pt x="1502" y="1262"/>
                  </a:cubicBezTo>
                  <a:cubicBezTo>
                    <a:pt x="1629" y="1262"/>
                    <a:pt x="1661" y="1072"/>
                    <a:pt x="1534" y="1040"/>
                  </a:cubicBezTo>
                  <a:cubicBezTo>
                    <a:pt x="932" y="882"/>
                    <a:pt x="521" y="502"/>
                    <a:pt x="141" y="26"/>
                  </a:cubicBezTo>
                  <a:cubicBezTo>
                    <a:pt x="132" y="9"/>
                    <a:pt x="116" y="1"/>
                    <a:pt x="98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2889308" y="4346750"/>
              <a:ext cx="55197" cy="58550"/>
            </a:xfrm>
            <a:custGeom>
              <a:avLst/>
              <a:gdLst/>
              <a:ahLst/>
              <a:cxnLst/>
              <a:rect l="l" t="t" r="r" b="b"/>
              <a:pathLst>
                <a:path w="1679" h="1781" extrusionOk="0">
                  <a:moveTo>
                    <a:pt x="72" y="0"/>
                  </a:moveTo>
                  <a:cubicBezTo>
                    <a:pt x="37" y="0"/>
                    <a:pt x="1" y="27"/>
                    <a:pt x="1" y="66"/>
                  </a:cubicBezTo>
                  <a:cubicBezTo>
                    <a:pt x="223" y="858"/>
                    <a:pt x="793" y="1586"/>
                    <a:pt x="1553" y="1776"/>
                  </a:cubicBezTo>
                  <a:cubicBezTo>
                    <a:pt x="1564" y="1779"/>
                    <a:pt x="1575" y="1780"/>
                    <a:pt x="1584" y="1780"/>
                  </a:cubicBezTo>
                  <a:cubicBezTo>
                    <a:pt x="1679" y="1780"/>
                    <a:pt x="1671" y="1647"/>
                    <a:pt x="1584" y="1618"/>
                  </a:cubicBezTo>
                  <a:cubicBezTo>
                    <a:pt x="888" y="1301"/>
                    <a:pt x="381" y="826"/>
                    <a:pt x="128" y="35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79E293A-BF31-4A6F-A718-4B258654C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0838" cy="7742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F85A-B543-4220-A57F-9B026000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4380" y="2318384"/>
            <a:ext cx="5962730" cy="1649730"/>
          </a:xfrm>
        </p:spPr>
        <p:txBody>
          <a:bodyPr/>
          <a:lstStyle/>
          <a:p>
            <a:pPr algn="r" rtl="1"/>
            <a:r>
              <a:rPr lang="fa-IR" sz="2800" dirty="0">
                <a:solidFill>
                  <a:schemeClr val="bg2">
                    <a:lumMod val="75000"/>
                  </a:schemeClr>
                </a:solidFill>
                <a:cs typeface="B Roya" panose="00000400000000000000" pitchFamily="2" charset="-78"/>
              </a:rPr>
              <a:t> 1-با قاشق </a:t>
            </a:r>
            <a:br>
              <a:rPr lang="fa-IR" sz="2800" dirty="0">
                <a:solidFill>
                  <a:schemeClr val="bg2">
                    <a:lumMod val="75000"/>
                  </a:schemeClr>
                </a:solidFill>
                <a:cs typeface="B Roya" panose="00000400000000000000" pitchFamily="2" charset="-78"/>
              </a:rPr>
            </a:br>
            <a:r>
              <a:rPr lang="fa-IR" sz="2800" dirty="0">
                <a:solidFill>
                  <a:schemeClr val="bg2">
                    <a:lumMod val="75000"/>
                  </a:schemeClr>
                </a:solidFill>
                <a:cs typeface="B Roya" panose="00000400000000000000" pitchFamily="2" charset="-78"/>
              </a:rPr>
              <a:t>2- با سرنگ </a:t>
            </a:r>
            <a:br>
              <a:rPr lang="fa-IR" sz="2800" dirty="0">
                <a:solidFill>
                  <a:schemeClr val="bg2">
                    <a:lumMod val="75000"/>
                  </a:schemeClr>
                </a:solidFill>
                <a:cs typeface="B Roya" panose="00000400000000000000" pitchFamily="2" charset="-78"/>
              </a:rPr>
            </a:br>
            <a:r>
              <a:rPr lang="fa-IR" sz="2800" dirty="0">
                <a:solidFill>
                  <a:schemeClr val="bg2">
                    <a:lumMod val="75000"/>
                  </a:schemeClr>
                </a:solidFill>
                <a:cs typeface="B Roya" panose="00000400000000000000" pitchFamily="2" charset="-78"/>
              </a:rPr>
              <a:t>3- با قطره چکان</a:t>
            </a:r>
            <a:br>
              <a:rPr lang="fa-IR" sz="2800" dirty="0">
                <a:solidFill>
                  <a:schemeClr val="bg2">
                    <a:lumMod val="75000"/>
                  </a:schemeClr>
                </a:solidFill>
                <a:cs typeface="B Roya" panose="00000400000000000000" pitchFamily="2" charset="-78"/>
              </a:rPr>
            </a:br>
            <a:r>
              <a:rPr lang="fa-IR" sz="2800" dirty="0">
                <a:solidFill>
                  <a:schemeClr val="bg2">
                    <a:lumMod val="75000"/>
                  </a:schemeClr>
                </a:solidFill>
                <a:cs typeface="B Roya" panose="00000400000000000000" pitchFamily="2" charset="-78"/>
              </a:rPr>
              <a:t>4- با یخ زدن </a:t>
            </a:r>
            <a:br>
              <a:rPr lang="fa-IR" sz="2800" dirty="0">
                <a:solidFill>
                  <a:schemeClr val="bg2">
                    <a:lumMod val="75000"/>
                  </a:schemeClr>
                </a:solidFill>
                <a:cs typeface="B Roya" panose="00000400000000000000" pitchFamily="2" charset="-78"/>
              </a:rPr>
            </a:br>
            <a:r>
              <a:rPr lang="fa-IR" sz="2800" dirty="0">
                <a:solidFill>
                  <a:schemeClr val="bg2">
                    <a:lumMod val="75000"/>
                  </a:schemeClr>
                </a:solidFill>
                <a:cs typeface="B Roya" panose="00000400000000000000" pitchFamily="2" charset="-78"/>
              </a:rPr>
              <a:t>5-با اضافه کردن آب و سر ریز کردن </a:t>
            </a:r>
            <a:br>
              <a:rPr lang="fa-IR" sz="2800" dirty="0">
                <a:solidFill>
                  <a:schemeClr val="bg2">
                    <a:lumMod val="75000"/>
                  </a:schemeClr>
                </a:solidFill>
                <a:cs typeface="B Roya" panose="00000400000000000000" pitchFamily="2" charset="-78"/>
              </a:rPr>
            </a:br>
            <a:r>
              <a:rPr lang="fa-IR" sz="2800" dirty="0">
                <a:solidFill>
                  <a:schemeClr val="bg2">
                    <a:lumMod val="75000"/>
                  </a:schemeClr>
                </a:solidFill>
                <a:cs typeface="B Roya" panose="00000400000000000000" pitchFamily="2" charset="-78"/>
              </a:rPr>
              <a:t>6- سوراخ کردن لیوان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701AD-2441-4365-A4B2-6CED5D1CA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65" y="3143249"/>
            <a:ext cx="2345275" cy="26922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607D40-0EA1-40FB-B5D7-5375ACC7F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1033" cy="7720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621E75-A4E3-49FC-93F5-2512E26A7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847" y="1954470"/>
            <a:ext cx="762066" cy="1371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6E2DC9-FFEB-44D2-B957-75A2FD9D3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871" y="2671425"/>
            <a:ext cx="6011177" cy="3164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C8CEA-C7AF-4795-BBF2-4958E088C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62" y="1167788"/>
            <a:ext cx="2886075" cy="1581150"/>
          </a:xfrm>
          <a:prstGeom prst="rect">
            <a:avLst/>
          </a:prstGeom>
        </p:spPr>
      </p:pic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id="{874A0B77-EB5A-4783-B92C-2EB3FEA73AD4}"/>
              </a:ext>
            </a:extLst>
          </p:cNvPr>
          <p:cNvSpPr/>
          <p:nvPr/>
        </p:nvSpPr>
        <p:spPr>
          <a:xfrm>
            <a:off x="4739640" y="87061"/>
            <a:ext cx="4404360" cy="1158240"/>
          </a:xfrm>
          <a:prstGeom prst="ellipseRibbon2">
            <a:avLst/>
          </a:prstGeom>
          <a:solidFill>
            <a:schemeClr val="accent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rgbClr val="000000"/>
                </a:solidFill>
                <a:cs typeface="B Titr" panose="00000700000000000000" pitchFamily="2" charset="-78"/>
              </a:rPr>
              <a:t>جداسازی مخلوط های مایع در مایع نا محلول</a:t>
            </a:r>
            <a:r>
              <a:rPr lang="en-US" b="1" dirty="0">
                <a:solidFill>
                  <a:srgbClr val="000000"/>
                </a:solidFill>
                <a:cs typeface="B Titr" panose="00000700000000000000" pitchFamily="2" charset="-78"/>
              </a:rPr>
              <a:t> </a:t>
            </a:r>
            <a:r>
              <a:rPr lang="fa-IR" b="1" dirty="0">
                <a:solidFill>
                  <a:srgbClr val="000000"/>
                </a:solidFill>
                <a:cs typeface="B Titr" panose="00000700000000000000" pitchFamily="2" charset="-78"/>
              </a:rPr>
              <a:t> </a:t>
            </a:r>
          </a:p>
          <a:p>
            <a:pPr algn="ctr"/>
            <a:r>
              <a:rPr lang="fa-IR" sz="1100" b="1" dirty="0">
                <a:solidFill>
                  <a:srgbClr val="FFFF00"/>
                </a:solidFill>
                <a:cs typeface="B Titr" panose="00000700000000000000" pitchFamily="2" charset="-78"/>
              </a:rPr>
              <a:t>روش های تجربه ای غیر دقیق</a:t>
            </a:r>
            <a:endParaRPr lang="en-US" sz="11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4910141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9BD3D4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49432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174</Words>
  <Application>Microsoft Office PowerPoint</Application>
  <PresentationFormat>On-screen Show (16:9)</PresentationFormat>
  <Paragraphs>33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Indie Flower</vt:lpstr>
      <vt:lpstr>Montserrat</vt:lpstr>
      <vt:lpstr>Open Sans</vt:lpstr>
      <vt:lpstr>Roboto</vt:lpstr>
      <vt:lpstr>Science Education Center by Slidesgo</vt:lpstr>
      <vt:lpstr>جداسازی مخلوط ها</vt:lpstr>
      <vt:lpstr>PowerPoint Presentation</vt:lpstr>
      <vt:lpstr>دانشمندان و شیمی دانان کوچولو   آماده اید برای آزمایش و کشف؟</vt:lpstr>
      <vt:lpstr>PowerPoint Presentation</vt:lpstr>
      <vt:lpstr>PowerPoint Presentation</vt:lpstr>
      <vt:lpstr>PowerPoint Presentation</vt:lpstr>
      <vt:lpstr>PowerPoint Presentation</vt:lpstr>
      <vt:lpstr>جداسازی مخلوط مایع در مایع</vt:lpstr>
      <vt:lpstr> 1-با قاشق  2- با سرنگ  3- با قطره چکان 4- با یخ زدن  5-با اضافه کردن آب و سر ریز کردن  6- سوراخ کردن لیوان</vt:lpstr>
      <vt:lpstr>PowerPoint Presentation</vt:lpstr>
      <vt:lpstr>قیف جدا کننده </vt:lpstr>
      <vt:lpstr> جداسازی مایع در مایع محلول مثل الکل در آب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Education Center</dc:title>
  <dc:creator>shakibafar</dc:creator>
  <cp:lastModifiedBy>shakibafar</cp:lastModifiedBy>
  <cp:revision>63</cp:revision>
  <dcterms:modified xsi:type="dcterms:W3CDTF">2020-11-01T09:49:28Z</dcterms:modified>
</cp:coreProperties>
</file>