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7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3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2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9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2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0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8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93175" y="1814513"/>
            <a:ext cx="10840064" cy="2713242"/>
          </a:xfrm>
        </p:spPr>
        <p:txBody>
          <a:bodyPr>
            <a:noAutofit/>
          </a:bodyPr>
          <a:lstStyle/>
          <a:p>
            <a:r>
              <a:rPr lang="fa-IR" sz="8800" dirty="0" smtClean="0"/>
              <a:t>بسم الله الرحمن الرحیم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541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6414" y="619431"/>
            <a:ext cx="10574592" cy="5648633"/>
          </a:xfrm>
        </p:spPr>
        <p:txBody>
          <a:bodyPr>
            <a:normAutofit/>
          </a:bodyPr>
          <a:lstStyle/>
          <a:p>
            <a:pPr algn="r"/>
            <a:endParaRPr lang="fa-IR" dirty="0" smtClean="0"/>
          </a:p>
          <a:p>
            <a:pPr algn="r"/>
            <a:r>
              <a:rPr lang="fa-IR" dirty="0" smtClean="0"/>
              <a:t>                                                                                                                 خنثی می کند             جسم حرکت نمی کند (ساکن) </a:t>
            </a:r>
            <a:endParaRPr lang="fa-IR" dirty="0"/>
          </a:p>
          <a:p>
            <a:pPr algn="r"/>
            <a:endParaRPr lang="fa-IR" dirty="0" smtClean="0"/>
          </a:p>
          <a:p>
            <a:pPr algn="r"/>
            <a:r>
              <a:rPr lang="fa-IR" dirty="0"/>
              <a:t> </a:t>
            </a:r>
            <a:r>
              <a:rPr lang="fa-IR" dirty="0" smtClean="0"/>
              <a:t>                                   اثر چند نیرو بر یک جسم             اثر یکدیگر را </a:t>
            </a:r>
            <a:endParaRPr lang="en-US" dirty="0" smtClean="0"/>
          </a:p>
          <a:p>
            <a:pPr algn="r"/>
            <a:r>
              <a:rPr lang="fa-IR" dirty="0" smtClean="0"/>
              <a:t>                                                                                </a:t>
            </a:r>
          </a:p>
          <a:p>
            <a:pPr algn="r"/>
            <a:r>
              <a:rPr lang="fa-IR" dirty="0"/>
              <a:t> </a:t>
            </a:r>
            <a:r>
              <a:rPr lang="fa-IR" dirty="0" smtClean="0"/>
              <a:t>                                                                                                                خنثی نمی کند            جسم شروع به حرکت می کند</a:t>
            </a:r>
          </a:p>
          <a:p>
            <a:pPr algn="r"/>
            <a:r>
              <a:rPr lang="fa-IR" dirty="0" smtClean="0"/>
              <a:t>                                                                                                                                               (نیروع خالص داریم)</a:t>
            </a:r>
          </a:p>
          <a:p>
            <a:pPr algn="r"/>
            <a:r>
              <a:rPr lang="fa-IR" dirty="0"/>
              <a:t> </a:t>
            </a:r>
            <a:r>
              <a:rPr lang="fa-IR" dirty="0" smtClean="0"/>
              <a:t>                                                                                                                                               (حرکت)</a:t>
            </a:r>
          </a:p>
          <a:p>
            <a:pPr algn="r"/>
            <a:endParaRPr lang="fa-IR" dirty="0"/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                                                      حاصل از                        اثر متقابل حداقل دو جسم بر یکدیگر (تماسی)</a:t>
            </a:r>
            <a:endParaRPr lang="fa-IR" dirty="0"/>
          </a:p>
          <a:p>
            <a:pPr algn="r"/>
            <a:r>
              <a:rPr lang="fa-IR" dirty="0" smtClean="0"/>
              <a:t>                                             </a:t>
            </a:r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 </a:t>
            </a:r>
            <a:r>
              <a:rPr lang="en-US" dirty="0" smtClean="0"/>
              <a:t>        </a:t>
            </a:r>
            <a:endParaRPr lang="fa-I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33935" y="619431"/>
            <a:ext cx="0" cy="4247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335729" y="1991031"/>
            <a:ext cx="39820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270956" y="1725560"/>
            <a:ext cx="2050026" cy="53094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843254" y="1991031"/>
            <a:ext cx="41295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501149" y="1725560"/>
            <a:ext cx="1312607" cy="53094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3657603" y="988140"/>
            <a:ext cx="1283110" cy="44245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4940713" y="1209366"/>
            <a:ext cx="560438" cy="796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1"/>
          </p:cNvCxnSpPr>
          <p:nvPr/>
        </p:nvCxnSpPr>
        <p:spPr>
          <a:xfrm flipH="1" flipV="1">
            <a:off x="3259397" y="1209365"/>
            <a:ext cx="39820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958645" y="988140"/>
            <a:ext cx="2300752" cy="44245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Rounded Rectangle 28"/>
          <p:cNvSpPr/>
          <p:nvPr/>
        </p:nvSpPr>
        <p:spPr>
          <a:xfrm>
            <a:off x="3657603" y="2536723"/>
            <a:ext cx="1283110" cy="53094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940713" y="1991031"/>
            <a:ext cx="560436" cy="82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259397" y="2816942"/>
            <a:ext cx="398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58645" y="2536723"/>
            <a:ext cx="2300752" cy="1283109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8332838" y="4866968"/>
            <a:ext cx="14010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256209" y="4645742"/>
            <a:ext cx="1076629" cy="48669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41" name="Straight Connector 40"/>
          <p:cNvCxnSpPr>
            <a:stCxn id="39" idx="1"/>
          </p:cNvCxnSpPr>
          <p:nvPr/>
        </p:nvCxnSpPr>
        <p:spPr>
          <a:xfrm flipH="1" flipV="1">
            <a:off x="6253316" y="4866968"/>
            <a:ext cx="1002893" cy="22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669458" y="4645742"/>
            <a:ext cx="3583858" cy="48669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53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درس 6</a:t>
            </a:r>
            <a:br>
              <a:rPr lang="fa-IR" dirty="0" smtClean="0"/>
            </a:br>
            <a:r>
              <a:rPr lang="fa-IR" dirty="0" smtClean="0"/>
              <a:t>ورزش ونیرو(1)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dirty="0" smtClean="0"/>
              <a:t>نیرو در تمام زندگی ما حضور دارد ولی قابل دیدن نیست.اما ما آن را حس می کنیم  واثر آن را</a:t>
            </a:r>
          </a:p>
          <a:p>
            <a:pPr algn="r" rtl="1"/>
            <a:r>
              <a:rPr lang="fa-IR" dirty="0" smtClean="0"/>
              <a:t>روی اجسام یا خودمان مشاهده می کنیم. به مثال های زیر دقت کنید:</a:t>
            </a:r>
          </a:p>
          <a:p>
            <a:pPr algn="r" rtl="1"/>
            <a:r>
              <a:rPr lang="fa-IR" dirty="0" smtClean="0"/>
              <a:t>وقتی در اتاق را باز می کنیم.</a:t>
            </a:r>
          </a:p>
          <a:p>
            <a:pPr algn="r" rtl="1"/>
            <a:r>
              <a:rPr lang="fa-IR" dirty="0" smtClean="0"/>
              <a:t>با چاقو میوه پوست می کنیم.</a:t>
            </a:r>
          </a:p>
          <a:p>
            <a:pPr algn="r" rtl="1"/>
            <a:r>
              <a:rPr lang="fa-IR" dirty="0" smtClean="0"/>
              <a:t>راه می رویم یا می دویم.</a:t>
            </a:r>
          </a:p>
          <a:p>
            <a:pPr algn="r" rtl="1"/>
            <a:r>
              <a:rPr lang="fa-IR" dirty="0" smtClean="0"/>
              <a:t>والیبال بازی می کنیم </a:t>
            </a:r>
            <a:r>
              <a:rPr lang="fa-IR" dirty="0"/>
              <a:t>و... </a:t>
            </a:r>
            <a:endParaRPr lang="fa-IR" dirty="0" smtClean="0"/>
          </a:p>
          <a:p>
            <a:pPr algn="r" rtl="1"/>
            <a:r>
              <a:rPr lang="fa-IR" dirty="0" smtClean="0"/>
              <a:t>در حال وارد کردن نیرو هستیم.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7355" y="734090"/>
            <a:ext cx="9601200" cy="1303337"/>
          </a:xfrm>
        </p:spPr>
        <p:txBody>
          <a:bodyPr/>
          <a:lstStyle/>
          <a:p>
            <a:r>
              <a:rPr lang="fa-IR" dirty="0" smtClean="0"/>
              <a:t>نیرو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87321" y="2129760"/>
            <a:ext cx="9601200" cy="3317875"/>
          </a:xfrm>
        </p:spPr>
        <p:txBody>
          <a:bodyPr/>
          <a:lstStyle/>
          <a:p>
            <a:pPr algn="r" rtl="1"/>
            <a:r>
              <a:rPr lang="fa-IR" dirty="0" smtClean="0"/>
              <a:t>نیرو یعنی کشش یا رانش اجسام(هل دادن)،یعنی وقتی چیزی را می کشید یا هل می دهید(می رانید)،در حال وارد کردن نیرو هستید.</a:t>
            </a:r>
          </a:p>
          <a:p>
            <a:pPr algn="r" rtl="1"/>
            <a:r>
              <a:rPr lang="fa-IR" dirty="0" smtClean="0"/>
              <a:t>نیرو کمیتی است برداری که دارای اندازه وجهت است.</a:t>
            </a:r>
          </a:p>
          <a:p>
            <a:pPr algn="r" rtl="1"/>
            <a:r>
              <a:rPr lang="fa-IR" dirty="0" smtClean="0"/>
              <a:t>بستن در ،شوت کردن توپ</a:t>
            </a:r>
          </a:p>
          <a:p>
            <a:pPr algn="r" rtl="1"/>
            <a:r>
              <a:rPr lang="fa-IR" dirty="0" smtClean="0"/>
              <a:t>باز کردن در اتاق وبلند کردن کیف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85108" y="3788697"/>
            <a:ext cx="2086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7144" y="3604031"/>
            <a:ext cx="222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هل دادن یا رانش اجسام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904445" y="4269346"/>
            <a:ext cx="13651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18963" y="4049026"/>
            <a:ext cx="199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کشش یا کشیدن اجسام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5342" y="648929"/>
            <a:ext cx="10072688" cy="151923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وارد کردن نیرو به جسم ممکن است: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11236" y="2168167"/>
            <a:ext cx="9740900" cy="3308350"/>
          </a:xfrm>
        </p:spPr>
        <p:txBody>
          <a:bodyPr/>
          <a:lstStyle/>
          <a:p>
            <a:pPr algn="r" rtl="1"/>
            <a:r>
              <a:rPr lang="fa-IR" dirty="0"/>
              <a:t>سبب حرکت،توقف،تغییر اندازه ی سرعت،تغییر جهت حرکت وتغییرشکل جسم شود.</a:t>
            </a:r>
            <a:endParaRPr lang="fa-IR" dirty="0" smtClean="0"/>
          </a:p>
          <a:p>
            <a:pPr algn="r" rtl="1"/>
            <a:r>
              <a:rPr lang="fa-IR" dirty="0" smtClean="0"/>
              <a:t>وقتی توپی را شوت می کنید نیرو به توپ وارد می شود و آن را وادار به حرکت می کند. (حرکت)</a:t>
            </a:r>
          </a:p>
          <a:p>
            <a:pPr algn="r" rtl="1"/>
            <a:r>
              <a:rPr lang="fa-IR" dirty="0" smtClean="0"/>
              <a:t>راننده در اتومبیل در حال حرکت به چراغ قرمز می رسد توقف می کند </a:t>
            </a:r>
            <a:r>
              <a:rPr lang="fa-IR" dirty="0"/>
              <a:t>(</a:t>
            </a:r>
            <a:r>
              <a:rPr lang="fa-IR" b="1" dirty="0"/>
              <a:t> </a:t>
            </a:r>
            <a:r>
              <a:rPr lang="fa-IR" i="1" dirty="0"/>
              <a:t>توقف </a:t>
            </a:r>
            <a:r>
              <a:rPr lang="fa-IR" i="1" dirty="0" smtClean="0"/>
              <a:t>) </a:t>
            </a:r>
            <a:r>
              <a:rPr lang="fa-IR" dirty="0" smtClean="0"/>
              <a:t>یا به خیابان شلوغ می رسد پایش راکمی روی ترمز فشار می دهد و سرعتش را کم می کند. (</a:t>
            </a:r>
            <a:r>
              <a:rPr lang="fa-IR" i="1" dirty="0" smtClean="0"/>
              <a:t>تغییر اندازه سرعت)</a:t>
            </a:r>
            <a:endParaRPr lang="fa-IR" i="1" dirty="0"/>
          </a:p>
        </p:txBody>
      </p:sp>
    </p:spTree>
    <p:extLst>
      <p:ext uri="{BB962C8B-B14F-4D97-AF65-F5344CB8AC3E}">
        <p14:creationId xmlns:p14="http://schemas.microsoft.com/office/powerpoint/2010/main" val="13211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93774" y="973395"/>
            <a:ext cx="9780587" cy="4901944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fa-IR" dirty="0"/>
              <a:t>وقتی که یک هنرمند با چکش وقلم روی مس ونقره ضربه می </a:t>
            </a:r>
            <a:r>
              <a:rPr lang="fa-IR" dirty="0" smtClean="0"/>
              <a:t>زند و </a:t>
            </a:r>
            <a:r>
              <a:rPr lang="fa-IR" dirty="0"/>
              <a:t>به آن ها شکل می </a:t>
            </a:r>
            <a:r>
              <a:rPr lang="fa-IR" dirty="0" smtClean="0"/>
              <a:t>دهد با </a:t>
            </a:r>
            <a:r>
              <a:rPr lang="fa-IR" dirty="0"/>
              <a:t>وارد کردن نیرو سبب تغییر شکل می شود</a:t>
            </a:r>
            <a:r>
              <a:rPr lang="fa-IR" dirty="0" smtClean="0"/>
              <a:t>.(تغییر شکل)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dirty="0" smtClean="0"/>
              <a:t>هنگامی که شما با دوستتان بدمینتون بازی می کنید ،توپی که در حال حرکت به سمتتان است با ضربه ای جهتش را عوض می کنید.(تغییر جهت)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fa-IR" dirty="0" smtClean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dirty="0" smtClean="0"/>
              <a:t>شگفتی های آفرینش:کک ارابه ای که جرم آن 160000برابر جرم خودش است را می تواند بکشد.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9807" y="782178"/>
            <a:ext cx="9601200" cy="1303337"/>
          </a:xfrm>
        </p:spPr>
        <p:txBody>
          <a:bodyPr/>
          <a:lstStyle/>
          <a:p>
            <a:r>
              <a:rPr lang="fa-IR" dirty="0" smtClean="0"/>
              <a:t>نیرو ناشی از اثری متقابل(بر هم کنش)است.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60090" y="2129760"/>
            <a:ext cx="9601200" cy="3317875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در به وجود آمدن یک نیرو حداقل دو جسم وجود دارد.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شخصی که پشت یک چرخ دستی ایستاده تا چرخ را هل ندهد، حرکت نمی کند.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در طناب کشی،والیبال،مچ انداختن و... برای به جود آمدن یک نیروباید بیش از یک جسم وجود داشته باشد.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تا زمانی که به جسم نیرویی وارد نشود،حرکت نخواهد کرد،یا اگر در حال حرکت باشد متوقف نخواهد شد،یعنی جسم دوست دارد که به همان حالت قبل بماند.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92826" y="820430"/>
            <a:ext cx="9601200" cy="1303337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/>
              <a:t>اگر به جسم نیرو وارد کنید جسم نیرو را به سمت شما برمی گرداند.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599" y="2321488"/>
            <a:ext cx="9601200" cy="3317875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با یک دست به دیوار تکیه دهید و به آن نیرو وارد کنید دیوار نیز برشما نیرو وارد می کند،به همین دلیل نمی افتید.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اگر روی اسکیتی بایستید وبه دیوار فشار وارد کنید به عقب می روید و از دیوار فاصله می گیرید،ای یعنی دیوار هم بر شما نیرو وارد می کند.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وقتی زمین می خورید،احساس درد می کنید چون شما به زمین نیرو وارد می کنید وزمین هم همان نیرو را به شما برمی گرداند.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4839" y="908921"/>
            <a:ext cx="9601200" cy="1303337"/>
          </a:xfrm>
        </p:spPr>
        <p:txBody>
          <a:bodyPr>
            <a:normAutofit/>
          </a:bodyPr>
          <a:lstStyle/>
          <a:p>
            <a:pPr rtl="1"/>
            <a:r>
              <a:rPr lang="fa-IR" sz="2400" dirty="0" smtClean="0"/>
              <a:t>وقتی به تنهایی وسیله سنگینی را هل می دهید،شاید تکان نخورد ویا کمی حرکت کند اما اگر دو یا سه نفر باشید یه راحتی آن جسم را حرکت می دهید.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74839" y="2468972"/>
            <a:ext cx="9601200" cy="3317875"/>
          </a:xfrm>
        </p:spPr>
        <p:txBody>
          <a:bodyPr/>
          <a:lstStyle/>
          <a:p>
            <a:pPr algn="r" rtl="1"/>
            <a:r>
              <a:rPr lang="fa-IR" dirty="0" smtClean="0"/>
              <a:t>اگر 2 نفر از عقب و 2 نفر از جلو ماشینی را هل بدهند حرکت نمی کند،زیرا نیروها هم اندازه هستند واثرهمدیگر را خنثی می کنند.</a:t>
            </a:r>
          </a:p>
          <a:p>
            <a:pPr algn="r" rtl="1"/>
            <a:r>
              <a:rPr lang="fa-IR" dirty="0" smtClean="0"/>
              <a:t>در مسابقه طناب کشی ،گروهی برنده می شود که نیروی آن ها بیشتر باشد،به عبارت دیگر نیروها موازنه ویکسان نبوده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>
          <a:xfrm>
            <a:off x="752168" y="619432"/>
            <a:ext cx="10633587" cy="5619136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                                                                                  کشیدن </a:t>
            </a:r>
            <a:r>
              <a:rPr lang="en-US" dirty="0" smtClean="0"/>
              <a:t> </a:t>
            </a:r>
            <a:endParaRPr lang="fa-IR" dirty="0" smtClean="0"/>
          </a:p>
          <a:p>
            <a:pPr algn="r"/>
            <a:r>
              <a:rPr lang="fa-IR" dirty="0" smtClean="0"/>
              <a:t>                                                    معادل     </a:t>
            </a:r>
          </a:p>
          <a:p>
            <a:pPr algn="r"/>
            <a:r>
              <a:rPr lang="fa-IR" dirty="0" smtClean="0"/>
              <a:t>                                                                               هل دادن(فشار دادن)</a:t>
            </a:r>
          </a:p>
          <a:p>
            <a:pPr algn="r"/>
            <a:endParaRPr lang="fa-IR" dirty="0"/>
          </a:p>
          <a:p>
            <a:pPr algn="r"/>
            <a:r>
              <a:rPr lang="fa-IR" dirty="0" smtClean="0"/>
              <a:t>                                                                                          تغییر شکل جسم  </a:t>
            </a:r>
          </a:p>
          <a:p>
            <a:pPr algn="r"/>
            <a:r>
              <a:rPr lang="fa-IR" dirty="0" smtClean="0"/>
              <a:t>                                                   اثر نیرو بر جسم</a:t>
            </a:r>
            <a:endParaRPr lang="fa-IR" dirty="0"/>
          </a:p>
          <a:p>
            <a:pPr algn="r"/>
            <a:r>
              <a:rPr lang="fa-IR" dirty="0" smtClean="0"/>
              <a:t>                                                                                        </a:t>
            </a:r>
            <a:r>
              <a:rPr lang="fa-IR" dirty="0"/>
              <a:t> تغییر اندازه سرعت جسم </a:t>
            </a:r>
            <a:endParaRPr lang="fa-IR" dirty="0" smtClean="0"/>
          </a:p>
          <a:p>
            <a:pPr algn="r"/>
            <a:r>
              <a:rPr lang="fa-IR" dirty="0" smtClean="0"/>
              <a:t>                                                                                         </a:t>
            </a:r>
          </a:p>
          <a:p>
            <a:pPr algn="r"/>
            <a:r>
              <a:rPr lang="fa-IR" dirty="0"/>
              <a:t> </a:t>
            </a:r>
            <a:r>
              <a:rPr lang="fa-IR" dirty="0" smtClean="0"/>
              <a:t>                                                                                        تغییر </a:t>
            </a:r>
            <a:r>
              <a:rPr lang="fa-IR" dirty="0"/>
              <a:t>جهت حرکت جسم</a:t>
            </a:r>
          </a:p>
          <a:p>
            <a:pPr algn="r"/>
            <a:r>
              <a:rPr lang="fa-IR" dirty="0" smtClean="0"/>
              <a:t>                                                                                        </a:t>
            </a:r>
            <a:r>
              <a:rPr lang="en-US" dirty="0" smtClean="0"/>
              <a:t>              </a:t>
            </a:r>
            <a:endParaRPr lang="fa-IR" dirty="0" smtClean="0"/>
          </a:p>
          <a:p>
            <a:pPr algn="r"/>
            <a:r>
              <a:rPr lang="fa-IR" dirty="0" smtClean="0"/>
              <a:t>                                                                                        شروع به حرکت جسم  </a:t>
            </a:r>
            <a:r>
              <a:rPr lang="en-US" dirty="0" smtClean="0"/>
              <a:t> </a:t>
            </a:r>
            <a:endParaRPr lang="fa-IR" dirty="0"/>
          </a:p>
          <a:p>
            <a:pPr algn="r"/>
            <a:r>
              <a:rPr lang="fa-IR" dirty="0" smtClean="0"/>
              <a:t>                                                                                           </a:t>
            </a:r>
            <a:endParaRPr lang="fa-IR" dirty="0"/>
          </a:p>
          <a:p>
            <a:pPr algn="r"/>
            <a:r>
              <a:rPr lang="fa-IR" dirty="0" smtClean="0"/>
              <a:t>ورزش و نیرو 1                                                                   توقف جسم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9792930" y="5663381"/>
            <a:ext cx="2654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9778181" y="1194619"/>
            <a:ext cx="14749" cy="2064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92930" y="3244645"/>
            <a:ext cx="0" cy="2993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495071" y="1194619"/>
            <a:ext cx="12978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728155" y="991829"/>
            <a:ext cx="766916" cy="40558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Rounded Rectangle 33"/>
          <p:cNvSpPr/>
          <p:nvPr/>
        </p:nvSpPr>
        <p:spPr>
          <a:xfrm>
            <a:off x="10043652" y="5427407"/>
            <a:ext cx="1342103" cy="38345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40" name="Straight Connector 39"/>
          <p:cNvCxnSpPr>
            <a:stCxn id="33" idx="1"/>
          </p:cNvCxnSpPr>
          <p:nvPr/>
        </p:nvCxnSpPr>
        <p:spPr>
          <a:xfrm flipH="1" flipV="1">
            <a:off x="6887496" y="825910"/>
            <a:ext cx="840659" cy="3687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973096" y="619432"/>
            <a:ext cx="914400" cy="37239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44" name="Straight Connector 43"/>
          <p:cNvCxnSpPr>
            <a:stCxn id="33" idx="1"/>
          </p:cNvCxnSpPr>
          <p:nvPr/>
        </p:nvCxnSpPr>
        <p:spPr>
          <a:xfrm flipH="1">
            <a:off x="6887496" y="1194619"/>
            <a:ext cx="840659" cy="4424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5176684" y="1397409"/>
            <a:ext cx="1710812" cy="40189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8495070" y="2875935"/>
            <a:ext cx="1297860" cy="18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005483" y="2676832"/>
            <a:ext cx="1489587" cy="39820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0" name="Rounded Rectangle 49"/>
          <p:cNvSpPr/>
          <p:nvPr/>
        </p:nvSpPr>
        <p:spPr>
          <a:xfrm>
            <a:off x="4925961" y="2168012"/>
            <a:ext cx="1371600" cy="50882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52" name="Straight Connector 51"/>
          <p:cNvCxnSpPr>
            <a:endCxn id="50" idx="3"/>
          </p:cNvCxnSpPr>
          <p:nvPr/>
        </p:nvCxnSpPr>
        <p:spPr>
          <a:xfrm flipH="1" flipV="1">
            <a:off x="6297561" y="2422422"/>
            <a:ext cx="707922" cy="398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284406" y="2909117"/>
            <a:ext cx="2079522" cy="53094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6393425" y="2820629"/>
            <a:ext cx="612058" cy="3539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284406" y="3694464"/>
            <a:ext cx="2079522" cy="53094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6393425" y="2820628"/>
            <a:ext cx="612058" cy="1139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4557252" y="4630994"/>
            <a:ext cx="1806676" cy="4572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66" name="Straight Connector 65"/>
          <p:cNvCxnSpPr>
            <a:endCxn id="64" idx="3"/>
          </p:cNvCxnSpPr>
          <p:nvPr/>
        </p:nvCxnSpPr>
        <p:spPr>
          <a:xfrm flipH="1">
            <a:off x="6363928" y="2820628"/>
            <a:ext cx="641555" cy="20389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5257799" y="5471652"/>
            <a:ext cx="1106129" cy="38345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6363928" y="2765321"/>
            <a:ext cx="641555" cy="2898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260</TotalTime>
  <Words>652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Garamond</vt:lpstr>
      <vt:lpstr>Times New Roman</vt:lpstr>
      <vt:lpstr>Wingdings</vt:lpstr>
      <vt:lpstr>Organic</vt:lpstr>
      <vt:lpstr>بسم الله الرحمن الرحیم</vt:lpstr>
      <vt:lpstr>درس 6 ورزش ونیرو(1)</vt:lpstr>
      <vt:lpstr>نیرو</vt:lpstr>
      <vt:lpstr>  وارد کردن نیرو به جسم ممکن است:  </vt:lpstr>
      <vt:lpstr>PowerPoint Presentation</vt:lpstr>
      <vt:lpstr>نیرو ناشی از اثری متقابل(بر هم کنش)است.</vt:lpstr>
      <vt:lpstr>اگر به جسم نیرو وارد کنید جسم نیرو را به سمت شما برمی گرداند.</vt:lpstr>
      <vt:lpstr>وقتی به تنهایی وسیله سنگینی را هل می دهید،شاید تکان نخورد ویا کمی حرکت کند اما اگر دو یا سه نفر باشید یه راحتی آن جسم را حرکت می دهید.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</dc:creator>
  <cp:lastModifiedBy>مهسا حاجیانی</cp:lastModifiedBy>
  <cp:revision>36</cp:revision>
  <dcterms:created xsi:type="dcterms:W3CDTF">2019-01-29T09:47:23Z</dcterms:created>
  <dcterms:modified xsi:type="dcterms:W3CDTF">2019-01-30T06:34:45Z</dcterms:modified>
</cp:coreProperties>
</file>