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6600FF"/>
    <a:srgbClr val="FF66FF"/>
    <a:srgbClr val="FFFF00"/>
    <a:srgbClr val="FF0000"/>
    <a:srgbClr val="00CCFF"/>
    <a:srgbClr val="FF0066"/>
    <a:srgbClr val="780820"/>
    <a:srgbClr val="660066"/>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881DF5-71CC-4546-A1AB-2BE75710ABE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202FE474-7A66-43EE-A460-30A7D99AF712}">
      <dgm:prSet/>
      <dgm:spPr>
        <a:solidFill>
          <a:srgbClr val="FFC000"/>
        </a:solidFill>
      </dgm:spPr>
      <dgm:t>
        <a:bodyPr/>
        <a:lstStyle/>
        <a:p>
          <a:pPr rtl="1"/>
          <a:r>
            <a:rPr lang="fa-IR" dirty="0" smtClean="0"/>
            <a:t>ارادی:ماهیچه هایی که با اراده ی ما کار می کنند          مثل :پا ،چشم</a:t>
          </a:r>
          <a:endParaRPr lang="en-US" dirty="0"/>
        </a:p>
      </dgm:t>
    </dgm:pt>
    <dgm:pt modelId="{EFCDFFAF-355C-4C6E-8231-1BEFA06B8287}" type="parTrans" cxnId="{45A79445-E0AC-48C1-818D-824A38F09448}">
      <dgm:prSet/>
      <dgm:spPr/>
      <dgm:t>
        <a:bodyPr/>
        <a:lstStyle/>
        <a:p>
          <a:endParaRPr lang="en-US"/>
        </a:p>
      </dgm:t>
    </dgm:pt>
    <dgm:pt modelId="{E11AB486-42B7-402B-8B0C-B8DC9169A515}" type="sibTrans" cxnId="{45A79445-E0AC-48C1-818D-824A38F09448}">
      <dgm:prSet/>
      <dgm:spPr/>
      <dgm:t>
        <a:bodyPr/>
        <a:lstStyle/>
        <a:p>
          <a:endParaRPr lang="en-US"/>
        </a:p>
      </dgm:t>
    </dgm:pt>
    <dgm:pt modelId="{EE0B3AAF-4948-4B3B-8384-25B1E7B10635}">
      <dgm:prSet/>
      <dgm:spPr>
        <a:solidFill>
          <a:srgbClr val="92D050"/>
        </a:solidFill>
      </dgm:spPr>
      <dgm:t>
        <a:bodyPr/>
        <a:lstStyle/>
        <a:p>
          <a:pPr rtl="1"/>
          <a:r>
            <a:rPr lang="fa-IR" dirty="0" smtClean="0"/>
            <a:t>غیر ارادی:ماهیچه هایی که حرکت در اختیار انسان نیست و خود به خود انجام می شود.             مثل:معده،قلب</a:t>
          </a:r>
          <a:endParaRPr lang="en-US" dirty="0"/>
        </a:p>
      </dgm:t>
    </dgm:pt>
    <dgm:pt modelId="{FA5C67E6-FD3F-4402-BB9D-20D7265F3626}" type="parTrans" cxnId="{FE8B7707-683C-44D0-8543-DFA87ED6D119}">
      <dgm:prSet/>
      <dgm:spPr/>
      <dgm:t>
        <a:bodyPr/>
        <a:lstStyle/>
        <a:p>
          <a:endParaRPr lang="en-US"/>
        </a:p>
      </dgm:t>
    </dgm:pt>
    <dgm:pt modelId="{FD4C64EF-5280-4128-9063-076DC79AB48E}" type="sibTrans" cxnId="{FE8B7707-683C-44D0-8543-DFA87ED6D119}">
      <dgm:prSet/>
      <dgm:spPr/>
      <dgm:t>
        <a:bodyPr/>
        <a:lstStyle/>
        <a:p>
          <a:endParaRPr lang="en-US"/>
        </a:p>
      </dgm:t>
    </dgm:pt>
    <dgm:pt modelId="{EA886FB7-3F30-48EC-A48C-B25D0C0EB4CD}" type="pres">
      <dgm:prSet presAssocID="{25881DF5-71CC-4546-A1AB-2BE75710ABE4}" presName="linear" presStyleCnt="0">
        <dgm:presLayoutVars>
          <dgm:animLvl val="lvl"/>
          <dgm:resizeHandles val="exact"/>
        </dgm:presLayoutVars>
      </dgm:prSet>
      <dgm:spPr/>
      <dgm:t>
        <a:bodyPr/>
        <a:lstStyle/>
        <a:p>
          <a:endParaRPr lang="en-US"/>
        </a:p>
      </dgm:t>
    </dgm:pt>
    <dgm:pt modelId="{415E06A4-8701-4587-A7A3-542E176A3279}" type="pres">
      <dgm:prSet presAssocID="{202FE474-7A66-43EE-A460-30A7D99AF712}" presName="parentText" presStyleLbl="node1" presStyleIdx="0" presStyleCnt="2">
        <dgm:presLayoutVars>
          <dgm:chMax val="0"/>
          <dgm:bulletEnabled val="1"/>
        </dgm:presLayoutVars>
      </dgm:prSet>
      <dgm:spPr/>
      <dgm:t>
        <a:bodyPr/>
        <a:lstStyle/>
        <a:p>
          <a:endParaRPr lang="en-US"/>
        </a:p>
      </dgm:t>
    </dgm:pt>
    <dgm:pt modelId="{0D08F68F-A311-4500-8B8E-49EE917E0D1B}" type="pres">
      <dgm:prSet presAssocID="{E11AB486-42B7-402B-8B0C-B8DC9169A515}" presName="spacer" presStyleCnt="0"/>
      <dgm:spPr/>
    </dgm:pt>
    <dgm:pt modelId="{8AE7624B-D469-45F4-975A-D6C92541F047}" type="pres">
      <dgm:prSet presAssocID="{EE0B3AAF-4948-4B3B-8384-25B1E7B10635}" presName="parentText" presStyleLbl="node1" presStyleIdx="1" presStyleCnt="2">
        <dgm:presLayoutVars>
          <dgm:chMax val="0"/>
          <dgm:bulletEnabled val="1"/>
        </dgm:presLayoutVars>
      </dgm:prSet>
      <dgm:spPr/>
      <dgm:t>
        <a:bodyPr/>
        <a:lstStyle/>
        <a:p>
          <a:endParaRPr lang="en-US"/>
        </a:p>
      </dgm:t>
    </dgm:pt>
  </dgm:ptLst>
  <dgm:cxnLst>
    <dgm:cxn modelId="{45A79445-E0AC-48C1-818D-824A38F09448}" srcId="{25881DF5-71CC-4546-A1AB-2BE75710ABE4}" destId="{202FE474-7A66-43EE-A460-30A7D99AF712}" srcOrd="0" destOrd="0" parTransId="{EFCDFFAF-355C-4C6E-8231-1BEFA06B8287}" sibTransId="{E11AB486-42B7-402B-8B0C-B8DC9169A515}"/>
    <dgm:cxn modelId="{7A1263BC-9572-41F5-A892-03752BB28623}" type="presOf" srcId="{25881DF5-71CC-4546-A1AB-2BE75710ABE4}" destId="{EA886FB7-3F30-48EC-A48C-B25D0C0EB4CD}" srcOrd="0" destOrd="0" presId="urn:microsoft.com/office/officeart/2005/8/layout/vList2"/>
    <dgm:cxn modelId="{FE8B7707-683C-44D0-8543-DFA87ED6D119}" srcId="{25881DF5-71CC-4546-A1AB-2BE75710ABE4}" destId="{EE0B3AAF-4948-4B3B-8384-25B1E7B10635}" srcOrd="1" destOrd="0" parTransId="{FA5C67E6-FD3F-4402-BB9D-20D7265F3626}" sibTransId="{FD4C64EF-5280-4128-9063-076DC79AB48E}"/>
    <dgm:cxn modelId="{42CD5909-6274-493E-ABAB-7700F77AC00A}" type="presOf" srcId="{202FE474-7A66-43EE-A460-30A7D99AF712}" destId="{415E06A4-8701-4587-A7A3-542E176A3279}" srcOrd="0" destOrd="0" presId="urn:microsoft.com/office/officeart/2005/8/layout/vList2"/>
    <dgm:cxn modelId="{2A3FDAA0-6FF5-43CE-80F6-D2634BF89DBB}" type="presOf" srcId="{EE0B3AAF-4948-4B3B-8384-25B1E7B10635}" destId="{8AE7624B-D469-45F4-975A-D6C92541F047}" srcOrd="0" destOrd="0" presId="urn:microsoft.com/office/officeart/2005/8/layout/vList2"/>
    <dgm:cxn modelId="{8D01D152-98FC-4E54-93DF-711E270ABA2A}" type="presParOf" srcId="{EA886FB7-3F30-48EC-A48C-B25D0C0EB4CD}" destId="{415E06A4-8701-4587-A7A3-542E176A3279}" srcOrd="0" destOrd="0" presId="urn:microsoft.com/office/officeart/2005/8/layout/vList2"/>
    <dgm:cxn modelId="{E6CFAF39-88EB-4840-A2CF-5FEE7B0D805B}" type="presParOf" srcId="{EA886FB7-3F30-48EC-A48C-B25D0C0EB4CD}" destId="{0D08F68F-A311-4500-8B8E-49EE917E0D1B}" srcOrd="1" destOrd="0" presId="urn:microsoft.com/office/officeart/2005/8/layout/vList2"/>
    <dgm:cxn modelId="{6A850893-48C4-45EB-8C44-DE403853648B}" type="presParOf" srcId="{EA886FB7-3F30-48EC-A48C-B25D0C0EB4CD}" destId="{8AE7624B-D469-45F4-975A-D6C92541F047}"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EC6A07C-88B5-4A13-BD67-1FA2C2A80043}"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A80CDD7E-45D9-43CD-AF31-B7715D70524F}">
      <dgm:prSet/>
      <dgm:spPr>
        <a:solidFill>
          <a:srgbClr val="C00000">
            <a:alpha val="50000"/>
          </a:srgbClr>
        </a:solidFill>
      </dgm:spPr>
      <dgm:t>
        <a:bodyPr/>
        <a:lstStyle/>
        <a:p>
          <a:pPr rtl="1"/>
          <a:r>
            <a:rPr lang="fa-IR" smtClean="0"/>
            <a:t>خوردن شیر و تخم مرغ وگوشت برای رشد ماهیچه ها لازم است.</a:t>
          </a:r>
          <a:endParaRPr lang="en-US"/>
        </a:p>
      </dgm:t>
    </dgm:pt>
    <dgm:pt modelId="{9963FC01-456A-4455-B8B6-2CFAFBB0A273}" type="parTrans" cxnId="{B6BF0F29-DFAE-4117-90BE-FCB8CDF76F61}">
      <dgm:prSet/>
      <dgm:spPr/>
      <dgm:t>
        <a:bodyPr/>
        <a:lstStyle/>
        <a:p>
          <a:endParaRPr lang="en-US"/>
        </a:p>
      </dgm:t>
    </dgm:pt>
    <dgm:pt modelId="{2F5A75F5-A6E5-4F0B-8B88-9425CE538FC2}" type="sibTrans" cxnId="{B6BF0F29-DFAE-4117-90BE-FCB8CDF76F61}">
      <dgm:prSet/>
      <dgm:spPr/>
      <dgm:t>
        <a:bodyPr/>
        <a:lstStyle/>
        <a:p>
          <a:endParaRPr lang="en-US"/>
        </a:p>
      </dgm:t>
    </dgm:pt>
    <dgm:pt modelId="{074844D8-CE8A-4A22-AD1C-3E46281E4344}">
      <dgm:prSet/>
      <dgm:spPr>
        <a:solidFill>
          <a:srgbClr val="00B050"/>
        </a:solidFill>
      </dgm:spPr>
      <dgm:t>
        <a:bodyPr/>
        <a:lstStyle/>
        <a:p>
          <a:pPr rtl="1"/>
          <a:r>
            <a:rPr lang="fa-IR" dirty="0" smtClean="0"/>
            <a:t>ماهیچه ها با ورزش کردن بزرگ و قوی می شوند.بیشتر ورزشکاران ماهیچه های نیرو مندی دارند.</a:t>
          </a:r>
          <a:endParaRPr lang="en-US" dirty="0"/>
        </a:p>
      </dgm:t>
    </dgm:pt>
    <dgm:pt modelId="{8DF60A25-ED4B-431D-80B6-3966B099A5C7}" type="parTrans" cxnId="{5EB4519B-C5EA-475B-B1A8-36EFB34ECD16}">
      <dgm:prSet/>
      <dgm:spPr/>
      <dgm:t>
        <a:bodyPr/>
        <a:lstStyle/>
        <a:p>
          <a:endParaRPr lang="en-US"/>
        </a:p>
      </dgm:t>
    </dgm:pt>
    <dgm:pt modelId="{CFCD7616-72AD-4666-866E-ED44587B9D18}" type="sibTrans" cxnId="{5EB4519B-C5EA-475B-B1A8-36EFB34ECD16}">
      <dgm:prSet/>
      <dgm:spPr/>
      <dgm:t>
        <a:bodyPr/>
        <a:lstStyle/>
        <a:p>
          <a:endParaRPr lang="en-US"/>
        </a:p>
      </dgm:t>
    </dgm:pt>
    <dgm:pt modelId="{B9CB1DE9-3C4E-47DF-AC4A-78922B2E247C}" type="pres">
      <dgm:prSet presAssocID="{8EC6A07C-88B5-4A13-BD67-1FA2C2A80043}" presName="compositeShape" presStyleCnt="0">
        <dgm:presLayoutVars>
          <dgm:chMax val="7"/>
          <dgm:dir/>
          <dgm:resizeHandles val="exact"/>
        </dgm:presLayoutVars>
      </dgm:prSet>
      <dgm:spPr/>
      <dgm:t>
        <a:bodyPr/>
        <a:lstStyle/>
        <a:p>
          <a:endParaRPr lang="en-US"/>
        </a:p>
      </dgm:t>
    </dgm:pt>
    <dgm:pt modelId="{795F20B8-B20E-4357-956B-D1F176C6223C}" type="pres">
      <dgm:prSet presAssocID="{A80CDD7E-45D9-43CD-AF31-B7715D70524F}" presName="circ1" presStyleLbl="vennNode1" presStyleIdx="0" presStyleCnt="2"/>
      <dgm:spPr/>
      <dgm:t>
        <a:bodyPr/>
        <a:lstStyle/>
        <a:p>
          <a:endParaRPr lang="en-US"/>
        </a:p>
      </dgm:t>
    </dgm:pt>
    <dgm:pt modelId="{8D451FE9-AE8A-4640-B263-CE368CB1823E}" type="pres">
      <dgm:prSet presAssocID="{A80CDD7E-45D9-43CD-AF31-B7715D70524F}" presName="circ1Tx" presStyleLbl="revTx" presStyleIdx="0" presStyleCnt="0">
        <dgm:presLayoutVars>
          <dgm:chMax val="0"/>
          <dgm:chPref val="0"/>
          <dgm:bulletEnabled val="1"/>
        </dgm:presLayoutVars>
      </dgm:prSet>
      <dgm:spPr/>
      <dgm:t>
        <a:bodyPr/>
        <a:lstStyle/>
        <a:p>
          <a:endParaRPr lang="en-US"/>
        </a:p>
      </dgm:t>
    </dgm:pt>
    <dgm:pt modelId="{76689560-F05C-4211-AC44-53380645A7E7}" type="pres">
      <dgm:prSet presAssocID="{074844D8-CE8A-4A22-AD1C-3E46281E4344}" presName="circ2" presStyleLbl="vennNode1" presStyleIdx="1" presStyleCnt="2"/>
      <dgm:spPr/>
      <dgm:t>
        <a:bodyPr/>
        <a:lstStyle/>
        <a:p>
          <a:endParaRPr lang="en-US"/>
        </a:p>
      </dgm:t>
    </dgm:pt>
    <dgm:pt modelId="{7594BB38-E173-4D87-B9C0-B14A75AE22F6}" type="pres">
      <dgm:prSet presAssocID="{074844D8-CE8A-4A22-AD1C-3E46281E4344}" presName="circ2Tx" presStyleLbl="revTx" presStyleIdx="0" presStyleCnt="0">
        <dgm:presLayoutVars>
          <dgm:chMax val="0"/>
          <dgm:chPref val="0"/>
          <dgm:bulletEnabled val="1"/>
        </dgm:presLayoutVars>
      </dgm:prSet>
      <dgm:spPr/>
      <dgm:t>
        <a:bodyPr/>
        <a:lstStyle/>
        <a:p>
          <a:endParaRPr lang="en-US"/>
        </a:p>
      </dgm:t>
    </dgm:pt>
  </dgm:ptLst>
  <dgm:cxnLst>
    <dgm:cxn modelId="{B6BF0F29-DFAE-4117-90BE-FCB8CDF76F61}" srcId="{8EC6A07C-88B5-4A13-BD67-1FA2C2A80043}" destId="{A80CDD7E-45D9-43CD-AF31-B7715D70524F}" srcOrd="0" destOrd="0" parTransId="{9963FC01-456A-4455-B8B6-2CFAFBB0A273}" sibTransId="{2F5A75F5-A6E5-4F0B-8B88-9425CE538FC2}"/>
    <dgm:cxn modelId="{5EB4519B-C5EA-475B-B1A8-36EFB34ECD16}" srcId="{8EC6A07C-88B5-4A13-BD67-1FA2C2A80043}" destId="{074844D8-CE8A-4A22-AD1C-3E46281E4344}" srcOrd="1" destOrd="0" parTransId="{8DF60A25-ED4B-431D-80B6-3966B099A5C7}" sibTransId="{CFCD7616-72AD-4666-866E-ED44587B9D18}"/>
    <dgm:cxn modelId="{65521353-2331-4AB5-BC0A-5B87873FB7C3}" type="presOf" srcId="{A80CDD7E-45D9-43CD-AF31-B7715D70524F}" destId="{8D451FE9-AE8A-4640-B263-CE368CB1823E}" srcOrd="1" destOrd="0" presId="urn:microsoft.com/office/officeart/2005/8/layout/venn1"/>
    <dgm:cxn modelId="{1F9BF864-504F-4637-BA59-FA242DF7309C}" type="presOf" srcId="{A80CDD7E-45D9-43CD-AF31-B7715D70524F}" destId="{795F20B8-B20E-4357-956B-D1F176C6223C}" srcOrd="0" destOrd="0" presId="urn:microsoft.com/office/officeart/2005/8/layout/venn1"/>
    <dgm:cxn modelId="{3BA45A3F-5A33-4FA7-9DB7-20D933234FD4}" type="presOf" srcId="{8EC6A07C-88B5-4A13-BD67-1FA2C2A80043}" destId="{B9CB1DE9-3C4E-47DF-AC4A-78922B2E247C}" srcOrd="0" destOrd="0" presId="urn:microsoft.com/office/officeart/2005/8/layout/venn1"/>
    <dgm:cxn modelId="{220D1E15-7C24-4D5B-B8FB-7FD8413FC041}" type="presOf" srcId="{074844D8-CE8A-4A22-AD1C-3E46281E4344}" destId="{7594BB38-E173-4D87-B9C0-B14A75AE22F6}" srcOrd="1" destOrd="0" presId="urn:microsoft.com/office/officeart/2005/8/layout/venn1"/>
    <dgm:cxn modelId="{FCD69FAD-084A-45C9-AC66-6298776E2847}" type="presOf" srcId="{074844D8-CE8A-4A22-AD1C-3E46281E4344}" destId="{76689560-F05C-4211-AC44-53380645A7E7}" srcOrd="0" destOrd="0" presId="urn:microsoft.com/office/officeart/2005/8/layout/venn1"/>
    <dgm:cxn modelId="{23E41E30-602F-4527-B21F-CCCF01677EBF}" type="presParOf" srcId="{B9CB1DE9-3C4E-47DF-AC4A-78922B2E247C}" destId="{795F20B8-B20E-4357-956B-D1F176C6223C}" srcOrd="0" destOrd="0" presId="urn:microsoft.com/office/officeart/2005/8/layout/venn1"/>
    <dgm:cxn modelId="{E3293064-3333-44B9-B727-D28D8CBE3912}" type="presParOf" srcId="{B9CB1DE9-3C4E-47DF-AC4A-78922B2E247C}" destId="{8D451FE9-AE8A-4640-B263-CE368CB1823E}" srcOrd="1" destOrd="0" presId="urn:microsoft.com/office/officeart/2005/8/layout/venn1"/>
    <dgm:cxn modelId="{16E82FDB-949E-4A87-9723-3706522DC61F}" type="presParOf" srcId="{B9CB1DE9-3C4E-47DF-AC4A-78922B2E247C}" destId="{76689560-F05C-4211-AC44-53380645A7E7}" srcOrd="2" destOrd="0" presId="urn:microsoft.com/office/officeart/2005/8/layout/venn1"/>
    <dgm:cxn modelId="{08FCA926-B134-4643-A0D5-3270E985196E}" type="presParOf" srcId="{B9CB1DE9-3C4E-47DF-AC4A-78922B2E247C}" destId="{7594BB38-E173-4D87-B9C0-B14A75AE22F6}" srcOrd="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FE6D706-81FE-418A-908E-AC5A8970FE21}"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en-US"/>
        </a:p>
      </dgm:t>
    </dgm:pt>
    <dgm:pt modelId="{64DFC409-65C1-4FFA-8BD7-90698103655A}">
      <dgm:prSet/>
      <dgm:spPr>
        <a:solidFill>
          <a:schemeClr val="accent5">
            <a:lumMod val="75000"/>
          </a:schemeClr>
        </a:solidFill>
      </dgm:spPr>
      <dgm:t>
        <a:bodyPr/>
        <a:lstStyle/>
        <a:p>
          <a:pPr rtl="1"/>
          <a:r>
            <a:rPr lang="fa-IR" dirty="0" smtClean="0"/>
            <a:t>مهم ترین قسمت اسکلت بدن ،ستون مهره است.</a:t>
          </a:r>
          <a:endParaRPr lang="en-US" dirty="0"/>
        </a:p>
      </dgm:t>
    </dgm:pt>
    <dgm:pt modelId="{39FC8265-76FB-4FA3-99BA-D30487C9D142}" type="parTrans" cxnId="{760315E4-C3EA-4A08-9085-8F5F94287D69}">
      <dgm:prSet/>
      <dgm:spPr/>
      <dgm:t>
        <a:bodyPr/>
        <a:lstStyle/>
        <a:p>
          <a:endParaRPr lang="en-US"/>
        </a:p>
      </dgm:t>
    </dgm:pt>
    <dgm:pt modelId="{E8C47A00-B915-45A6-8586-2E6D41BEFC96}" type="sibTrans" cxnId="{760315E4-C3EA-4A08-9085-8F5F94287D69}">
      <dgm:prSet/>
      <dgm:spPr/>
      <dgm:t>
        <a:bodyPr/>
        <a:lstStyle/>
        <a:p>
          <a:endParaRPr lang="en-US"/>
        </a:p>
      </dgm:t>
    </dgm:pt>
    <dgm:pt modelId="{AD1BCAA1-CEBE-42A1-B72A-2B305B189A36}">
      <dgm:prSet/>
      <dgm:spPr>
        <a:solidFill>
          <a:schemeClr val="accent6">
            <a:lumMod val="60000"/>
            <a:lumOff val="40000"/>
          </a:schemeClr>
        </a:solidFill>
      </dgm:spPr>
      <dgm:t>
        <a:bodyPr/>
        <a:lstStyle/>
        <a:p>
          <a:pPr rtl="1"/>
          <a:r>
            <a:rPr lang="fa-IR" smtClean="0"/>
            <a:t>مهره های بدن روی هم قرار قرار گرفته اند.بین مهره ها لایه ی نرمی به نام غضروف قرار دارد.</a:t>
          </a:r>
          <a:endParaRPr lang="en-US"/>
        </a:p>
      </dgm:t>
    </dgm:pt>
    <dgm:pt modelId="{7867BAE8-FDB2-4F65-825C-6363955A8B52}" type="parTrans" cxnId="{409014AF-7124-4DA8-B2C5-D7C02B58816F}">
      <dgm:prSet/>
      <dgm:spPr/>
      <dgm:t>
        <a:bodyPr/>
        <a:lstStyle/>
        <a:p>
          <a:endParaRPr lang="en-US"/>
        </a:p>
      </dgm:t>
    </dgm:pt>
    <dgm:pt modelId="{8EBC8938-E422-49CE-BD3C-12EC7E7D54BA}" type="sibTrans" cxnId="{409014AF-7124-4DA8-B2C5-D7C02B58816F}">
      <dgm:prSet/>
      <dgm:spPr/>
      <dgm:t>
        <a:bodyPr/>
        <a:lstStyle/>
        <a:p>
          <a:endParaRPr lang="en-US"/>
        </a:p>
      </dgm:t>
    </dgm:pt>
    <dgm:pt modelId="{1169EF63-B5F3-42E9-ADE4-FC071A87BD54}">
      <dgm:prSet/>
      <dgm:spPr>
        <a:solidFill>
          <a:srgbClr val="92D050"/>
        </a:solidFill>
      </dgm:spPr>
      <dgm:t>
        <a:bodyPr/>
        <a:lstStyle/>
        <a:p>
          <a:pPr rtl="1"/>
          <a:r>
            <a:rPr lang="fa-IR" smtClean="0"/>
            <a:t>نخاع درون ستون مهره ها قرار دارد.</a:t>
          </a:r>
          <a:endParaRPr lang="en-US"/>
        </a:p>
      </dgm:t>
    </dgm:pt>
    <dgm:pt modelId="{17B2596F-DC48-43A0-9F86-B1C81AE69DEF}" type="parTrans" cxnId="{723A51AE-4F7B-4D65-B504-A6777EA2A8B0}">
      <dgm:prSet/>
      <dgm:spPr/>
      <dgm:t>
        <a:bodyPr/>
        <a:lstStyle/>
        <a:p>
          <a:endParaRPr lang="en-US"/>
        </a:p>
      </dgm:t>
    </dgm:pt>
    <dgm:pt modelId="{873AD71C-C21C-41FC-B007-C2940CAE3D5C}" type="sibTrans" cxnId="{723A51AE-4F7B-4D65-B504-A6777EA2A8B0}">
      <dgm:prSet/>
      <dgm:spPr/>
      <dgm:t>
        <a:bodyPr/>
        <a:lstStyle/>
        <a:p>
          <a:endParaRPr lang="en-US"/>
        </a:p>
      </dgm:t>
    </dgm:pt>
    <dgm:pt modelId="{6EBADC4D-40DE-411D-8DCE-4EA18280B407}" type="pres">
      <dgm:prSet presAssocID="{EFE6D706-81FE-418A-908E-AC5A8970FE21}" presName="Name0" presStyleCnt="0">
        <dgm:presLayoutVars>
          <dgm:chPref val="3"/>
          <dgm:dir/>
          <dgm:animLvl val="lvl"/>
          <dgm:resizeHandles/>
        </dgm:presLayoutVars>
      </dgm:prSet>
      <dgm:spPr/>
      <dgm:t>
        <a:bodyPr/>
        <a:lstStyle/>
        <a:p>
          <a:endParaRPr lang="en-US"/>
        </a:p>
      </dgm:t>
    </dgm:pt>
    <dgm:pt modelId="{09F62ED4-3682-490E-94B5-3048EF5597D8}" type="pres">
      <dgm:prSet presAssocID="{64DFC409-65C1-4FFA-8BD7-90698103655A}" presName="horFlow" presStyleCnt="0"/>
      <dgm:spPr/>
    </dgm:pt>
    <dgm:pt modelId="{27248597-CA69-4895-962C-6CF78A71CAB1}" type="pres">
      <dgm:prSet presAssocID="{64DFC409-65C1-4FFA-8BD7-90698103655A}" presName="bigChev" presStyleLbl="node1" presStyleIdx="0" presStyleCnt="3"/>
      <dgm:spPr/>
      <dgm:t>
        <a:bodyPr/>
        <a:lstStyle/>
        <a:p>
          <a:endParaRPr lang="en-US"/>
        </a:p>
      </dgm:t>
    </dgm:pt>
    <dgm:pt modelId="{958C6B7C-CC66-42ED-9980-4E35AE83B816}" type="pres">
      <dgm:prSet presAssocID="{64DFC409-65C1-4FFA-8BD7-90698103655A}" presName="vSp" presStyleCnt="0"/>
      <dgm:spPr/>
    </dgm:pt>
    <dgm:pt modelId="{CB7674E5-8BA5-4B1F-8F4A-5806D2731F28}" type="pres">
      <dgm:prSet presAssocID="{AD1BCAA1-CEBE-42A1-B72A-2B305B189A36}" presName="horFlow" presStyleCnt="0"/>
      <dgm:spPr/>
    </dgm:pt>
    <dgm:pt modelId="{33398108-0DE0-4513-8116-AF6F928F6E1B}" type="pres">
      <dgm:prSet presAssocID="{AD1BCAA1-CEBE-42A1-B72A-2B305B189A36}" presName="bigChev" presStyleLbl="node1" presStyleIdx="1" presStyleCnt="3"/>
      <dgm:spPr/>
      <dgm:t>
        <a:bodyPr/>
        <a:lstStyle/>
        <a:p>
          <a:endParaRPr lang="en-US"/>
        </a:p>
      </dgm:t>
    </dgm:pt>
    <dgm:pt modelId="{232B5718-19CC-4557-A3C8-AC89267B5FF3}" type="pres">
      <dgm:prSet presAssocID="{AD1BCAA1-CEBE-42A1-B72A-2B305B189A36}" presName="vSp" presStyleCnt="0"/>
      <dgm:spPr/>
    </dgm:pt>
    <dgm:pt modelId="{21E55FEA-16A5-4443-B0D2-41706AFBD9FD}" type="pres">
      <dgm:prSet presAssocID="{1169EF63-B5F3-42E9-ADE4-FC071A87BD54}" presName="horFlow" presStyleCnt="0"/>
      <dgm:spPr/>
    </dgm:pt>
    <dgm:pt modelId="{4FDB8A47-0BBB-4CBA-95CB-3B939A783CD2}" type="pres">
      <dgm:prSet presAssocID="{1169EF63-B5F3-42E9-ADE4-FC071A87BD54}" presName="bigChev" presStyleLbl="node1" presStyleIdx="2" presStyleCnt="3"/>
      <dgm:spPr/>
      <dgm:t>
        <a:bodyPr/>
        <a:lstStyle/>
        <a:p>
          <a:endParaRPr lang="en-US"/>
        </a:p>
      </dgm:t>
    </dgm:pt>
  </dgm:ptLst>
  <dgm:cxnLst>
    <dgm:cxn modelId="{D9D2BBC0-8168-4F26-BEAD-650077739845}" type="presOf" srcId="{EFE6D706-81FE-418A-908E-AC5A8970FE21}" destId="{6EBADC4D-40DE-411D-8DCE-4EA18280B407}" srcOrd="0" destOrd="0" presId="urn:microsoft.com/office/officeart/2005/8/layout/lProcess3"/>
    <dgm:cxn modelId="{760315E4-C3EA-4A08-9085-8F5F94287D69}" srcId="{EFE6D706-81FE-418A-908E-AC5A8970FE21}" destId="{64DFC409-65C1-4FFA-8BD7-90698103655A}" srcOrd="0" destOrd="0" parTransId="{39FC8265-76FB-4FA3-99BA-D30487C9D142}" sibTransId="{E8C47A00-B915-45A6-8586-2E6D41BEFC96}"/>
    <dgm:cxn modelId="{723A51AE-4F7B-4D65-B504-A6777EA2A8B0}" srcId="{EFE6D706-81FE-418A-908E-AC5A8970FE21}" destId="{1169EF63-B5F3-42E9-ADE4-FC071A87BD54}" srcOrd="2" destOrd="0" parTransId="{17B2596F-DC48-43A0-9F86-B1C81AE69DEF}" sibTransId="{873AD71C-C21C-41FC-B007-C2940CAE3D5C}"/>
    <dgm:cxn modelId="{273853E2-EC2E-46DD-BEAB-B397BE043A6C}" type="presOf" srcId="{AD1BCAA1-CEBE-42A1-B72A-2B305B189A36}" destId="{33398108-0DE0-4513-8116-AF6F928F6E1B}" srcOrd="0" destOrd="0" presId="urn:microsoft.com/office/officeart/2005/8/layout/lProcess3"/>
    <dgm:cxn modelId="{5996F338-D0D3-40AC-B894-67CF80736424}" type="presOf" srcId="{64DFC409-65C1-4FFA-8BD7-90698103655A}" destId="{27248597-CA69-4895-962C-6CF78A71CAB1}" srcOrd="0" destOrd="0" presId="urn:microsoft.com/office/officeart/2005/8/layout/lProcess3"/>
    <dgm:cxn modelId="{409014AF-7124-4DA8-B2C5-D7C02B58816F}" srcId="{EFE6D706-81FE-418A-908E-AC5A8970FE21}" destId="{AD1BCAA1-CEBE-42A1-B72A-2B305B189A36}" srcOrd="1" destOrd="0" parTransId="{7867BAE8-FDB2-4F65-825C-6363955A8B52}" sibTransId="{8EBC8938-E422-49CE-BD3C-12EC7E7D54BA}"/>
    <dgm:cxn modelId="{1FEAAD12-B4EA-4DCF-928A-F6037835FDDC}" type="presOf" srcId="{1169EF63-B5F3-42E9-ADE4-FC071A87BD54}" destId="{4FDB8A47-0BBB-4CBA-95CB-3B939A783CD2}" srcOrd="0" destOrd="0" presId="urn:microsoft.com/office/officeart/2005/8/layout/lProcess3"/>
    <dgm:cxn modelId="{4AD7DB81-E5B4-4DDE-B950-D3416312643D}" type="presParOf" srcId="{6EBADC4D-40DE-411D-8DCE-4EA18280B407}" destId="{09F62ED4-3682-490E-94B5-3048EF5597D8}" srcOrd="0" destOrd="0" presId="urn:microsoft.com/office/officeart/2005/8/layout/lProcess3"/>
    <dgm:cxn modelId="{B744AA3F-C7AC-4D1E-B5CD-D49B77243CF0}" type="presParOf" srcId="{09F62ED4-3682-490E-94B5-3048EF5597D8}" destId="{27248597-CA69-4895-962C-6CF78A71CAB1}" srcOrd="0" destOrd="0" presId="urn:microsoft.com/office/officeart/2005/8/layout/lProcess3"/>
    <dgm:cxn modelId="{A66EA127-A23D-4AFC-8F1D-4F4DD0FDDE75}" type="presParOf" srcId="{6EBADC4D-40DE-411D-8DCE-4EA18280B407}" destId="{958C6B7C-CC66-42ED-9980-4E35AE83B816}" srcOrd="1" destOrd="0" presId="urn:microsoft.com/office/officeart/2005/8/layout/lProcess3"/>
    <dgm:cxn modelId="{EA9A1583-14DC-4EA4-B975-9A8003BE431F}" type="presParOf" srcId="{6EBADC4D-40DE-411D-8DCE-4EA18280B407}" destId="{CB7674E5-8BA5-4B1F-8F4A-5806D2731F28}" srcOrd="2" destOrd="0" presId="urn:microsoft.com/office/officeart/2005/8/layout/lProcess3"/>
    <dgm:cxn modelId="{E824DD34-7B1B-43E0-AC59-019F1AA4813F}" type="presParOf" srcId="{CB7674E5-8BA5-4B1F-8F4A-5806D2731F28}" destId="{33398108-0DE0-4513-8116-AF6F928F6E1B}" srcOrd="0" destOrd="0" presId="urn:microsoft.com/office/officeart/2005/8/layout/lProcess3"/>
    <dgm:cxn modelId="{BD9D1CF3-6BF8-4F56-B865-4AA811A8AA1C}" type="presParOf" srcId="{6EBADC4D-40DE-411D-8DCE-4EA18280B407}" destId="{232B5718-19CC-4557-A3C8-AC89267B5FF3}" srcOrd="3" destOrd="0" presId="urn:microsoft.com/office/officeart/2005/8/layout/lProcess3"/>
    <dgm:cxn modelId="{5AB64650-3174-4DA0-AAB0-C05B304742A7}" type="presParOf" srcId="{6EBADC4D-40DE-411D-8DCE-4EA18280B407}" destId="{21E55FEA-16A5-4443-B0D2-41706AFBD9FD}" srcOrd="4" destOrd="0" presId="urn:microsoft.com/office/officeart/2005/8/layout/lProcess3"/>
    <dgm:cxn modelId="{67DA2C03-4B6C-4877-B775-F4890EBE17A1}" type="presParOf" srcId="{21E55FEA-16A5-4443-B0D2-41706AFBD9FD}" destId="{4FDB8A47-0BBB-4CBA-95CB-3B939A783CD2}"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C3AE307-AD63-4656-9D0E-2A8EA74CA30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29176DB7-E9DE-44F8-86B8-E369B1A05E45}">
      <dgm:prSet/>
      <dgm:spPr>
        <a:solidFill>
          <a:srgbClr val="FF5050"/>
        </a:solidFill>
      </dgm:spPr>
      <dgm:t>
        <a:bodyPr/>
        <a:lstStyle/>
        <a:p>
          <a:pPr rtl="1"/>
          <a:r>
            <a:rPr lang="fa-IR" dirty="0" smtClean="0"/>
            <a:t>محلی که دو استخوان به هم وصل می شوند،را مفصل می گویند.</a:t>
          </a:r>
          <a:endParaRPr lang="en-US" dirty="0"/>
        </a:p>
      </dgm:t>
    </dgm:pt>
    <dgm:pt modelId="{384E8885-68BE-4835-8B83-AFDCD70057E3}" type="parTrans" cxnId="{E25EE4CB-CE40-4E71-B449-600A0CE2EC88}">
      <dgm:prSet/>
      <dgm:spPr/>
      <dgm:t>
        <a:bodyPr/>
        <a:lstStyle/>
        <a:p>
          <a:endParaRPr lang="en-US"/>
        </a:p>
      </dgm:t>
    </dgm:pt>
    <dgm:pt modelId="{7BD15BA0-45F5-4376-9B67-75F8F878215D}" type="sibTrans" cxnId="{E25EE4CB-CE40-4E71-B449-600A0CE2EC88}">
      <dgm:prSet/>
      <dgm:spPr/>
      <dgm:t>
        <a:bodyPr/>
        <a:lstStyle/>
        <a:p>
          <a:endParaRPr lang="en-US"/>
        </a:p>
      </dgm:t>
    </dgm:pt>
    <dgm:pt modelId="{ACB08A5F-A34C-4DCC-90CD-E0F3C0127EBC}">
      <dgm:prSet/>
      <dgm:spPr>
        <a:solidFill>
          <a:srgbClr val="CC00CC"/>
        </a:solidFill>
      </dgm:spPr>
      <dgm:t>
        <a:bodyPr/>
        <a:lstStyle/>
        <a:p>
          <a:pPr rtl="1"/>
          <a:r>
            <a:rPr lang="fa-IR" dirty="0" smtClean="0"/>
            <a:t>وجود مفصل باعث می شود که ما به راحتی حرکت کنیم.</a:t>
          </a:r>
          <a:endParaRPr lang="en-US" dirty="0"/>
        </a:p>
      </dgm:t>
    </dgm:pt>
    <dgm:pt modelId="{7294BFA5-8825-47CB-938E-2C949F9B5355}" type="parTrans" cxnId="{B638E31B-0B16-4F3A-BC7A-E85496D446B0}">
      <dgm:prSet/>
      <dgm:spPr/>
      <dgm:t>
        <a:bodyPr/>
        <a:lstStyle/>
        <a:p>
          <a:endParaRPr lang="en-US"/>
        </a:p>
      </dgm:t>
    </dgm:pt>
    <dgm:pt modelId="{CB445C74-9D9A-4A2C-8ED2-E2A9091B67AA}" type="sibTrans" cxnId="{B638E31B-0B16-4F3A-BC7A-E85496D446B0}">
      <dgm:prSet/>
      <dgm:spPr/>
      <dgm:t>
        <a:bodyPr/>
        <a:lstStyle/>
        <a:p>
          <a:endParaRPr lang="en-US"/>
        </a:p>
      </dgm:t>
    </dgm:pt>
    <dgm:pt modelId="{F23654F4-CF75-49E7-9A79-D6DAC1945309}" type="pres">
      <dgm:prSet presAssocID="{1C3AE307-AD63-4656-9D0E-2A8EA74CA30E}" presName="linear" presStyleCnt="0">
        <dgm:presLayoutVars>
          <dgm:animLvl val="lvl"/>
          <dgm:resizeHandles val="exact"/>
        </dgm:presLayoutVars>
      </dgm:prSet>
      <dgm:spPr/>
      <dgm:t>
        <a:bodyPr/>
        <a:lstStyle/>
        <a:p>
          <a:endParaRPr lang="en-US"/>
        </a:p>
      </dgm:t>
    </dgm:pt>
    <dgm:pt modelId="{844C7E6B-E5D5-4E10-8593-B10FD61BE6AD}" type="pres">
      <dgm:prSet presAssocID="{29176DB7-E9DE-44F8-86B8-E369B1A05E45}" presName="parentText" presStyleLbl="node1" presStyleIdx="0" presStyleCnt="2">
        <dgm:presLayoutVars>
          <dgm:chMax val="0"/>
          <dgm:bulletEnabled val="1"/>
        </dgm:presLayoutVars>
      </dgm:prSet>
      <dgm:spPr/>
      <dgm:t>
        <a:bodyPr/>
        <a:lstStyle/>
        <a:p>
          <a:endParaRPr lang="en-US"/>
        </a:p>
      </dgm:t>
    </dgm:pt>
    <dgm:pt modelId="{126968DD-CE85-4533-8408-9B9ABBF60001}" type="pres">
      <dgm:prSet presAssocID="{7BD15BA0-45F5-4376-9B67-75F8F878215D}" presName="spacer" presStyleCnt="0"/>
      <dgm:spPr/>
    </dgm:pt>
    <dgm:pt modelId="{5B30FC80-0986-42F4-8EC4-E88975D2A4C8}" type="pres">
      <dgm:prSet presAssocID="{ACB08A5F-A34C-4DCC-90CD-E0F3C0127EBC}" presName="parentText" presStyleLbl="node1" presStyleIdx="1" presStyleCnt="2">
        <dgm:presLayoutVars>
          <dgm:chMax val="0"/>
          <dgm:bulletEnabled val="1"/>
        </dgm:presLayoutVars>
      </dgm:prSet>
      <dgm:spPr/>
      <dgm:t>
        <a:bodyPr/>
        <a:lstStyle/>
        <a:p>
          <a:endParaRPr lang="en-US"/>
        </a:p>
      </dgm:t>
    </dgm:pt>
  </dgm:ptLst>
  <dgm:cxnLst>
    <dgm:cxn modelId="{E1EF3B2B-6623-4565-A2A3-D901E3AA8BFD}" type="presOf" srcId="{29176DB7-E9DE-44F8-86B8-E369B1A05E45}" destId="{844C7E6B-E5D5-4E10-8593-B10FD61BE6AD}" srcOrd="0" destOrd="0" presId="urn:microsoft.com/office/officeart/2005/8/layout/vList2"/>
    <dgm:cxn modelId="{E25EE4CB-CE40-4E71-B449-600A0CE2EC88}" srcId="{1C3AE307-AD63-4656-9D0E-2A8EA74CA30E}" destId="{29176DB7-E9DE-44F8-86B8-E369B1A05E45}" srcOrd="0" destOrd="0" parTransId="{384E8885-68BE-4835-8B83-AFDCD70057E3}" sibTransId="{7BD15BA0-45F5-4376-9B67-75F8F878215D}"/>
    <dgm:cxn modelId="{B638E31B-0B16-4F3A-BC7A-E85496D446B0}" srcId="{1C3AE307-AD63-4656-9D0E-2A8EA74CA30E}" destId="{ACB08A5F-A34C-4DCC-90CD-E0F3C0127EBC}" srcOrd="1" destOrd="0" parTransId="{7294BFA5-8825-47CB-938E-2C949F9B5355}" sibTransId="{CB445C74-9D9A-4A2C-8ED2-E2A9091B67AA}"/>
    <dgm:cxn modelId="{3DAC7235-8C3A-407A-A119-B242116B7480}" type="presOf" srcId="{1C3AE307-AD63-4656-9D0E-2A8EA74CA30E}" destId="{F23654F4-CF75-49E7-9A79-D6DAC1945309}" srcOrd="0" destOrd="0" presId="urn:microsoft.com/office/officeart/2005/8/layout/vList2"/>
    <dgm:cxn modelId="{B3856947-5CEF-4DB8-9868-D6A4B53824CA}" type="presOf" srcId="{ACB08A5F-A34C-4DCC-90CD-E0F3C0127EBC}" destId="{5B30FC80-0986-42F4-8EC4-E88975D2A4C8}" srcOrd="0" destOrd="0" presId="urn:microsoft.com/office/officeart/2005/8/layout/vList2"/>
    <dgm:cxn modelId="{DFB2FCCF-97D4-41F7-8313-0FD53B9F3A46}" type="presParOf" srcId="{F23654F4-CF75-49E7-9A79-D6DAC1945309}" destId="{844C7E6B-E5D5-4E10-8593-B10FD61BE6AD}" srcOrd="0" destOrd="0" presId="urn:microsoft.com/office/officeart/2005/8/layout/vList2"/>
    <dgm:cxn modelId="{51B908C9-D5B1-4AE4-A783-90771636C333}" type="presParOf" srcId="{F23654F4-CF75-49E7-9A79-D6DAC1945309}" destId="{126968DD-CE85-4533-8408-9B9ABBF60001}" srcOrd="1" destOrd="0" presId="urn:microsoft.com/office/officeart/2005/8/layout/vList2"/>
    <dgm:cxn modelId="{CF96CA84-624A-47FB-AD31-6D3D18279A44}" type="presParOf" srcId="{F23654F4-CF75-49E7-9A79-D6DAC1945309}" destId="{5B30FC80-0986-42F4-8EC4-E88975D2A4C8}"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BACD623-52FA-40C6-8674-CC17883B512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2FFADE04-1170-4F2A-AB0C-454A84693060}">
      <dgm:prSet/>
      <dgm:spPr>
        <a:solidFill>
          <a:srgbClr val="FF9900"/>
        </a:solidFill>
      </dgm:spPr>
      <dgm:t>
        <a:bodyPr/>
        <a:lstStyle/>
        <a:p>
          <a:pPr rtl="1"/>
          <a:r>
            <a:rPr lang="fa-IR" dirty="0" smtClean="0"/>
            <a:t>استخوان ها زنده اندو برای رشد و محکم شدن به ویتامین و کلسیم نیاز دارند.</a:t>
          </a:r>
          <a:endParaRPr lang="en-US" dirty="0"/>
        </a:p>
      </dgm:t>
    </dgm:pt>
    <dgm:pt modelId="{3F29E058-8FDC-4C5C-976D-A394F0BDDE43}" type="parTrans" cxnId="{61DB555C-5389-40BB-AB63-78581CAAE8BF}">
      <dgm:prSet/>
      <dgm:spPr/>
      <dgm:t>
        <a:bodyPr/>
        <a:lstStyle/>
        <a:p>
          <a:endParaRPr lang="en-US"/>
        </a:p>
      </dgm:t>
    </dgm:pt>
    <dgm:pt modelId="{0570B1FB-9F78-41AB-A7CF-C2C0D36A9421}" type="sibTrans" cxnId="{61DB555C-5389-40BB-AB63-78581CAAE8BF}">
      <dgm:prSet/>
      <dgm:spPr/>
      <dgm:t>
        <a:bodyPr/>
        <a:lstStyle/>
        <a:p>
          <a:endParaRPr lang="en-US"/>
        </a:p>
      </dgm:t>
    </dgm:pt>
    <dgm:pt modelId="{93695ED2-60E3-41D1-9278-DBB505B01261}">
      <dgm:prSet/>
      <dgm:spPr>
        <a:solidFill>
          <a:srgbClr val="66FF33"/>
        </a:solidFill>
      </dgm:spPr>
      <dgm:t>
        <a:bodyPr/>
        <a:lstStyle/>
        <a:p>
          <a:pPr rtl="1"/>
          <a:r>
            <a:rPr lang="fa-IR" dirty="0" smtClean="0"/>
            <a:t>اگر استخوان ها آسیب ببیند،می توانندترمیم شوند.</a:t>
          </a:r>
          <a:endParaRPr lang="en-US" dirty="0"/>
        </a:p>
      </dgm:t>
    </dgm:pt>
    <dgm:pt modelId="{F9A1972B-56AF-4173-81ED-AFF686E78409}" type="parTrans" cxnId="{C4C6BF08-435F-47D2-B8BA-624F88F30D52}">
      <dgm:prSet/>
      <dgm:spPr/>
      <dgm:t>
        <a:bodyPr/>
        <a:lstStyle/>
        <a:p>
          <a:endParaRPr lang="en-US"/>
        </a:p>
      </dgm:t>
    </dgm:pt>
    <dgm:pt modelId="{09E52731-B1F6-4E00-A77E-61027D61BF83}" type="sibTrans" cxnId="{C4C6BF08-435F-47D2-B8BA-624F88F30D52}">
      <dgm:prSet/>
      <dgm:spPr/>
      <dgm:t>
        <a:bodyPr/>
        <a:lstStyle/>
        <a:p>
          <a:endParaRPr lang="en-US"/>
        </a:p>
      </dgm:t>
    </dgm:pt>
    <dgm:pt modelId="{695498E0-0828-4D24-9FAF-BDA3CA431794}">
      <dgm:prSet/>
      <dgm:spPr>
        <a:solidFill>
          <a:srgbClr val="996633"/>
        </a:solidFill>
      </dgm:spPr>
      <dgm:t>
        <a:bodyPr/>
        <a:lstStyle/>
        <a:p>
          <a:pPr rtl="1"/>
          <a:r>
            <a:rPr lang="fa-IR" dirty="0" smtClean="0"/>
            <a:t>ضربه می تواند باعث شکستن یا ترک برداشتن استخوان شود.در صورت نیاز از استخوان آسیب دیده عکس برداری می شود وقسمت آسیب دیده را گچ می گیرند.</a:t>
          </a:r>
          <a:endParaRPr lang="en-US" dirty="0"/>
        </a:p>
      </dgm:t>
    </dgm:pt>
    <dgm:pt modelId="{1260DC6F-6001-4FE0-80FC-E4181F368476}" type="parTrans" cxnId="{776E7F94-2CC8-4BFB-8DA8-C9BEF56B96B5}">
      <dgm:prSet/>
      <dgm:spPr/>
      <dgm:t>
        <a:bodyPr/>
        <a:lstStyle/>
        <a:p>
          <a:endParaRPr lang="en-US"/>
        </a:p>
      </dgm:t>
    </dgm:pt>
    <dgm:pt modelId="{07536194-0167-4562-B06F-62D775597FBE}" type="sibTrans" cxnId="{776E7F94-2CC8-4BFB-8DA8-C9BEF56B96B5}">
      <dgm:prSet/>
      <dgm:spPr/>
      <dgm:t>
        <a:bodyPr/>
        <a:lstStyle/>
        <a:p>
          <a:endParaRPr lang="en-US"/>
        </a:p>
      </dgm:t>
    </dgm:pt>
    <dgm:pt modelId="{D09B40BF-1653-4DFD-9806-62207FBFC687}" type="pres">
      <dgm:prSet presAssocID="{0BACD623-52FA-40C6-8674-CC17883B5120}" presName="linear" presStyleCnt="0">
        <dgm:presLayoutVars>
          <dgm:animLvl val="lvl"/>
          <dgm:resizeHandles val="exact"/>
        </dgm:presLayoutVars>
      </dgm:prSet>
      <dgm:spPr/>
      <dgm:t>
        <a:bodyPr/>
        <a:lstStyle/>
        <a:p>
          <a:endParaRPr lang="en-US"/>
        </a:p>
      </dgm:t>
    </dgm:pt>
    <dgm:pt modelId="{5779BA36-457E-4E71-A093-AE4BFE893A57}" type="pres">
      <dgm:prSet presAssocID="{2FFADE04-1170-4F2A-AB0C-454A84693060}" presName="parentText" presStyleLbl="node1" presStyleIdx="0" presStyleCnt="3">
        <dgm:presLayoutVars>
          <dgm:chMax val="0"/>
          <dgm:bulletEnabled val="1"/>
        </dgm:presLayoutVars>
      </dgm:prSet>
      <dgm:spPr/>
      <dgm:t>
        <a:bodyPr/>
        <a:lstStyle/>
        <a:p>
          <a:endParaRPr lang="en-US"/>
        </a:p>
      </dgm:t>
    </dgm:pt>
    <dgm:pt modelId="{AAE8D3D0-B727-4974-9E4A-14BD8EA386AF}" type="pres">
      <dgm:prSet presAssocID="{0570B1FB-9F78-41AB-A7CF-C2C0D36A9421}" presName="spacer" presStyleCnt="0"/>
      <dgm:spPr/>
    </dgm:pt>
    <dgm:pt modelId="{4CDC580D-1FC8-46F0-B867-276BF9C50D31}" type="pres">
      <dgm:prSet presAssocID="{93695ED2-60E3-41D1-9278-DBB505B01261}" presName="parentText" presStyleLbl="node1" presStyleIdx="1" presStyleCnt="3">
        <dgm:presLayoutVars>
          <dgm:chMax val="0"/>
          <dgm:bulletEnabled val="1"/>
        </dgm:presLayoutVars>
      </dgm:prSet>
      <dgm:spPr/>
      <dgm:t>
        <a:bodyPr/>
        <a:lstStyle/>
        <a:p>
          <a:endParaRPr lang="en-US"/>
        </a:p>
      </dgm:t>
    </dgm:pt>
    <dgm:pt modelId="{77C877E0-C464-43C1-8AE1-1B76339A0A7E}" type="pres">
      <dgm:prSet presAssocID="{09E52731-B1F6-4E00-A77E-61027D61BF83}" presName="spacer" presStyleCnt="0"/>
      <dgm:spPr/>
    </dgm:pt>
    <dgm:pt modelId="{0D3A62F9-4A24-4B74-A683-338F958B2770}" type="pres">
      <dgm:prSet presAssocID="{695498E0-0828-4D24-9FAF-BDA3CA431794}" presName="parentText" presStyleLbl="node1" presStyleIdx="2" presStyleCnt="3">
        <dgm:presLayoutVars>
          <dgm:chMax val="0"/>
          <dgm:bulletEnabled val="1"/>
        </dgm:presLayoutVars>
      </dgm:prSet>
      <dgm:spPr/>
      <dgm:t>
        <a:bodyPr/>
        <a:lstStyle/>
        <a:p>
          <a:endParaRPr lang="en-US"/>
        </a:p>
      </dgm:t>
    </dgm:pt>
  </dgm:ptLst>
  <dgm:cxnLst>
    <dgm:cxn modelId="{70DAC692-BF88-4641-8D62-1729EE977FEB}" type="presOf" srcId="{93695ED2-60E3-41D1-9278-DBB505B01261}" destId="{4CDC580D-1FC8-46F0-B867-276BF9C50D31}" srcOrd="0" destOrd="0" presId="urn:microsoft.com/office/officeart/2005/8/layout/vList2"/>
    <dgm:cxn modelId="{776E7F94-2CC8-4BFB-8DA8-C9BEF56B96B5}" srcId="{0BACD623-52FA-40C6-8674-CC17883B5120}" destId="{695498E0-0828-4D24-9FAF-BDA3CA431794}" srcOrd="2" destOrd="0" parTransId="{1260DC6F-6001-4FE0-80FC-E4181F368476}" sibTransId="{07536194-0167-4562-B06F-62D775597FBE}"/>
    <dgm:cxn modelId="{61DB555C-5389-40BB-AB63-78581CAAE8BF}" srcId="{0BACD623-52FA-40C6-8674-CC17883B5120}" destId="{2FFADE04-1170-4F2A-AB0C-454A84693060}" srcOrd="0" destOrd="0" parTransId="{3F29E058-8FDC-4C5C-976D-A394F0BDDE43}" sibTransId="{0570B1FB-9F78-41AB-A7CF-C2C0D36A9421}"/>
    <dgm:cxn modelId="{C4C6BF08-435F-47D2-B8BA-624F88F30D52}" srcId="{0BACD623-52FA-40C6-8674-CC17883B5120}" destId="{93695ED2-60E3-41D1-9278-DBB505B01261}" srcOrd="1" destOrd="0" parTransId="{F9A1972B-56AF-4173-81ED-AFF686E78409}" sibTransId="{09E52731-B1F6-4E00-A77E-61027D61BF83}"/>
    <dgm:cxn modelId="{FF2C5F5F-79FC-4091-B668-D8FED9B36026}" type="presOf" srcId="{0BACD623-52FA-40C6-8674-CC17883B5120}" destId="{D09B40BF-1653-4DFD-9806-62207FBFC687}" srcOrd="0" destOrd="0" presId="urn:microsoft.com/office/officeart/2005/8/layout/vList2"/>
    <dgm:cxn modelId="{C0D6317F-8423-4EBE-AA12-F59E975F095D}" type="presOf" srcId="{2FFADE04-1170-4F2A-AB0C-454A84693060}" destId="{5779BA36-457E-4E71-A093-AE4BFE893A57}" srcOrd="0" destOrd="0" presId="urn:microsoft.com/office/officeart/2005/8/layout/vList2"/>
    <dgm:cxn modelId="{F01BAA28-2457-4860-85D8-C20CD0B11AAA}" type="presOf" srcId="{695498E0-0828-4D24-9FAF-BDA3CA431794}" destId="{0D3A62F9-4A24-4B74-A683-338F958B2770}" srcOrd="0" destOrd="0" presId="urn:microsoft.com/office/officeart/2005/8/layout/vList2"/>
    <dgm:cxn modelId="{55D67166-E876-42E0-BD75-F0E3C8FC76C4}" type="presParOf" srcId="{D09B40BF-1653-4DFD-9806-62207FBFC687}" destId="{5779BA36-457E-4E71-A093-AE4BFE893A57}" srcOrd="0" destOrd="0" presId="urn:microsoft.com/office/officeart/2005/8/layout/vList2"/>
    <dgm:cxn modelId="{2C6D7866-6EA7-4448-B70B-81221388F6B7}" type="presParOf" srcId="{D09B40BF-1653-4DFD-9806-62207FBFC687}" destId="{AAE8D3D0-B727-4974-9E4A-14BD8EA386AF}" srcOrd="1" destOrd="0" presId="urn:microsoft.com/office/officeart/2005/8/layout/vList2"/>
    <dgm:cxn modelId="{55BA635B-25BD-4C78-B483-4BB06655E4A6}" type="presParOf" srcId="{D09B40BF-1653-4DFD-9806-62207FBFC687}" destId="{4CDC580D-1FC8-46F0-B867-276BF9C50D31}" srcOrd="2" destOrd="0" presId="urn:microsoft.com/office/officeart/2005/8/layout/vList2"/>
    <dgm:cxn modelId="{3EF70319-AFA8-4FA0-934E-E9BA835EB80B}" type="presParOf" srcId="{D09B40BF-1653-4DFD-9806-62207FBFC687}" destId="{77C877E0-C464-43C1-8AE1-1B76339A0A7E}" srcOrd="3" destOrd="0" presId="urn:microsoft.com/office/officeart/2005/8/layout/vList2"/>
    <dgm:cxn modelId="{2F6C9230-22D4-4C19-9741-4A136D9B46C7}" type="presParOf" srcId="{D09B40BF-1653-4DFD-9806-62207FBFC687}" destId="{0D3A62F9-4A24-4B74-A683-338F958B2770}"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B2B9308-9D57-457D-8EC8-B74F54A65617}"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DFFF052F-B0F8-44B9-9293-89531792A4C6}">
      <dgm:prSet/>
      <dgm:spPr>
        <a:solidFill>
          <a:srgbClr val="993366">
            <a:alpha val="49804"/>
          </a:srgbClr>
        </a:solidFill>
      </dgm:spPr>
      <dgm:t>
        <a:bodyPr/>
        <a:lstStyle/>
        <a:p>
          <a:pPr rtl="1"/>
          <a:r>
            <a:rPr lang="fa-IR" smtClean="0"/>
            <a:t>مغز اندام بسیار مهمی است زیرا به تمام بدن فرمان می دهدو کاراندام های دیگر مثل قلب،معده،دستگاه تنفس و........را کنترل می کند.</a:t>
          </a:r>
          <a:endParaRPr lang="en-US"/>
        </a:p>
      </dgm:t>
    </dgm:pt>
    <dgm:pt modelId="{084DC667-2CC7-48C1-BF44-BA9FF77B0DA2}" type="parTrans" cxnId="{29CE4B75-53A6-46EB-94D4-D35E070E0F97}">
      <dgm:prSet/>
      <dgm:spPr/>
      <dgm:t>
        <a:bodyPr/>
        <a:lstStyle/>
        <a:p>
          <a:endParaRPr lang="en-US"/>
        </a:p>
      </dgm:t>
    </dgm:pt>
    <dgm:pt modelId="{63AF8270-8A24-44EB-896E-76A228138F56}" type="sibTrans" cxnId="{29CE4B75-53A6-46EB-94D4-D35E070E0F97}">
      <dgm:prSet/>
      <dgm:spPr/>
      <dgm:t>
        <a:bodyPr/>
        <a:lstStyle/>
        <a:p>
          <a:endParaRPr lang="en-US"/>
        </a:p>
      </dgm:t>
    </dgm:pt>
    <dgm:pt modelId="{F6F9F1E7-47D9-4F43-9B69-18A6152A5AA4}">
      <dgm:prSet/>
      <dgm:spPr>
        <a:solidFill>
          <a:srgbClr val="CC0000"/>
        </a:solidFill>
      </dgm:spPr>
      <dgm:t>
        <a:bodyPr/>
        <a:lstStyle/>
        <a:p>
          <a:pPr rtl="1"/>
          <a:r>
            <a:rPr lang="fa-IR" dirty="0" smtClean="0"/>
            <a:t>حتی زمانی که خواب هستیم ،مغز فعالیت های بدن مثل تپش قلب و.........را کنترل می کند.</a:t>
          </a:r>
          <a:endParaRPr lang="en-US" dirty="0"/>
        </a:p>
      </dgm:t>
    </dgm:pt>
    <dgm:pt modelId="{FEA4A537-9352-41C0-877E-0D926A9083DA}" type="parTrans" cxnId="{21299126-13BE-4293-8F42-9F6D72FD59C2}">
      <dgm:prSet/>
      <dgm:spPr/>
      <dgm:t>
        <a:bodyPr/>
        <a:lstStyle/>
        <a:p>
          <a:endParaRPr lang="en-US"/>
        </a:p>
      </dgm:t>
    </dgm:pt>
    <dgm:pt modelId="{97DA2324-22E4-4F0D-A3D1-AEB7EA198A7E}" type="sibTrans" cxnId="{21299126-13BE-4293-8F42-9F6D72FD59C2}">
      <dgm:prSet/>
      <dgm:spPr/>
      <dgm:t>
        <a:bodyPr/>
        <a:lstStyle/>
        <a:p>
          <a:endParaRPr lang="en-US"/>
        </a:p>
      </dgm:t>
    </dgm:pt>
    <dgm:pt modelId="{F555BA5E-4348-463D-AEE3-EE0813D4D191}">
      <dgm:prSet/>
      <dgm:spPr>
        <a:solidFill>
          <a:srgbClr val="FF0066">
            <a:alpha val="49804"/>
          </a:srgbClr>
        </a:solidFill>
      </dgm:spPr>
      <dgm:t>
        <a:bodyPr/>
        <a:lstStyle/>
        <a:p>
          <a:pPr rtl="1"/>
          <a:r>
            <a:rPr lang="fa-IR" smtClean="0"/>
            <a:t>هماهنگی کار تمام اعضای بدن به عهده ی مغز است.</a:t>
          </a:r>
          <a:endParaRPr lang="en-US"/>
        </a:p>
      </dgm:t>
    </dgm:pt>
    <dgm:pt modelId="{8AFBF285-A44F-4074-91CA-1A2E0538553A}" type="parTrans" cxnId="{FBAD2BAD-EB31-4548-BBDF-DF76D8A60F7A}">
      <dgm:prSet/>
      <dgm:spPr/>
      <dgm:t>
        <a:bodyPr/>
        <a:lstStyle/>
        <a:p>
          <a:endParaRPr lang="en-US"/>
        </a:p>
      </dgm:t>
    </dgm:pt>
    <dgm:pt modelId="{D165DDFC-8CFF-49E0-9363-8638D9FF0161}" type="sibTrans" cxnId="{FBAD2BAD-EB31-4548-BBDF-DF76D8A60F7A}">
      <dgm:prSet/>
      <dgm:spPr/>
      <dgm:t>
        <a:bodyPr/>
        <a:lstStyle/>
        <a:p>
          <a:endParaRPr lang="en-US"/>
        </a:p>
      </dgm:t>
    </dgm:pt>
    <dgm:pt modelId="{5C61D97D-C5D3-42D2-9481-9438B840B112}" type="pres">
      <dgm:prSet presAssocID="{4B2B9308-9D57-457D-8EC8-B74F54A65617}" presName="compositeShape" presStyleCnt="0">
        <dgm:presLayoutVars>
          <dgm:chMax val="7"/>
          <dgm:dir/>
          <dgm:resizeHandles val="exact"/>
        </dgm:presLayoutVars>
      </dgm:prSet>
      <dgm:spPr/>
      <dgm:t>
        <a:bodyPr/>
        <a:lstStyle/>
        <a:p>
          <a:endParaRPr lang="en-US"/>
        </a:p>
      </dgm:t>
    </dgm:pt>
    <dgm:pt modelId="{1A3018EE-904D-4BD7-BBDE-9AAD496C8AC7}" type="pres">
      <dgm:prSet presAssocID="{DFFF052F-B0F8-44B9-9293-89531792A4C6}" presName="circ1" presStyleLbl="vennNode1" presStyleIdx="0" presStyleCnt="3" custScaleX="173611" custScaleY="123843"/>
      <dgm:spPr/>
      <dgm:t>
        <a:bodyPr/>
        <a:lstStyle/>
        <a:p>
          <a:endParaRPr lang="en-US"/>
        </a:p>
      </dgm:t>
    </dgm:pt>
    <dgm:pt modelId="{5F996AEE-A040-4542-B858-11F9575B15E6}" type="pres">
      <dgm:prSet presAssocID="{DFFF052F-B0F8-44B9-9293-89531792A4C6}" presName="circ1Tx" presStyleLbl="revTx" presStyleIdx="0" presStyleCnt="0">
        <dgm:presLayoutVars>
          <dgm:chMax val="0"/>
          <dgm:chPref val="0"/>
          <dgm:bulletEnabled val="1"/>
        </dgm:presLayoutVars>
      </dgm:prSet>
      <dgm:spPr/>
      <dgm:t>
        <a:bodyPr/>
        <a:lstStyle/>
        <a:p>
          <a:endParaRPr lang="en-US"/>
        </a:p>
      </dgm:t>
    </dgm:pt>
    <dgm:pt modelId="{30BB4D4D-77F2-4523-BF58-D3365E9638B6}" type="pres">
      <dgm:prSet presAssocID="{F6F9F1E7-47D9-4F43-9B69-18A6152A5AA4}" presName="circ2" presStyleLbl="vennNode1" presStyleIdx="1" presStyleCnt="3" custScaleX="154629" custScaleY="58507" custLinFactNeighborX="37065" custLinFactNeighborY="-2257"/>
      <dgm:spPr/>
      <dgm:t>
        <a:bodyPr/>
        <a:lstStyle/>
        <a:p>
          <a:endParaRPr lang="en-US"/>
        </a:p>
      </dgm:t>
    </dgm:pt>
    <dgm:pt modelId="{502F30C5-6AA2-45C2-9BCD-E2217AC3074B}" type="pres">
      <dgm:prSet presAssocID="{F6F9F1E7-47D9-4F43-9B69-18A6152A5AA4}" presName="circ2Tx" presStyleLbl="revTx" presStyleIdx="0" presStyleCnt="0">
        <dgm:presLayoutVars>
          <dgm:chMax val="0"/>
          <dgm:chPref val="0"/>
          <dgm:bulletEnabled val="1"/>
        </dgm:presLayoutVars>
      </dgm:prSet>
      <dgm:spPr/>
      <dgm:t>
        <a:bodyPr/>
        <a:lstStyle/>
        <a:p>
          <a:endParaRPr lang="en-US"/>
        </a:p>
      </dgm:t>
    </dgm:pt>
    <dgm:pt modelId="{091C5495-E8AC-4EA2-B678-1CC287DA052A}" type="pres">
      <dgm:prSet presAssocID="{F555BA5E-4348-463D-AEE3-EE0813D4D191}" presName="circ3" presStyleLbl="vennNode1" presStyleIdx="2" presStyleCnt="3" custScaleX="175232" custScaleY="58218" custLinFactNeighborX="-56870" custLinFactNeighborY="636"/>
      <dgm:spPr/>
      <dgm:t>
        <a:bodyPr/>
        <a:lstStyle/>
        <a:p>
          <a:endParaRPr lang="en-US"/>
        </a:p>
      </dgm:t>
    </dgm:pt>
    <dgm:pt modelId="{CD8E2F3B-735A-4D40-B566-4F115C9D57DC}" type="pres">
      <dgm:prSet presAssocID="{F555BA5E-4348-463D-AEE3-EE0813D4D191}" presName="circ3Tx" presStyleLbl="revTx" presStyleIdx="0" presStyleCnt="0">
        <dgm:presLayoutVars>
          <dgm:chMax val="0"/>
          <dgm:chPref val="0"/>
          <dgm:bulletEnabled val="1"/>
        </dgm:presLayoutVars>
      </dgm:prSet>
      <dgm:spPr/>
      <dgm:t>
        <a:bodyPr/>
        <a:lstStyle/>
        <a:p>
          <a:endParaRPr lang="en-US"/>
        </a:p>
      </dgm:t>
    </dgm:pt>
  </dgm:ptLst>
  <dgm:cxnLst>
    <dgm:cxn modelId="{6CF5DB6C-2E8B-4B09-A870-AD394D805E18}" type="presOf" srcId="{4B2B9308-9D57-457D-8EC8-B74F54A65617}" destId="{5C61D97D-C5D3-42D2-9481-9438B840B112}" srcOrd="0" destOrd="0" presId="urn:microsoft.com/office/officeart/2005/8/layout/venn1"/>
    <dgm:cxn modelId="{95EC8BBB-860B-4B2D-8520-22441E378B9F}" type="presOf" srcId="{F6F9F1E7-47D9-4F43-9B69-18A6152A5AA4}" destId="{30BB4D4D-77F2-4523-BF58-D3365E9638B6}" srcOrd="0" destOrd="0" presId="urn:microsoft.com/office/officeart/2005/8/layout/venn1"/>
    <dgm:cxn modelId="{72CB5AF3-3E1F-4C7D-B882-9A4D19E18996}" type="presOf" srcId="{DFFF052F-B0F8-44B9-9293-89531792A4C6}" destId="{1A3018EE-904D-4BD7-BBDE-9AAD496C8AC7}" srcOrd="0" destOrd="0" presId="urn:microsoft.com/office/officeart/2005/8/layout/venn1"/>
    <dgm:cxn modelId="{FBAD2BAD-EB31-4548-BBDF-DF76D8A60F7A}" srcId="{4B2B9308-9D57-457D-8EC8-B74F54A65617}" destId="{F555BA5E-4348-463D-AEE3-EE0813D4D191}" srcOrd="2" destOrd="0" parTransId="{8AFBF285-A44F-4074-91CA-1A2E0538553A}" sibTransId="{D165DDFC-8CFF-49E0-9363-8638D9FF0161}"/>
    <dgm:cxn modelId="{9109A9C3-F384-4A33-B9B1-2CF741FE3A21}" type="presOf" srcId="{DFFF052F-B0F8-44B9-9293-89531792A4C6}" destId="{5F996AEE-A040-4542-B858-11F9575B15E6}" srcOrd="1" destOrd="0" presId="urn:microsoft.com/office/officeart/2005/8/layout/venn1"/>
    <dgm:cxn modelId="{29CE4B75-53A6-46EB-94D4-D35E070E0F97}" srcId="{4B2B9308-9D57-457D-8EC8-B74F54A65617}" destId="{DFFF052F-B0F8-44B9-9293-89531792A4C6}" srcOrd="0" destOrd="0" parTransId="{084DC667-2CC7-48C1-BF44-BA9FF77B0DA2}" sibTransId="{63AF8270-8A24-44EB-896E-76A228138F56}"/>
    <dgm:cxn modelId="{42869BFA-3C92-42A8-BA24-540E1A5714A0}" type="presOf" srcId="{F6F9F1E7-47D9-4F43-9B69-18A6152A5AA4}" destId="{502F30C5-6AA2-45C2-9BCD-E2217AC3074B}" srcOrd="1" destOrd="0" presId="urn:microsoft.com/office/officeart/2005/8/layout/venn1"/>
    <dgm:cxn modelId="{21299126-13BE-4293-8F42-9F6D72FD59C2}" srcId="{4B2B9308-9D57-457D-8EC8-B74F54A65617}" destId="{F6F9F1E7-47D9-4F43-9B69-18A6152A5AA4}" srcOrd="1" destOrd="0" parTransId="{FEA4A537-9352-41C0-877E-0D926A9083DA}" sibTransId="{97DA2324-22E4-4F0D-A3D1-AEB7EA198A7E}"/>
    <dgm:cxn modelId="{DB4F4A49-F43E-4984-9C6E-23C17B610975}" type="presOf" srcId="{F555BA5E-4348-463D-AEE3-EE0813D4D191}" destId="{CD8E2F3B-735A-4D40-B566-4F115C9D57DC}" srcOrd="1" destOrd="0" presId="urn:microsoft.com/office/officeart/2005/8/layout/venn1"/>
    <dgm:cxn modelId="{CB3192D4-0E28-4DAE-A79C-9BA204B8F3A3}" type="presOf" srcId="{F555BA5E-4348-463D-AEE3-EE0813D4D191}" destId="{091C5495-E8AC-4EA2-B678-1CC287DA052A}" srcOrd="0" destOrd="0" presId="urn:microsoft.com/office/officeart/2005/8/layout/venn1"/>
    <dgm:cxn modelId="{ADDBABC4-7407-453F-AF49-A39DBA7717AA}" type="presParOf" srcId="{5C61D97D-C5D3-42D2-9481-9438B840B112}" destId="{1A3018EE-904D-4BD7-BBDE-9AAD496C8AC7}" srcOrd="0" destOrd="0" presId="urn:microsoft.com/office/officeart/2005/8/layout/venn1"/>
    <dgm:cxn modelId="{6CFC04E5-61C4-44F1-9F65-A5CAF78D3281}" type="presParOf" srcId="{5C61D97D-C5D3-42D2-9481-9438B840B112}" destId="{5F996AEE-A040-4542-B858-11F9575B15E6}" srcOrd="1" destOrd="0" presId="urn:microsoft.com/office/officeart/2005/8/layout/venn1"/>
    <dgm:cxn modelId="{D3809DD7-A862-4349-B8FE-9539B041B999}" type="presParOf" srcId="{5C61D97D-C5D3-42D2-9481-9438B840B112}" destId="{30BB4D4D-77F2-4523-BF58-D3365E9638B6}" srcOrd="2" destOrd="0" presId="urn:microsoft.com/office/officeart/2005/8/layout/venn1"/>
    <dgm:cxn modelId="{0970AE0D-06F3-4416-8940-2BD2FF5CD8D2}" type="presParOf" srcId="{5C61D97D-C5D3-42D2-9481-9438B840B112}" destId="{502F30C5-6AA2-45C2-9BCD-E2217AC3074B}" srcOrd="3" destOrd="0" presId="urn:microsoft.com/office/officeart/2005/8/layout/venn1"/>
    <dgm:cxn modelId="{31B8A19E-8873-4829-916E-8C54F9EC6D32}" type="presParOf" srcId="{5C61D97D-C5D3-42D2-9481-9438B840B112}" destId="{091C5495-E8AC-4EA2-B678-1CC287DA052A}" srcOrd="4" destOrd="0" presId="urn:microsoft.com/office/officeart/2005/8/layout/venn1"/>
    <dgm:cxn modelId="{742F57A2-741C-4118-92F4-BD60CB1A9E9D}" type="presParOf" srcId="{5C61D97D-C5D3-42D2-9481-9438B840B112}" destId="{CD8E2F3B-735A-4D40-B566-4F115C9D57DC}"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8203A0A-9638-480C-8AF6-FF6B94F67BD7}"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en-US"/>
        </a:p>
      </dgm:t>
    </dgm:pt>
    <dgm:pt modelId="{1CA4ED0E-9F17-4FF7-ADCA-02AAA9F99BAC}">
      <dgm:prSet/>
      <dgm:spPr>
        <a:solidFill>
          <a:srgbClr val="FFFF00">
            <a:alpha val="90000"/>
          </a:srgbClr>
        </a:solidFill>
      </dgm:spPr>
      <dgm:t>
        <a:bodyPr/>
        <a:lstStyle/>
        <a:p>
          <a:pPr rtl="1"/>
          <a:r>
            <a:rPr lang="fa-IR" dirty="0" smtClean="0"/>
            <a:t>نخاع در کنترل فعالیت های بدن به مغز کمک می کند.</a:t>
          </a:r>
          <a:endParaRPr lang="en-US" dirty="0"/>
        </a:p>
      </dgm:t>
    </dgm:pt>
    <dgm:pt modelId="{59BB8435-9320-434C-8162-36AB3D35780E}" type="parTrans" cxnId="{8FE90429-3D06-43F0-A8DB-3A6552098970}">
      <dgm:prSet/>
      <dgm:spPr/>
      <dgm:t>
        <a:bodyPr/>
        <a:lstStyle/>
        <a:p>
          <a:endParaRPr lang="en-US"/>
        </a:p>
      </dgm:t>
    </dgm:pt>
    <dgm:pt modelId="{D2FB003D-C452-4919-929D-8CE5E6E10049}" type="sibTrans" cxnId="{8FE90429-3D06-43F0-A8DB-3A6552098970}">
      <dgm:prSet/>
      <dgm:spPr/>
      <dgm:t>
        <a:bodyPr/>
        <a:lstStyle/>
        <a:p>
          <a:endParaRPr lang="en-US"/>
        </a:p>
      </dgm:t>
    </dgm:pt>
    <dgm:pt modelId="{2318E065-C708-428C-86B5-A600EFD44124}">
      <dgm:prSet/>
      <dgm:spPr>
        <a:solidFill>
          <a:srgbClr val="FF66FF">
            <a:alpha val="90000"/>
          </a:srgbClr>
        </a:solidFill>
      </dgm:spPr>
      <dgm:t>
        <a:bodyPr/>
        <a:lstStyle/>
        <a:p>
          <a:pPr rtl="1"/>
          <a:r>
            <a:rPr lang="fa-IR" smtClean="0"/>
            <a:t>مغز و نخاع آسیب پذیرند.</a:t>
          </a:r>
          <a:endParaRPr lang="en-US"/>
        </a:p>
      </dgm:t>
    </dgm:pt>
    <dgm:pt modelId="{2B741E65-3CBF-4876-B38D-11B37E6F6354}" type="parTrans" cxnId="{29C74378-C61B-49F9-AF8F-01F40C735533}">
      <dgm:prSet/>
      <dgm:spPr/>
      <dgm:t>
        <a:bodyPr/>
        <a:lstStyle/>
        <a:p>
          <a:endParaRPr lang="en-US"/>
        </a:p>
      </dgm:t>
    </dgm:pt>
    <dgm:pt modelId="{25935475-47F4-4705-98F1-0F6A467D5FC7}" type="sibTrans" cxnId="{29C74378-C61B-49F9-AF8F-01F40C735533}">
      <dgm:prSet/>
      <dgm:spPr/>
      <dgm:t>
        <a:bodyPr/>
        <a:lstStyle/>
        <a:p>
          <a:endParaRPr lang="en-US"/>
        </a:p>
      </dgm:t>
    </dgm:pt>
    <dgm:pt modelId="{F531E484-AC63-4D9E-95C5-631F0399E44E}">
      <dgm:prSet/>
      <dgm:spPr>
        <a:solidFill>
          <a:srgbClr val="CC0000">
            <a:alpha val="90000"/>
          </a:srgbClr>
        </a:solidFill>
      </dgm:spPr>
      <dgm:t>
        <a:bodyPr/>
        <a:lstStyle/>
        <a:p>
          <a:pPr rtl="1"/>
          <a:r>
            <a:rPr lang="fa-IR" smtClean="0"/>
            <a:t>مغز برای حفاظت درون جمجمه و نخاع درون ستون مهره هاقرار گرفته اند.</a:t>
          </a:r>
          <a:endParaRPr lang="en-US"/>
        </a:p>
      </dgm:t>
    </dgm:pt>
    <dgm:pt modelId="{E36599FF-3DB8-4082-B9B2-38902F52F29F}" type="parTrans" cxnId="{6D76C586-C092-4DB9-BA60-6B9C1C7EA12F}">
      <dgm:prSet/>
      <dgm:spPr/>
      <dgm:t>
        <a:bodyPr/>
        <a:lstStyle/>
        <a:p>
          <a:endParaRPr lang="en-US"/>
        </a:p>
      </dgm:t>
    </dgm:pt>
    <dgm:pt modelId="{305B2E60-32EC-4123-A7A9-9BEF58BBA0EE}" type="sibTrans" cxnId="{6D76C586-C092-4DB9-BA60-6B9C1C7EA12F}">
      <dgm:prSet/>
      <dgm:spPr/>
      <dgm:t>
        <a:bodyPr/>
        <a:lstStyle/>
        <a:p>
          <a:endParaRPr lang="en-US"/>
        </a:p>
      </dgm:t>
    </dgm:pt>
    <dgm:pt modelId="{7D312D4D-4E52-47C6-AA11-7D3C27DC1157}" type="pres">
      <dgm:prSet presAssocID="{C8203A0A-9638-480C-8AF6-FF6B94F67BD7}" presName="compositeShape" presStyleCnt="0">
        <dgm:presLayoutVars>
          <dgm:dir/>
          <dgm:resizeHandles/>
        </dgm:presLayoutVars>
      </dgm:prSet>
      <dgm:spPr/>
      <dgm:t>
        <a:bodyPr/>
        <a:lstStyle/>
        <a:p>
          <a:endParaRPr lang="en-US"/>
        </a:p>
      </dgm:t>
    </dgm:pt>
    <dgm:pt modelId="{48C329EF-52A4-43CF-9079-6A3B4E601B4E}" type="pres">
      <dgm:prSet presAssocID="{C8203A0A-9638-480C-8AF6-FF6B94F67BD7}" presName="pyramid" presStyleLbl="node1" presStyleIdx="0" presStyleCnt="1" custScaleX="148906"/>
      <dgm:spPr>
        <a:prstGeom prst="irregularSeal2">
          <a:avLst/>
        </a:prstGeom>
        <a:solidFill>
          <a:srgbClr val="6600FF"/>
        </a:solidFill>
      </dgm:spPr>
    </dgm:pt>
    <dgm:pt modelId="{31BA7C1E-1FCD-497D-A27F-521CD5D8FBA0}" type="pres">
      <dgm:prSet presAssocID="{C8203A0A-9638-480C-8AF6-FF6B94F67BD7}" presName="theList" presStyleCnt="0"/>
      <dgm:spPr/>
    </dgm:pt>
    <dgm:pt modelId="{C3C8C424-0BA1-43F8-9FF0-2B8C287F243C}" type="pres">
      <dgm:prSet presAssocID="{1CA4ED0E-9F17-4FF7-ADCA-02AAA9F99BAC}" presName="aNode" presStyleLbl="fgAcc1" presStyleIdx="0" presStyleCnt="3" custScaleX="143911" custScaleY="90686" custLinFactNeighborX="51149" custLinFactNeighborY="-46406">
        <dgm:presLayoutVars>
          <dgm:bulletEnabled val="1"/>
        </dgm:presLayoutVars>
      </dgm:prSet>
      <dgm:spPr/>
      <dgm:t>
        <a:bodyPr/>
        <a:lstStyle/>
        <a:p>
          <a:endParaRPr lang="en-US"/>
        </a:p>
      </dgm:t>
    </dgm:pt>
    <dgm:pt modelId="{D651C28F-ACCF-45ED-BBE5-0D7D7F82FB75}" type="pres">
      <dgm:prSet presAssocID="{1CA4ED0E-9F17-4FF7-ADCA-02AAA9F99BAC}" presName="aSpace" presStyleCnt="0"/>
      <dgm:spPr/>
    </dgm:pt>
    <dgm:pt modelId="{6EB50227-5470-4BC6-BA63-BE2D481EB825}" type="pres">
      <dgm:prSet presAssocID="{2318E065-C708-428C-86B5-A600EFD44124}" presName="aNode" presStyleLbl="fgAcc1" presStyleIdx="1" presStyleCnt="3" custScaleX="129835" custLinFactNeighborX="38996" custLinFactNeighborY="-89787">
        <dgm:presLayoutVars>
          <dgm:bulletEnabled val="1"/>
        </dgm:presLayoutVars>
      </dgm:prSet>
      <dgm:spPr/>
      <dgm:t>
        <a:bodyPr/>
        <a:lstStyle/>
        <a:p>
          <a:endParaRPr lang="en-US"/>
        </a:p>
      </dgm:t>
    </dgm:pt>
    <dgm:pt modelId="{496EC292-F549-4347-A468-BB2C67A4A929}" type="pres">
      <dgm:prSet presAssocID="{2318E065-C708-428C-86B5-A600EFD44124}" presName="aSpace" presStyleCnt="0"/>
      <dgm:spPr/>
    </dgm:pt>
    <dgm:pt modelId="{43929B9C-F9AF-4043-9F43-EACD36963DFA}" type="pres">
      <dgm:prSet presAssocID="{F531E484-AC63-4D9E-95C5-631F0399E44E}" presName="aNode" presStyleLbl="fgAcc1" presStyleIdx="2" presStyleCnt="3" custScaleX="134135" custLinFactNeighborX="39584" custLinFactNeighborY="-59467">
        <dgm:presLayoutVars>
          <dgm:bulletEnabled val="1"/>
        </dgm:presLayoutVars>
      </dgm:prSet>
      <dgm:spPr/>
      <dgm:t>
        <a:bodyPr/>
        <a:lstStyle/>
        <a:p>
          <a:endParaRPr lang="en-US"/>
        </a:p>
      </dgm:t>
    </dgm:pt>
    <dgm:pt modelId="{6B70F4B1-69F3-4752-97C5-9E02B4F3E6E3}" type="pres">
      <dgm:prSet presAssocID="{F531E484-AC63-4D9E-95C5-631F0399E44E}" presName="aSpace" presStyleCnt="0"/>
      <dgm:spPr/>
    </dgm:pt>
  </dgm:ptLst>
  <dgm:cxnLst>
    <dgm:cxn modelId="{50363C4E-0AB3-47AB-AEC2-857382B2C7A4}" type="presOf" srcId="{2318E065-C708-428C-86B5-A600EFD44124}" destId="{6EB50227-5470-4BC6-BA63-BE2D481EB825}" srcOrd="0" destOrd="0" presId="urn:microsoft.com/office/officeart/2005/8/layout/pyramid2"/>
    <dgm:cxn modelId="{8FE90429-3D06-43F0-A8DB-3A6552098970}" srcId="{C8203A0A-9638-480C-8AF6-FF6B94F67BD7}" destId="{1CA4ED0E-9F17-4FF7-ADCA-02AAA9F99BAC}" srcOrd="0" destOrd="0" parTransId="{59BB8435-9320-434C-8162-36AB3D35780E}" sibTransId="{D2FB003D-C452-4919-929D-8CE5E6E10049}"/>
    <dgm:cxn modelId="{29C74378-C61B-49F9-AF8F-01F40C735533}" srcId="{C8203A0A-9638-480C-8AF6-FF6B94F67BD7}" destId="{2318E065-C708-428C-86B5-A600EFD44124}" srcOrd="1" destOrd="0" parTransId="{2B741E65-3CBF-4876-B38D-11B37E6F6354}" sibTransId="{25935475-47F4-4705-98F1-0F6A467D5FC7}"/>
    <dgm:cxn modelId="{6D76C586-C092-4DB9-BA60-6B9C1C7EA12F}" srcId="{C8203A0A-9638-480C-8AF6-FF6B94F67BD7}" destId="{F531E484-AC63-4D9E-95C5-631F0399E44E}" srcOrd="2" destOrd="0" parTransId="{E36599FF-3DB8-4082-B9B2-38902F52F29F}" sibTransId="{305B2E60-32EC-4123-A7A9-9BEF58BBA0EE}"/>
    <dgm:cxn modelId="{241D6953-A206-4DEB-BECD-373E8697E4A3}" type="presOf" srcId="{C8203A0A-9638-480C-8AF6-FF6B94F67BD7}" destId="{7D312D4D-4E52-47C6-AA11-7D3C27DC1157}" srcOrd="0" destOrd="0" presId="urn:microsoft.com/office/officeart/2005/8/layout/pyramid2"/>
    <dgm:cxn modelId="{EF81FB06-462D-45D4-A703-FD621E71BCB9}" type="presOf" srcId="{1CA4ED0E-9F17-4FF7-ADCA-02AAA9F99BAC}" destId="{C3C8C424-0BA1-43F8-9FF0-2B8C287F243C}" srcOrd="0" destOrd="0" presId="urn:microsoft.com/office/officeart/2005/8/layout/pyramid2"/>
    <dgm:cxn modelId="{37D45D7D-F70E-4171-9644-3F6F13C09C56}" type="presOf" srcId="{F531E484-AC63-4D9E-95C5-631F0399E44E}" destId="{43929B9C-F9AF-4043-9F43-EACD36963DFA}" srcOrd="0" destOrd="0" presId="urn:microsoft.com/office/officeart/2005/8/layout/pyramid2"/>
    <dgm:cxn modelId="{9DA9CD5F-9057-4C9F-8690-280FD7031147}" type="presParOf" srcId="{7D312D4D-4E52-47C6-AA11-7D3C27DC1157}" destId="{48C329EF-52A4-43CF-9079-6A3B4E601B4E}" srcOrd="0" destOrd="0" presId="urn:microsoft.com/office/officeart/2005/8/layout/pyramid2"/>
    <dgm:cxn modelId="{FF2D6557-359D-4119-883B-ABD922386FAC}" type="presParOf" srcId="{7D312D4D-4E52-47C6-AA11-7D3C27DC1157}" destId="{31BA7C1E-1FCD-497D-A27F-521CD5D8FBA0}" srcOrd="1" destOrd="0" presId="urn:microsoft.com/office/officeart/2005/8/layout/pyramid2"/>
    <dgm:cxn modelId="{6A7DC7EA-1407-4B86-A506-794A9C9816F8}" type="presParOf" srcId="{31BA7C1E-1FCD-497D-A27F-521CD5D8FBA0}" destId="{C3C8C424-0BA1-43F8-9FF0-2B8C287F243C}" srcOrd="0" destOrd="0" presId="urn:microsoft.com/office/officeart/2005/8/layout/pyramid2"/>
    <dgm:cxn modelId="{4B672663-CB91-47B6-BE3E-03A5FF2E5351}" type="presParOf" srcId="{31BA7C1E-1FCD-497D-A27F-521CD5D8FBA0}" destId="{D651C28F-ACCF-45ED-BBE5-0D7D7F82FB75}" srcOrd="1" destOrd="0" presId="urn:microsoft.com/office/officeart/2005/8/layout/pyramid2"/>
    <dgm:cxn modelId="{379FEF50-4B42-490D-B854-4271BA53E6A4}" type="presParOf" srcId="{31BA7C1E-1FCD-497D-A27F-521CD5D8FBA0}" destId="{6EB50227-5470-4BC6-BA63-BE2D481EB825}" srcOrd="2" destOrd="0" presId="urn:microsoft.com/office/officeart/2005/8/layout/pyramid2"/>
    <dgm:cxn modelId="{D99D79CA-17DF-4138-B324-8AF47DC8D27D}" type="presParOf" srcId="{31BA7C1E-1FCD-497D-A27F-521CD5D8FBA0}" destId="{496EC292-F549-4347-A468-BB2C67A4A929}" srcOrd="3" destOrd="0" presId="urn:microsoft.com/office/officeart/2005/8/layout/pyramid2"/>
    <dgm:cxn modelId="{49101E21-5B2D-40B3-986C-561EB34AE046}" type="presParOf" srcId="{31BA7C1E-1FCD-497D-A27F-521CD5D8FBA0}" destId="{43929B9C-F9AF-4043-9F43-EACD36963DFA}" srcOrd="4" destOrd="0" presId="urn:microsoft.com/office/officeart/2005/8/layout/pyramid2"/>
    <dgm:cxn modelId="{3F1C52F8-E666-413C-88FE-02AF4B131C98}" type="presParOf" srcId="{31BA7C1E-1FCD-497D-A27F-521CD5D8FBA0}" destId="{6B70F4B1-69F3-4752-97C5-9E02B4F3E6E3}"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725BCCB-3F61-43CC-90FE-D28B8B11838B}"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en-US"/>
        </a:p>
      </dgm:t>
    </dgm:pt>
    <dgm:pt modelId="{C287529D-0CE9-4962-B393-71D05EDBC33D}">
      <dgm:prSet/>
      <dgm:spPr>
        <a:solidFill>
          <a:srgbClr val="00CCFF">
            <a:alpha val="89804"/>
          </a:srgbClr>
        </a:solidFill>
      </dgm:spPr>
      <dgm:t>
        <a:bodyPr/>
        <a:lstStyle/>
        <a:p>
          <a:pPr rtl="1"/>
          <a:r>
            <a:rPr lang="fa-IR" dirty="0" smtClean="0"/>
            <a:t>رشته های عصبی در سراسر بدن پراکنده اندوپیام مغز و نخاع را به بخش های مختلف بدن و از قسمت های مختلف بدن به مغز می رسانند.</a:t>
          </a:r>
          <a:endParaRPr lang="en-US" dirty="0"/>
        </a:p>
      </dgm:t>
    </dgm:pt>
    <dgm:pt modelId="{8E560A83-63C7-44DE-B6F5-9AEE5ED6AADE}" type="parTrans" cxnId="{23304226-1030-4D83-A0B4-0B0271B68747}">
      <dgm:prSet/>
      <dgm:spPr/>
      <dgm:t>
        <a:bodyPr/>
        <a:lstStyle/>
        <a:p>
          <a:endParaRPr lang="en-US"/>
        </a:p>
      </dgm:t>
    </dgm:pt>
    <dgm:pt modelId="{4BAA59A2-B228-4FB8-8E04-9F14A73B13CA}" type="sibTrans" cxnId="{23304226-1030-4D83-A0B4-0B0271B68747}">
      <dgm:prSet/>
      <dgm:spPr/>
      <dgm:t>
        <a:bodyPr/>
        <a:lstStyle/>
        <a:p>
          <a:endParaRPr lang="en-US"/>
        </a:p>
      </dgm:t>
    </dgm:pt>
    <dgm:pt modelId="{A5D01E52-0CEA-4120-9A8A-BA1E15E825EF}">
      <dgm:prSet/>
      <dgm:spPr>
        <a:solidFill>
          <a:srgbClr val="FFC000">
            <a:alpha val="90000"/>
          </a:srgbClr>
        </a:solidFill>
      </dgm:spPr>
      <dgm:t>
        <a:bodyPr/>
        <a:lstStyle/>
        <a:p>
          <a:pPr rtl="1"/>
          <a:r>
            <a:rPr lang="fa-IR" dirty="0" smtClean="0"/>
            <a:t>مغز و نخاع ،فرمان کوتاه شدن را از طریق عصب ها به ماهیچه ها می فرستند.</a:t>
          </a:r>
          <a:endParaRPr lang="en-US" dirty="0"/>
        </a:p>
      </dgm:t>
    </dgm:pt>
    <dgm:pt modelId="{D0254B72-B496-4AF6-AA2F-7651CAFCDE28}" type="parTrans" cxnId="{4D767B3E-BF5D-4B41-AC6D-10FE060D5757}">
      <dgm:prSet/>
      <dgm:spPr/>
      <dgm:t>
        <a:bodyPr/>
        <a:lstStyle/>
        <a:p>
          <a:endParaRPr lang="en-US"/>
        </a:p>
      </dgm:t>
    </dgm:pt>
    <dgm:pt modelId="{20028EFE-B812-4DD4-9D4C-1F59F6782C5C}" type="sibTrans" cxnId="{4D767B3E-BF5D-4B41-AC6D-10FE060D5757}">
      <dgm:prSet/>
      <dgm:spPr/>
      <dgm:t>
        <a:bodyPr/>
        <a:lstStyle/>
        <a:p>
          <a:endParaRPr lang="en-US"/>
        </a:p>
      </dgm:t>
    </dgm:pt>
    <dgm:pt modelId="{88D0FAD8-9A41-4D63-AFDC-D7FF8E3B364C}" type="pres">
      <dgm:prSet presAssocID="{D725BCCB-3F61-43CC-90FE-D28B8B11838B}" presName="compositeShape" presStyleCnt="0">
        <dgm:presLayoutVars>
          <dgm:dir/>
          <dgm:resizeHandles/>
        </dgm:presLayoutVars>
      </dgm:prSet>
      <dgm:spPr/>
      <dgm:t>
        <a:bodyPr/>
        <a:lstStyle/>
        <a:p>
          <a:endParaRPr lang="en-US"/>
        </a:p>
      </dgm:t>
    </dgm:pt>
    <dgm:pt modelId="{5D45AE9B-2E15-4678-AC79-C28999920BD4}" type="pres">
      <dgm:prSet presAssocID="{D725BCCB-3F61-43CC-90FE-D28B8B11838B}" presName="pyramid" presStyleLbl="node1" presStyleIdx="0" presStyleCnt="1"/>
      <dgm:spPr>
        <a:prstGeom prst="smileyFace">
          <a:avLst/>
        </a:prstGeom>
        <a:solidFill>
          <a:srgbClr val="FF0066"/>
        </a:solidFill>
      </dgm:spPr>
    </dgm:pt>
    <dgm:pt modelId="{0232CA39-EAC2-4741-8C40-29020A7DA011}" type="pres">
      <dgm:prSet presAssocID="{D725BCCB-3F61-43CC-90FE-D28B8B11838B}" presName="theList" presStyleCnt="0"/>
      <dgm:spPr/>
    </dgm:pt>
    <dgm:pt modelId="{1FBAE1EB-4A6E-48A0-AF54-E64B64838232}" type="pres">
      <dgm:prSet presAssocID="{C287529D-0CE9-4962-B393-71D05EDBC33D}" presName="aNode" presStyleLbl="fgAcc1" presStyleIdx="0" presStyleCnt="2" custScaleX="113675" custLinFactNeighborX="43590" custLinFactNeighborY="32601">
        <dgm:presLayoutVars>
          <dgm:bulletEnabled val="1"/>
        </dgm:presLayoutVars>
      </dgm:prSet>
      <dgm:spPr/>
      <dgm:t>
        <a:bodyPr/>
        <a:lstStyle/>
        <a:p>
          <a:endParaRPr lang="en-US"/>
        </a:p>
      </dgm:t>
    </dgm:pt>
    <dgm:pt modelId="{6DE47686-0560-4F96-AB0D-65EA116600CF}" type="pres">
      <dgm:prSet presAssocID="{C287529D-0CE9-4962-B393-71D05EDBC33D}" presName="aSpace" presStyleCnt="0"/>
      <dgm:spPr/>
    </dgm:pt>
    <dgm:pt modelId="{DCE1F185-05F7-451F-B40E-18F25AEB5147}" type="pres">
      <dgm:prSet presAssocID="{A5D01E52-0CEA-4120-9A8A-BA1E15E825EF}" presName="aNode" presStyleLbl="fgAcc1" presStyleIdx="1" presStyleCnt="2" custScaleX="110684" custLinFactNeighborX="48932" custLinFactNeighborY="31258">
        <dgm:presLayoutVars>
          <dgm:bulletEnabled val="1"/>
        </dgm:presLayoutVars>
      </dgm:prSet>
      <dgm:spPr/>
      <dgm:t>
        <a:bodyPr/>
        <a:lstStyle/>
        <a:p>
          <a:endParaRPr lang="en-US"/>
        </a:p>
      </dgm:t>
    </dgm:pt>
    <dgm:pt modelId="{3AB5A275-11BD-4E82-A71E-7596E605EFC6}" type="pres">
      <dgm:prSet presAssocID="{A5D01E52-0CEA-4120-9A8A-BA1E15E825EF}" presName="aSpace" presStyleCnt="0"/>
      <dgm:spPr/>
    </dgm:pt>
  </dgm:ptLst>
  <dgm:cxnLst>
    <dgm:cxn modelId="{8567EC70-FA22-4742-BE5A-F8FE7E992295}" type="presOf" srcId="{D725BCCB-3F61-43CC-90FE-D28B8B11838B}" destId="{88D0FAD8-9A41-4D63-AFDC-D7FF8E3B364C}" srcOrd="0" destOrd="0" presId="urn:microsoft.com/office/officeart/2005/8/layout/pyramid2"/>
    <dgm:cxn modelId="{1E2B10FC-F3C3-4444-A2C4-7A1F35C9E90B}" type="presOf" srcId="{A5D01E52-0CEA-4120-9A8A-BA1E15E825EF}" destId="{DCE1F185-05F7-451F-B40E-18F25AEB5147}" srcOrd="0" destOrd="0" presId="urn:microsoft.com/office/officeart/2005/8/layout/pyramid2"/>
    <dgm:cxn modelId="{23304226-1030-4D83-A0B4-0B0271B68747}" srcId="{D725BCCB-3F61-43CC-90FE-D28B8B11838B}" destId="{C287529D-0CE9-4962-B393-71D05EDBC33D}" srcOrd="0" destOrd="0" parTransId="{8E560A83-63C7-44DE-B6F5-9AEE5ED6AADE}" sibTransId="{4BAA59A2-B228-4FB8-8E04-9F14A73B13CA}"/>
    <dgm:cxn modelId="{76D4DA30-FBC3-4C87-A7F3-BC2B741B01F5}" type="presOf" srcId="{C287529D-0CE9-4962-B393-71D05EDBC33D}" destId="{1FBAE1EB-4A6E-48A0-AF54-E64B64838232}" srcOrd="0" destOrd="0" presId="urn:microsoft.com/office/officeart/2005/8/layout/pyramid2"/>
    <dgm:cxn modelId="{4D767B3E-BF5D-4B41-AC6D-10FE060D5757}" srcId="{D725BCCB-3F61-43CC-90FE-D28B8B11838B}" destId="{A5D01E52-0CEA-4120-9A8A-BA1E15E825EF}" srcOrd="1" destOrd="0" parTransId="{D0254B72-B496-4AF6-AA2F-7651CAFCDE28}" sibTransId="{20028EFE-B812-4DD4-9D4C-1F59F6782C5C}"/>
    <dgm:cxn modelId="{4395563C-47EB-4D7D-B5E1-EAFAF5225BA6}" type="presParOf" srcId="{88D0FAD8-9A41-4D63-AFDC-D7FF8E3B364C}" destId="{5D45AE9B-2E15-4678-AC79-C28999920BD4}" srcOrd="0" destOrd="0" presId="urn:microsoft.com/office/officeart/2005/8/layout/pyramid2"/>
    <dgm:cxn modelId="{0F5A443E-AA0A-4D81-96D2-C4A672008038}" type="presParOf" srcId="{88D0FAD8-9A41-4D63-AFDC-D7FF8E3B364C}" destId="{0232CA39-EAC2-4741-8C40-29020A7DA011}" srcOrd="1" destOrd="0" presId="urn:microsoft.com/office/officeart/2005/8/layout/pyramid2"/>
    <dgm:cxn modelId="{138EBEA0-19A1-4569-85AA-D648997F33F0}" type="presParOf" srcId="{0232CA39-EAC2-4741-8C40-29020A7DA011}" destId="{1FBAE1EB-4A6E-48A0-AF54-E64B64838232}" srcOrd="0" destOrd="0" presId="urn:microsoft.com/office/officeart/2005/8/layout/pyramid2"/>
    <dgm:cxn modelId="{09946235-FBB4-45DD-9039-2ECD42D84160}" type="presParOf" srcId="{0232CA39-EAC2-4741-8C40-29020A7DA011}" destId="{6DE47686-0560-4F96-AB0D-65EA116600CF}" srcOrd="1" destOrd="0" presId="urn:microsoft.com/office/officeart/2005/8/layout/pyramid2"/>
    <dgm:cxn modelId="{0B89FA0D-AB34-4E51-98F8-62531AA461DA}" type="presParOf" srcId="{0232CA39-EAC2-4741-8C40-29020A7DA011}" destId="{DCE1F185-05F7-451F-B40E-18F25AEB5147}" srcOrd="2" destOrd="0" presId="urn:microsoft.com/office/officeart/2005/8/layout/pyramid2"/>
    <dgm:cxn modelId="{7A1B1125-68ED-41CA-A61D-B1BA9C63787B}" type="presParOf" srcId="{0232CA39-EAC2-4741-8C40-29020A7DA011}" destId="{3AB5A275-11BD-4E82-A71E-7596E605EFC6}" srcOrd="3"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5E06A4-8701-4587-A7A3-542E176A3279}">
      <dsp:nvSpPr>
        <dsp:cNvPr id="0" name=""/>
        <dsp:cNvSpPr/>
      </dsp:nvSpPr>
      <dsp:spPr>
        <a:xfrm>
          <a:off x="0" y="13409"/>
          <a:ext cx="8229600" cy="2123550"/>
        </a:xfrm>
        <a:prstGeom prst="round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r" defTabSz="1778000" rtl="1">
            <a:lnSpc>
              <a:spcPct val="90000"/>
            </a:lnSpc>
            <a:spcBef>
              <a:spcPct val="0"/>
            </a:spcBef>
            <a:spcAft>
              <a:spcPct val="35000"/>
            </a:spcAft>
          </a:pPr>
          <a:r>
            <a:rPr lang="fa-IR" sz="4000" kern="1200" dirty="0" smtClean="0"/>
            <a:t>ارادی:ماهیچه هایی که با اراده ی ما کار می کنند          مثل :پا ،چشم</a:t>
          </a:r>
          <a:endParaRPr lang="en-US" sz="4000" kern="1200" dirty="0"/>
        </a:p>
      </dsp:txBody>
      <dsp:txXfrm>
        <a:off x="103663" y="117072"/>
        <a:ext cx="8022274" cy="1916224"/>
      </dsp:txXfrm>
    </dsp:sp>
    <dsp:sp modelId="{8AE7624B-D469-45F4-975A-D6C92541F047}">
      <dsp:nvSpPr>
        <dsp:cNvPr id="0" name=""/>
        <dsp:cNvSpPr/>
      </dsp:nvSpPr>
      <dsp:spPr>
        <a:xfrm>
          <a:off x="0" y="2252160"/>
          <a:ext cx="8229600" cy="2123550"/>
        </a:xfrm>
        <a:prstGeom prst="round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r" defTabSz="1778000" rtl="1">
            <a:lnSpc>
              <a:spcPct val="90000"/>
            </a:lnSpc>
            <a:spcBef>
              <a:spcPct val="0"/>
            </a:spcBef>
            <a:spcAft>
              <a:spcPct val="35000"/>
            </a:spcAft>
          </a:pPr>
          <a:r>
            <a:rPr lang="fa-IR" sz="4000" kern="1200" dirty="0" smtClean="0"/>
            <a:t>غیر ارادی:ماهیچه هایی که حرکت در اختیار انسان نیست و خود به خود انجام می شود.             مثل:معده،قلب</a:t>
          </a:r>
          <a:endParaRPr lang="en-US" sz="4000" kern="1200" dirty="0"/>
        </a:p>
      </dsp:txBody>
      <dsp:txXfrm>
        <a:off x="103663" y="2355823"/>
        <a:ext cx="8022274" cy="19162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5F20B8-B20E-4357-956B-D1F176C6223C}">
      <dsp:nvSpPr>
        <dsp:cNvPr id="0" name=""/>
        <dsp:cNvSpPr/>
      </dsp:nvSpPr>
      <dsp:spPr>
        <a:xfrm>
          <a:off x="359117" y="11938"/>
          <a:ext cx="4365243" cy="4365243"/>
        </a:xfrm>
        <a:prstGeom prst="ellipse">
          <a:avLst/>
        </a:prstGeom>
        <a:solidFill>
          <a:srgbClr val="C0000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555750" rtl="1">
            <a:lnSpc>
              <a:spcPct val="90000"/>
            </a:lnSpc>
            <a:spcBef>
              <a:spcPct val="0"/>
            </a:spcBef>
            <a:spcAft>
              <a:spcPct val="35000"/>
            </a:spcAft>
          </a:pPr>
          <a:r>
            <a:rPr lang="fa-IR" sz="3500" kern="1200" smtClean="0"/>
            <a:t>خوردن شیر و تخم مرغ وگوشت برای رشد ماهیچه ها لازم است.</a:t>
          </a:r>
          <a:endParaRPr lang="en-US" sz="3500" kern="1200"/>
        </a:p>
      </dsp:txBody>
      <dsp:txXfrm>
        <a:off x="968678" y="526694"/>
        <a:ext cx="2516896" cy="3335731"/>
      </dsp:txXfrm>
    </dsp:sp>
    <dsp:sp modelId="{76689560-F05C-4211-AC44-53380645A7E7}">
      <dsp:nvSpPr>
        <dsp:cNvPr id="0" name=""/>
        <dsp:cNvSpPr/>
      </dsp:nvSpPr>
      <dsp:spPr>
        <a:xfrm>
          <a:off x="3505239" y="11938"/>
          <a:ext cx="4365243" cy="4365243"/>
        </a:xfrm>
        <a:prstGeom prst="ellipse">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555750" rtl="1">
            <a:lnSpc>
              <a:spcPct val="90000"/>
            </a:lnSpc>
            <a:spcBef>
              <a:spcPct val="0"/>
            </a:spcBef>
            <a:spcAft>
              <a:spcPct val="35000"/>
            </a:spcAft>
          </a:pPr>
          <a:r>
            <a:rPr lang="fa-IR" sz="3500" kern="1200" dirty="0" smtClean="0"/>
            <a:t>ماهیچه ها با ورزش کردن بزرگ و قوی می شوند.بیشتر ورزشکاران ماهیچه های نیرو مندی دارند.</a:t>
          </a:r>
          <a:endParaRPr lang="en-US" sz="3500" kern="1200" dirty="0"/>
        </a:p>
      </dsp:txBody>
      <dsp:txXfrm>
        <a:off x="4744024" y="526694"/>
        <a:ext cx="2516896" cy="333573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248597-CA69-4895-962C-6CF78A71CAB1}">
      <dsp:nvSpPr>
        <dsp:cNvPr id="0" name=""/>
        <dsp:cNvSpPr/>
      </dsp:nvSpPr>
      <dsp:spPr>
        <a:xfrm>
          <a:off x="2443162" y="1371"/>
          <a:ext cx="3343274" cy="1337309"/>
        </a:xfrm>
        <a:prstGeom prst="chevron">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12065" rIns="0" bIns="12065" numCol="1" spcCol="1270" anchor="ctr" anchorCtr="0">
          <a:noAutofit/>
        </a:bodyPr>
        <a:lstStyle/>
        <a:p>
          <a:pPr lvl="0" algn="ctr" defTabSz="844550" rtl="1">
            <a:lnSpc>
              <a:spcPct val="90000"/>
            </a:lnSpc>
            <a:spcBef>
              <a:spcPct val="0"/>
            </a:spcBef>
            <a:spcAft>
              <a:spcPct val="35000"/>
            </a:spcAft>
          </a:pPr>
          <a:r>
            <a:rPr lang="fa-IR" sz="1900" kern="1200" dirty="0" smtClean="0"/>
            <a:t>مهم ترین قسمت اسکلت بدن ،ستون مهره است.</a:t>
          </a:r>
          <a:endParaRPr lang="en-US" sz="1900" kern="1200" dirty="0"/>
        </a:p>
      </dsp:txBody>
      <dsp:txXfrm>
        <a:off x="3111817" y="1371"/>
        <a:ext cx="2005965" cy="1337309"/>
      </dsp:txXfrm>
    </dsp:sp>
    <dsp:sp modelId="{33398108-0DE0-4513-8116-AF6F928F6E1B}">
      <dsp:nvSpPr>
        <dsp:cNvPr id="0" name=""/>
        <dsp:cNvSpPr/>
      </dsp:nvSpPr>
      <dsp:spPr>
        <a:xfrm>
          <a:off x="2443162" y="1525905"/>
          <a:ext cx="3343274" cy="1337309"/>
        </a:xfrm>
        <a:prstGeom prst="chevron">
          <a:avLst/>
        </a:prstGeom>
        <a:solidFill>
          <a:schemeClr val="accent6">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12065" rIns="0" bIns="12065" numCol="1" spcCol="1270" anchor="ctr" anchorCtr="0">
          <a:noAutofit/>
        </a:bodyPr>
        <a:lstStyle/>
        <a:p>
          <a:pPr lvl="0" algn="ctr" defTabSz="844550" rtl="1">
            <a:lnSpc>
              <a:spcPct val="90000"/>
            </a:lnSpc>
            <a:spcBef>
              <a:spcPct val="0"/>
            </a:spcBef>
            <a:spcAft>
              <a:spcPct val="35000"/>
            </a:spcAft>
          </a:pPr>
          <a:r>
            <a:rPr lang="fa-IR" sz="1900" kern="1200" smtClean="0"/>
            <a:t>مهره های بدن روی هم قرار قرار گرفته اند.بین مهره ها لایه ی نرمی به نام غضروف قرار دارد.</a:t>
          </a:r>
          <a:endParaRPr lang="en-US" sz="1900" kern="1200"/>
        </a:p>
      </dsp:txBody>
      <dsp:txXfrm>
        <a:off x="3111817" y="1525905"/>
        <a:ext cx="2005965" cy="1337309"/>
      </dsp:txXfrm>
    </dsp:sp>
    <dsp:sp modelId="{4FDB8A47-0BBB-4CBA-95CB-3B939A783CD2}">
      <dsp:nvSpPr>
        <dsp:cNvPr id="0" name=""/>
        <dsp:cNvSpPr/>
      </dsp:nvSpPr>
      <dsp:spPr>
        <a:xfrm>
          <a:off x="2443162" y="3050438"/>
          <a:ext cx="3343274" cy="1337309"/>
        </a:xfrm>
        <a:prstGeom prst="chevron">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12065" rIns="0" bIns="12065" numCol="1" spcCol="1270" anchor="ctr" anchorCtr="0">
          <a:noAutofit/>
        </a:bodyPr>
        <a:lstStyle/>
        <a:p>
          <a:pPr lvl="0" algn="ctr" defTabSz="844550" rtl="1">
            <a:lnSpc>
              <a:spcPct val="90000"/>
            </a:lnSpc>
            <a:spcBef>
              <a:spcPct val="0"/>
            </a:spcBef>
            <a:spcAft>
              <a:spcPct val="35000"/>
            </a:spcAft>
          </a:pPr>
          <a:r>
            <a:rPr lang="fa-IR" sz="1900" kern="1200" smtClean="0"/>
            <a:t>نخاع درون ستون مهره ها قرار دارد.</a:t>
          </a:r>
          <a:endParaRPr lang="en-US" sz="1900" kern="1200"/>
        </a:p>
      </dsp:txBody>
      <dsp:txXfrm>
        <a:off x="3111817" y="3050438"/>
        <a:ext cx="2005965" cy="133730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4C7E6B-E5D5-4E10-8593-B10FD61BE6AD}">
      <dsp:nvSpPr>
        <dsp:cNvPr id="0" name=""/>
        <dsp:cNvSpPr/>
      </dsp:nvSpPr>
      <dsp:spPr>
        <a:xfrm>
          <a:off x="0" y="31859"/>
          <a:ext cx="8229600" cy="2084940"/>
        </a:xfrm>
        <a:prstGeom prst="roundRect">
          <a:avLst/>
        </a:prstGeom>
        <a:solidFill>
          <a:srgbClr val="FF5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lvl="0" algn="r" defTabSz="2400300" rtl="1">
            <a:lnSpc>
              <a:spcPct val="90000"/>
            </a:lnSpc>
            <a:spcBef>
              <a:spcPct val="0"/>
            </a:spcBef>
            <a:spcAft>
              <a:spcPct val="35000"/>
            </a:spcAft>
          </a:pPr>
          <a:r>
            <a:rPr lang="fa-IR" sz="5400" kern="1200" dirty="0" smtClean="0"/>
            <a:t>محلی که دو استخوان به هم وصل می شوند،را مفصل می گویند.</a:t>
          </a:r>
          <a:endParaRPr lang="en-US" sz="5400" kern="1200" dirty="0"/>
        </a:p>
      </dsp:txBody>
      <dsp:txXfrm>
        <a:off x="101778" y="133637"/>
        <a:ext cx="8026044" cy="1881384"/>
      </dsp:txXfrm>
    </dsp:sp>
    <dsp:sp modelId="{5B30FC80-0986-42F4-8EC4-E88975D2A4C8}">
      <dsp:nvSpPr>
        <dsp:cNvPr id="0" name=""/>
        <dsp:cNvSpPr/>
      </dsp:nvSpPr>
      <dsp:spPr>
        <a:xfrm>
          <a:off x="0" y="2272320"/>
          <a:ext cx="8229600" cy="2084940"/>
        </a:xfrm>
        <a:prstGeom prst="roundRect">
          <a:avLst/>
        </a:prstGeom>
        <a:solidFill>
          <a:srgbClr val="CC00C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lvl="0" algn="r" defTabSz="2400300" rtl="1">
            <a:lnSpc>
              <a:spcPct val="90000"/>
            </a:lnSpc>
            <a:spcBef>
              <a:spcPct val="0"/>
            </a:spcBef>
            <a:spcAft>
              <a:spcPct val="35000"/>
            </a:spcAft>
          </a:pPr>
          <a:r>
            <a:rPr lang="fa-IR" sz="5400" kern="1200" dirty="0" smtClean="0"/>
            <a:t>وجود مفصل باعث می شود که ما به راحتی حرکت کنیم.</a:t>
          </a:r>
          <a:endParaRPr lang="en-US" sz="5400" kern="1200" dirty="0"/>
        </a:p>
      </dsp:txBody>
      <dsp:txXfrm>
        <a:off x="101778" y="2374098"/>
        <a:ext cx="8026044" cy="188138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79BA36-457E-4E71-A093-AE4BFE893A57}">
      <dsp:nvSpPr>
        <dsp:cNvPr id="0" name=""/>
        <dsp:cNvSpPr/>
      </dsp:nvSpPr>
      <dsp:spPr>
        <a:xfrm>
          <a:off x="0" y="49218"/>
          <a:ext cx="8229600" cy="1380307"/>
        </a:xfrm>
        <a:prstGeom prst="roundRect">
          <a:avLst/>
        </a:prstGeom>
        <a:solidFill>
          <a:srgbClr val="FF99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r" defTabSz="1155700" rtl="1">
            <a:lnSpc>
              <a:spcPct val="90000"/>
            </a:lnSpc>
            <a:spcBef>
              <a:spcPct val="0"/>
            </a:spcBef>
            <a:spcAft>
              <a:spcPct val="35000"/>
            </a:spcAft>
          </a:pPr>
          <a:r>
            <a:rPr lang="fa-IR" sz="2600" kern="1200" dirty="0" smtClean="0"/>
            <a:t>استخوان ها زنده اندو برای رشد و محکم شدن به ویتامین و کلسیم نیاز دارند.</a:t>
          </a:r>
          <a:endParaRPr lang="en-US" sz="2600" kern="1200" dirty="0"/>
        </a:p>
      </dsp:txBody>
      <dsp:txXfrm>
        <a:off x="67381" y="116599"/>
        <a:ext cx="8094838" cy="1245545"/>
      </dsp:txXfrm>
    </dsp:sp>
    <dsp:sp modelId="{4CDC580D-1FC8-46F0-B867-276BF9C50D31}">
      <dsp:nvSpPr>
        <dsp:cNvPr id="0" name=""/>
        <dsp:cNvSpPr/>
      </dsp:nvSpPr>
      <dsp:spPr>
        <a:xfrm>
          <a:off x="0" y="1504406"/>
          <a:ext cx="8229600" cy="1380307"/>
        </a:xfrm>
        <a:prstGeom prst="roundRect">
          <a:avLst/>
        </a:prstGeom>
        <a:solidFill>
          <a:srgbClr val="66FF3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r" defTabSz="1155700" rtl="1">
            <a:lnSpc>
              <a:spcPct val="90000"/>
            </a:lnSpc>
            <a:spcBef>
              <a:spcPct val="0"/>
            </a:spcBef>
            <a:spcAft>
              <a:spcPct val="35000"/>
            </a:spcAft>
          </a:pPr>
          <a:r>
            <a:rPr lang="fa-IR" sz="2600" kern="1200" dirty="0" smtClean="0"/>
            <a:t>اگر استخوان ها آسیب ببیند،می توانندترمیم شوند.</a:t>
          </a:r>
          <a:endParaRPr lang="en-US" sz="2600" kern="1200" dirty="0"/>
        </a:p>
      </dsp:txBody>
      <dsp:txXfrm>
        <a:off x="67381" y="1571787"/>
        <a:ext cx="8094838" cy="1245545"/>
      </dsp:txXfrm>
    </dsp:sp>
    <dsp:sp modelId="{0D3A62F9-4A24-4B74-A683-338F958B2770}">
      <dsp:nvSpPr>
        <dsp:cNvPr id="0" name=""/>
        <dsp:cNvSpPr/>
      </dsp:nvSpPr>
      <dsp:spPr>
        <a:xfrm>
          <a:off x="0" y="2959593"/>
          <a:ext cx="8229600" cy="1380307"/>
        </a:xfrm>
        <a:prstGeom prst="roundRect">
          <a:avLst/>
        </a:prstGeom>
        <a:solidFill>
          <a:srgbClr val="99663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r" defTabSz="1155700" rtl="1">
            <a:lnSpc>
              <a:spcPct val="90000"/>
            </a:lnSpc>
            <a:spcBef>
              <a:spcPct val="0"/>
            </a:spcBef>
            <a:spcAft>
              <a:spcPct val="35000"/>
            </a:spcAft>
          </a:pPr>
          <a:r>
            <a:rPr lang="fa-IR" sz="2600" kern="1200" dirty="0" smtClean="0"/>
            <a:t>ضربه می تواند باعث شکستن یا ترک برداشتن استخوان شود.در صورت نیاز از استخوان آسیب دیده عکس برداری می شود وقسمت آسیب دیده را گچ می گیرند.</a:t>
          </a:r>
          <a:endParaRPr lang="en-US" sz="2600" kern="1200" dirty="0"/>
        </a:p>
      </dsp:txBody>
      <dsp:txXfrm>
        <a:off x="67381" y="3026974"/>
        <a:ext cx="8094838" cy="124554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3018EE-904D-4BD7-BBDE-9AAD496C8AC7}">
      <dsp:nvSpPr>
        <dsp:cNvPr id="0" name=""/>
        <dsp:cNvSpPr/>
      </dsp:nvSpPr>
      <dsp:spPr>
        <a:xfrm>
          <a:off x="1964445" y="171065"/>
          <a:ext cx="4571997" cy="3261370"/>
        </a:xfrm>
        <a:prstGeom prst="ellipse">
          <a:avLst/>
        </a:prstGeom>
        <a:solidFill>
          <a:srgbClr val="993366">
            <a:alpha val="49804"/>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44550" rtl="1">
            <a:lnSpc>
              <a:spcPct val="90000"/>
            </a:lnSpc>
            <a:spcBef>
              <a:spcPct val="0"/>
            </a:spcBef>
            <a:spcAft>
              <a:spcPct val="35000"/>
            </a:spcAft>
          </a:pPr>
          <a:r>
            <a:rPr lang="fa-IR" sz="1900" kern="1200" smtClean="0"/>
            <a:t>مغز اندام بسیار مهمی است زیرا به تمام بدن فرمان می دهدو کاراندام های دیگر مثل قلب،معده،دستگاه تنفس و........را کنترل می کند.</a:t>
          </a:r>
          <a:endParaRPr lang="en-US" sz="1900" kern="1200"/>
        </a:p>
      </dsp:txBody>
      <dsp:txXfrm>
        <a:off x="2574044" y="741805"/>
        <a:ext cx="3352797" cy="1467616"/>
      </dsp:txXfrm>
    </dsp:sp>
    <dsp:sp modelId="{30BB4D4D-77F2-4523-BF58-D3365E9638B6}">
      <dsp:nvSpPr>
        <dsp:cNvPr id="0" name=""/>
        <dsp:cNvSpPr/>
      </dsp:nvSpPr>
      <dsp:spPr>
        <a:xfrm>
          <a:off x="4140728" y="2617851"/>
          <a:ext cx="4072111" cy="1540765"/>
        </a:xfrm>
        <a:prstGeom prst="ellipse">
          <a:avLst/>
        </a:prstGeom>
        <a:solidFill>
          <a:srgbClr val="CC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00100" rtl="1">
            <a:lnSpc>
              <a:spcPct val="90000"/>
            </a:lnSpc>
            <a:spcBef>
              <a:spcPct val="0"/>
            </a:spcBef>
            <a:spcAft>
              <a:spcPct val="35000"/>
            </a:spcAft>
          </a:pPr>
          <a:r>
            <a:rPr lang="fa-IR" sz="1800" kern="1200" dirty="0" smtClean="0"/>
            <a:t>حتی زمانی که خواب هستیم ،مغز فعالیت های بدن مثل تپش قلب و.........را کنترل می کند.</a:t>
          </a:r>
          <a:endParaRPr lang="en-US" sz="1800" kern="1200" dirty="0"/>
        </a:p>
      </dsp:txBody>
      <dsp:txXfrm>
        <a:off x="5386116" y="3015882"/>
        <a:ext cx="2443266" cy="847421"/>
      </dsp:txXfrm>
    </dsp:sp>
    <dsp:sp modelId="{091C5495-E8AC-4EA2-B678-1CC287DA052A}">
      <dsp:nvSpPr>
        <dsp:cNvPr id="0" name=""/>
        <dsp:cNvSpPr/>
      </dsp:nvSpPr>
      <dsp:spPr>
        <a:xfrm>
          <a:off x="0" y="2697842"/>
          <a:ext cx="4614685" cy="1533154"/>
        </a:xfrm>
        <a:prstGeom prst="ellipse">
          <a:avLst/>
        </a:prstGeom>
        <a:solidFill>
          <a:srgbClr val="FF0066">
            <a:alpha val="49804"/>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00100" rtl="1">
            <a:lnSpc>
              <a:spcPct val="90000"/>
            </a:lnSpc>
            <a:spcBef>
              <a:spcPct val="0"/>
            </a:spcBef>
            <a:spcAft>
              <a:spcPct val="35000"/>
            </a:spcAft>
          </a:pPr>
          <a:r>
            <a:rPr lang="fa-IR" sz="1800" kern="1200" smtClean="0"/>
            <a:t>هماهنگی کار تمام اعضای بدن به عهده ی مغز است.</a:t>
          </a:r>
          <a:endParaRPr lang="en-US" sz="1800" kern="1200"/>
        </a:p>
      </dsp:txBody>
      <dsp:txXfrm>
        <a:off x="434549" y="3093907"/>
        <a:ext cx="2768811" cy="84323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C329EF-52A4-43CF-9079-6A3B4E601B4E}">
      <dsp:nvSpPr>
        <dsp:cNvPr id="0" name=""/>
        <dsp:cNvSpPr/>
      </dsp:nvSpPr>
      <dsp:spPr>
        <a:xfrm>
          <a:off x="741232" y="0"/>
          <a:ext cx="6535663" cy="4389120"/>
        </a:xfrm>
        <a:prstGeom prst="irregularSeal2">
          <a:avLst/>
        </a:prstGeom>
        <a:solidFill>
          <a:srgbClr val="6600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C8C424-0BA1-43F8-9FF0-2B8C287F243C}">
      <dsp:nvSpPr>
        <dsp:cNvPr id="0" name=""/>
        <dsp:cNvSpPr/>
      </dsp:nvSpPr>
      <dsp:spPr>
        <a:xfrm>
          <a:off x="4123922" y="376955"/>
          <a:ext cx="4105677" cy="970202"/>
        </a:xfrm>
        <a:prstGeom prst="roundRect">
          <a:avLst/>
        </a:prstGeom>
        <a:solidFill>
          <a:srgbClr val="FFFF00">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rtl="1">
            <a:lnSpc>
              <a:spcPct val="90000"/>
            </a:lnSpc>
            <a:spcBef>
              <a:spcPct val="0"/>
            </a:spcBef>
            <a:spcAft>
              <a:spcPct val="35000"/>
            </a:spcAft>
          </a:pPr>
          <a:r>
            <a:rPr lang="fa-IR" sz="2100" kern="1200" dirty="0" smtClean="0"/>
            <a:t>نخاع در کنترل فعالیت های بدن به مغز کمک می کند.</a:t>
          </a:r>
          <a:endParaRPr lang="en-US" sz="2100" kern="1200" dirty="0"/>
        </a:p>
      </dsp:txBody>
      <dsp:txXfrm>
        <a:off x="4171283" y="424316"/>
        <a:ext cx="4010955" cy="875480"/>
      </dsp:txXfrm>
    </dsp:sp>
    <dsp:sp modelId="{6EB50227-5470-4BC6-BA63-BE2D481EB825}">
      <dsp:nvSpPr>
        <dsp:cNvPr id="0" name=""/>
        <dsp:cNvSpPr/>
      </dsp:nvSpPr>
      <dsp:spPr>
        <a:xfrm>
          <a:off x="4525500" y="1422874"/>
          <a:ext cx="3704099" cy="1069847"/>
        </a:xfrm>
        <a:prstGeom prst="roundRect">
          <a:avLst/>
        </a:prstGeom>
        <a:solidFill>
          <a:srgbClr val="FF66FF">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rtl="1">
            <a:lnSpc>
              <a:spcPct val="90000"/>
            </a:lnSpc>
            <a:spcBef>
              <a:spcPct val="0"/>
            </a:spcBef>
            <a:spcAft>
              <a:spcPct val="35000"/>
            </a:spcAft>
          </a:pPr>
          <a:r>
            <a:rPr lang="fa-IR" sz="2100" kern="1200" smtClean="0"/>
            <a:t>مغز و نخاع آسیب پذیرند.</a:t>
          </a:r>
          <a:endParaRPr lang="en-US" sz="2100" kern="1200"/>
        </a:p>
      </dsp:txBody>
      <dsp:txXfrm>
        <a:off x="4577726" y="1475100"/>
        <a:ext cx="3599647" cy="965395"/>
      </dsp:txXfrm>
    </dsp:sp>
    <dsp:sp modelId="{43929B9C-F9AF-4043-9F43-EACD36963DFA}">
      <dsp:nvSpPr>
        <dsp:cNvPr id="0" name=""/>
        <dsp:cNvSpPr/>
      </dsp:nvSpPr>
      <dsp:spPr>
        <a:xfrm>
          <a:off x="4402825" y="2667000"/>
          <a:ext cx="3826774" cy="1069847"/>
        </a:xfrm>
        <a:prstGeom prst="roundRect">
          <a:avLst/>
        </a:prstGeom>
        <a:solidFill>
          <a:srgbClr val="CC0000">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rtl="1">
            <a:lnSpc>
              <a:spcPct val="90000"/>
            </a:lnSpc>
            <a:spcBef>
              <a:spcPct val="0"/>
            </a:spcBef>
            <a:spcAft>
              <a:spcPct val="35000"/>
            </a:spcAft>
          </a:pPr>
          <a:r>
            <a:rPr lang="fa-IR" sz="2100" kern="1200" smtClean="0"/>
            <a:t>مغز برای حفاظت درون جمجمه و نخاع درون ستون مهره هاقرار گرفته اند.</a:t>
          </a:r>
          <a:endParaRPr lang="en-US" sz="2100" kern="1200"/>
        </a:p>
      </dsp:txBody>
      <dsp:txXfrm>
        <a:off x="4455051" y="2719226"/>
        <a:ext cx="3722322" cy="96539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45AE9B-2E15-4678-AC79-C28999920BD4}">
      <dsp:nvSpPr>
        <dsp:cNvPr id="0" name=""/>
        <dsp:cNvSpPr/>
      </dsp:nvSpPr>
      <dsp:spPr>
        <a:xfrm>
          <a:off x="1493521" y="0"/>
          <a:ext cx="4389120" cy="4389120"/>
        </a:xfrm>
        <a:prstGeom prst="smileyFace">
          <a:avLst/>
        </a:prstGeom>
        <a:solidFill>
          <a:srgbClr val="FF006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FBAE1EB-4A6E-48A0-AF54-E64B64838232}">
      <dsp:nvSpPr>
        <dsp:cNvPr id="0" name=""/>
        <dsp:cNvSpPr/>
      </dsp:nvSpPr>
      <dsp:spPr>
        <a:xfrm>
          <a:off x="4736603" y="502920"/>
          <a:ext cx="3243065" cy="1560195"/>
        </a:xfrm>
        <a:prstGeom prst="roundRect">
          <a:avLst/>
        </a:prstGeom>
        <a:solidFill>
          <a:srgbClr val="00CCFF">
            <a:alpha val="89804"/>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fa-IR" sz="2000" kern="1200" dirty="0" smtClean="0"/>
            <a:t>رشته های عصبی در سراسر بدن پراکنده اندوپیام مغز و نخاع را به بخش های مختلف بدن و از قسمت های مختلف بدن به مغز می رسانند.</a:t>
          </a:r>
          <a:endParaRPr lang="en-US" sz="2000" kern="1200" dirty="0"/>
        </a:p>
      </dsp:txBody>
      <dsp:txXfrm>
        <a:off x="4812765" y="579082"/>
        <a:ext cx="3090741" cy="1407871"/>
      </dsp:txXfrm>
    </dsp:sp>
    <dsp:sp modelId="{DCE1F185-05F7-451F-B40E-18F25AEB5147}">
      <dsp:nvSpPr>
        <dsp:cNvPr id="0" name=""/>
        <dsp:cNvSpPr/>
      </dsp:nvSpPr>
      <dsp:spPr>
        <a:xfrm>
          <a:off x="4931672" y="2255520"/>
          <a:ext cx="3157734" cy="1560195"/>
        </a:xfrm>
        <a:prstGeom prst="roundRect">
          <a:avLst/>
        </a:prstGeom>
        <a:solidFill>
          <a:srgbClr val="FFC000">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fa-IR" sz="2000" kern="1200" dirty="0" smtClean="0"/>
            <a:t>مغز و نخاع ،فرمان کوتاه شدن را از طریق عصب ها به ماهیچه ها می فرستند.</a:t>
          </a:r>
          <a:endParaRPr lang="en-US" sz="2000" kern="1200" dirty="0"/>
        </a:p>
      </dsp:txBody>
      <dsp:txXfrm>
        <a:off x="5007834" y="2331682"/>
        <a:ext cx="3005410" cy="140787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8.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94C75E4-3DDD-4E57-BFE9-D78B4E459BC4}" type="datetimeFigureOut">
              <a:rPr lang="en-US" smtClean="0"/>
              <a:t>5/12/2020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4A7BABC-F31C-47BF-B1C7-1BE43DFEBA7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94C75E4-3DDD-4E57-BFE9-D78B4E459BC4}" type="datetimeFigureOut">
              <a:rPr lang="en-US" smtClean="0"/>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A7BABC-F31C-47BF-B1C7-1BE43DFEBA7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94C75E4-3DDD-4E57-BFE9-D78B4E459BC4}" type="datetimeFigureOut">
              <a:rPr lang="en-US" smtClean="0"/>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A7BABC-F31C-47BF-B1C7-1BE43DFEBA7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94C75E4-3DDD-4E57-BFE9-D78B4E459BC4}" type="datetimeFigureOut">
              <a:rPr lang="en-US" smtClean="0"/>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A7BABC-F31C-47BF-B1C7-1BE43DFEBA7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94C75E4-3DDD-4E57-BFE9-D78B4E459BC4}" type="datetimeFigureOut">
              <a:rPr lang="en-US" smtClean="0"/>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A7BABC-F31C-47BF-B1C7-1BE43DFEBA7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94C75E4-3DDD-4E57-BFE9-D78B4E459BC4}" type="datetimeFigureOut">
              <a:rPr lang="en-US" smtClean="0"/>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A7BABC-F31C-47BF-B1C7-1BE43DFEBA7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94C75E4-3DDD-4E57-BFE9-D78B4E459BC4}" type="datetimeFigureOut">
              <a:rPr lang="en-US" smtClean="0"/>
              <a:t>5/12/2020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A7BABC-F31C-47BF-B1C7-1BE43DFEBA7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94C75E4-3DDD-4E57-BFE9-D78B4E459BC4}" type="datetimeFigureOut">
              <a:rPr lang="en-US" smtClean="0"/>
              <a:t>5/12/2020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A7BABC-F31C-47BF-B1C7-1BE43DFEBA7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4C75E4-3DDD-4E57-BFE9-D78B4E459BC4}" type="datetimeFigureOut">
              <a:rPr lang="en-US" smtClean="0"/>
              <a:t>5/12/2020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A7BABC-F31C-47BF-B1C7-1BE43DFEBA7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94C75E4-3DDD-4E57-BFE9-D78B4E459BC4}" type="datetimeFigureOut">
              <a:rPr lang="en-US" smtClean="0"/>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A7BABC-F31C-47BF-B1C7-1BE43DFEBA7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94C75E4-3DDD-4E57-BFE9-D78B4E459BC4}" type="datetimeFigureOut">
              <a:rPr lang="en-US" smtClean="0"/>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C4A7BABC-F31C-47BF-B1C7-1BE43DFEBA74}"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94C75E4-3DDD-4E57-BFE9-D78B4E459BC4}" type="datetimeFigureOut">
              <a:rPr lang="en-US" smtClean="0"/>
              <a:t>5/12/2020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4A7BABC-F31C-47BF-B1C7-1BE43DFEBA74}"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1295400"/>
          </a:xfrm>
        </p:spPr>
        <p:txBody>
          <a:bodyPr/>
          <a:lstStyle/>
          <a:p>
            <a:pPr algn="r"/>
            <a:r>
              <a:rPr lang="fa-IR" dirty="0"/>
              <a:t> </a:t>
            </a:r>
            <a:r>
              <a:rPr lang="fa-IR" dirty="0" smtClean="0"/>
              <a:t>             به نام خدا</a:t>
            </a:r>
            <a:endParaRPr lang="en-US" dirty="0"/>
          </a:p>
        </p:txBody>
      </p:sp>
      <p:sp>
        <p:nvSpPr>
          <p:cNvPr id="3" name="Subtitle 2"/>
          <p:cNvSpPr>
            <a:spLocks noGrp="1"/>
          </p:cNvSpPr>
          <p:nvPr>
            <p:ph type="subTitle" idx="1"/>
          </p:nvPr>
        </p:nvSpPr>
        <p:spPr>
          <a:xfrm>
            <a:off x="533400" y="3228536"/>
            <a:ext cx="7854696" cy="2715064"/>
          </a:xfrm>
        </p:spPr>
        <p:txBody>
          <a:bodyPr>
            <a:normAutofit/>
          </a:bodyPr>
          <a:lstStyle/>
          <a:p>
            <a:r>
              <a:rPr lang="fa-IR" sz="2800" dirty="0" smtClean="0">
                <a:solidFill>
                  <a:srgbClr val="FFFF00"/>
                </a:solidFill>
              </a:rPr>
              <a:t>تهیه و تنظیم فاطمه فلاح                                       </a:t>
            </a:r>
          </a:p>
          <a:p>
            <a:endParaRPr lang="fa-IR" sz="2800" dirty="0">
              <a:solidFill>
                <a:srgbClr val="FFFF00"/>
              </a:solidFill>
            </a:endParaRPr>
          </a:p>
          <a:p>
            <a:r>
              <a:rPr lang="fa-IR" sz="2800" dirty="0" smtClean="0">
                <a:solidFill>
                  <a:srgbClr val="CC0000"/>
                </a:solidFill>
              </a:rPr>
              <a:t>              </a:t>
            </a:r>
            <a:r>
              <a:rPr lang="fa-IR" sz="4000" dirty="0" smtClean="0">
                <a:solidFill>
                  <a:srgbClr val="CC0000"/>
                </a:solidFill>
              </a:rPr>
              <a:t>حرکت بدن(درس 5)</a:t>
            </a:r>
            <a:endParaRPr lang="en-US" sz="4000" dirty="0">
              <a:solidFill>
                <a:srgbClr val="CC0000"/>
              </a:solidFill>
            </a:endParaRPr>
          </a:p>
        </p:txBody>
      </p:sp>
    </p:spTree>
    <p:extLst>
      <p:ext uri="{BB962C8B-B14F-4D97-AF65-F5344CB8AC3E}">
        <p14:creationId xmlns:p14="http://schemas.microsoft.com/office/powerpoint/2010/main" val="24669672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                      </a:t>
            </a:r>
            <a:r>
              <a:rPr lang="fa-IR" dirty="0" smtClean="0">
                <a:solidFill>
                  <a:srgbClr val="780820"/>
                </a:solidFill>
              </a:rPr>
              <a:t>نخاع</a:t>
            </a:r>
            <a:endParaRPr lang="en-US" dirty="0">
              <a:solidFill>
                <a:srgbClr val="780820"/>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90298409"/>
              </p:ext>
            </p:extLst>
          </p:nvPr>
        </p:nvGraphicFramePr>
        <p:xfrm>
          <a:off x="609600" y="1981200"/>
          <a:ext cx="8229600" cy="4389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924551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             رشته های عصبی</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58772644"/>
              </p:ext>
            </p:extLst>
          </p:nvPr>
        </p:nvGraphicFramePr>
        <p:xfrm>
          <a:off x="457200" y="1935480"/>
          <a:ext cx="8229600" cy="4389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746366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r" rtl="1">
              <a:buNone/>
            </a:pPr>
            <a:r>
              <a:rPr lang="fa-IR" dirty="0" smtClean="0"/>
              <a:t>              </a:t>
            </a:r>
          </a:p>
          <a:p>
            <a:pPr algn="r" rtl="1"/>
            <a:endParaRPr lang="fa-IR" dirty="0"/>
          </a:p>
          <a:p>
            <a:pPr marL="0" indent="0" algn="r" rtl="1">
              <a:buNone/>
            </a:pPr>
            <a:r>
              <a:rPr lang="fa-IR" smtClean="0">
                <a:solidFill>
                  <a:srgbClr val="6600FF"/>
                </a:solidFill>
              </a:rPr>
              <a:t>                         </a:t>
            </a:r>
            <a:r>
              <a:rPr lang="fa-IR" sz="6000" dirty="0" smtClean="0">
                <a:solidFill>
                  <a:srgbClr val="6600FF"/>
                </a:solidFill>
              </a:rPr>
              <a:t>به امید دیدار</a:t>
            </a:r>
            <a:endParaRPr lang="en-US" sz="6000" dirty="0">
              <a:solidFill>
                <a:srgbClr val="6600FF"/>
              </a:solidFill>
            </a:endParaRPr>
          </a:p>
        </p:txBody>
      </p:sp>
    </p:spTree>
    <p:extLst>
      <p:ext uri="{BB962C8B-B14F-4D97-AF65-F5344CB8AC3E}">
        <p14:creationId xmlns:p14="http://schemas.microsoft.com/office/powerpoint/2010/main" val="3021809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fa-IR" dirty="0" smtClean="0"/>
              <a:t>     </a:t>
            </a:r>
            <a:r>
              <a:rPr lang="fa-IR" dirty="0" smtClean="0">
                <a:solidFill>
                  <a:schemeClr val="bg1">
                    <a:lumMod val="50000"/>
                  </a:schemeClr>
                </a:solidFill>
              </a:rPr>
              <a:t>ماهیچه ها:به بخش های نرم زیر پوست می گویند</a:t>
            </a:r>
            <a:endParaRPr lang="en-US" dirty="0">
              <a:solidFill>
                <a:schemeClr val="bg1">
                  <a:lumMod val="50000"/>
                </a:schemeClr>
              </a:solidFill>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1433824960"/>
              </p:ext>
            </p:extLst>
          </p:nvPr>
        </p:nvGraphicFramePr>
        <p:xfrm>
          <a:off x="457200" y="1981200"/>
          <a:ext cx="8229600" cy="4389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01843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60000"/>
              <a:lumOff val="40000"/>
            </a:schemeClr>
          </a:solidFill>
        </p:spPr>
        <p:txBody>
          <a:bodyPr/>
          <a:lstStyle/>
          <a:p>
            <a:pPr algn="r" rtl="1"/>
            <a:r>
              <a:rPr lang="fa-IR" dirty="0" smtClean="0"/>
              <a:t>               کار ماهیچه ها</a:t>
            </a:r>
            <a:endParaRPr lang="en-US" dirty="0"/>
          </a:p>
        </p:txBody>
      </p:sp>
      <p:sp>
        <p:nvSpPr>
          <p:cNvPr id="3" name="Content Placeholder 2"/>
          <p:cNvSpPr>
            <a:spLocks noGrp="1"/>
          </p:cNvSpPr>
          <p:nvPr>
            <p:ph idx="1"/>
          </p:nvPr>
        </p:nvSpPr>
        <p:spPr/>
        <p:txBody>
          <a:bodyPr>
            <a:normAutofit/>
          </a:bodyPr>
          <a:lstStyle/>
          <a:p>
            <a:pPr algn="r" rtl="1">
              <a:buFont typeface="Wingdings" panose="05000000000000000000" pitchFamily="2" charset="2"/>
              <a:buChar char="v"/>
            </a:pPr>
            <a:r>
              <a:rPr lang="fa-IR" sz="4000" dirty="0" smtClean="0">
                <a:solidFill>
                  <a:srgbClr val="FF0000"/>
                </a:solidFill>
              </a:rPr>
              <a:t>حرکات بدن</a:t>
            </a:r>
          </a:p>
          <a:p>
            <a:pPr algn="r" rtl="1">
              <a:buFont typeface="Wingdings" panose="05000000000000000000" pitchFamily="2" charset="2"/>
              <a:buChar char="v"/>
            </a:pPr>
            <a:r>
              <a:rPr lang="fa-IR" sz="4000" dirty="0" smtClean="0">
                <a:solidFill>
                  <a:srgbClr val="FF0000"/>
                </a:solidFill>
              </a:rPr>
              <a:t>شکل دادن به بدن.</a:t>
            </a:r>
            <a:r>
              <a:rPr lang="fa-IR" sz="4000" dirty="0" smtClean="0"/>
              <a:t>می</a:t>
            </a:r>
            <a:r>
              <a:rPr lang="fa-IR" sz="4000" dirty="0" smtClean="0">
                <a:solidFill>
                  <a:srgbClr val="FF0000"/>
                </a:solidFill>
              </a:rPr>
              <a:t> </a:t>
            </a:r>
            <a:r>
              <a:rPr lang="fa-IR" sz="4000" dirty="0" smtClean="0"/>
              <a:t>توانند کوتاه تر یا بلند تر شوند.سر ماهیچه ها به استخوان ها متصل هستند ووقتی ماهیچه کوتاه می شود استخوانی که به آن وصل است می کشدواستخوان به حرکت در می آید.</a:t>
            </a:r>
          </a:p>
        </p:txBody>
      </p:sp>
    </p:spTree>
    <p:extLst>
      <p:ext uri="{BB962C8B-B14F-4D97-AF65-F5344CB8AC3E}">
        <p14:creationId xmlns:p14="http://schemas.microsoft.com/office/powerpoint/2010/main" val="1136060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dirty="0" smtClean="0"/>
              <a:t>                      نکته:</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83580732"/>
              </p:ext>
            </p:extLst>
          </p:nvPr>
        </p:nvGraphicFramePr>
        <p:xfrm>
          <a:off x="457200" y="1935480"/>
          <a:ext cx="8229600" cy="4389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59751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dirty="0" smtClean="0">
                <a:solidFill>
                  <a:srgbClr val="C00000"/>
                </a:solidFill>
              </a:rPr>
              <a:t>استخوان </a:t>
            </a:r>
            <a:r>
              <a:rPr lang="fa-IR" sz="4400" dirty="0" smtClean="0">
                <a:solidFill>
                  <a:srgbClr val="C00000"/>
                </a:solidFill>
              </a:rPr>
              <a:t>ها:</a:t>
            </a:r>
            <a:r>
              <a:rPr lang="fa-IR" sz="4000" dirty="0" smtClean="0">
                <a:solidFill>
                  <a:srgbClr val="C00000"/>
                </a:solidFill>
              </a:rPr>
              <a:t>قسمت های سفت زیر پوست را می گویند</a:t>
            </a:r>
            <a:r>
              <a:rPr lang="fa-IR" sz="4000" dirty="0" smtClean="0"/>
              <a:t>.</a:t>
            </a:r>
            <a:endParaRPr lang="en-US" sz="4000" dirty="0"/>
          </a:p>
        </p:txBody>
      </p:sp>
      <p:sp>
        <p:nvSpPr>
          <p:cNvPr id="3" name="Content Placeholder 2"/>
          <p:cNvSpPr>
            <a:spLocks noGrp="1"/>
          </p:cNvSpPr>
          <p:nvPr>
            <p:ph idx="1"/>
          </p:nvPr>
        </p:nvSpPr>
        <p:spPr/>
        <p:txBody>
          <a:bodyPr>
            <a:normAutofit/>
          </a:bodyPr>
          <a:lstStyle/>
          <a:p>
            <a:pPr algn="r" rtl="1"/>
            <a:r>
              <a:rPr lang="fa-IR" sz="3200" dirty="0" smtClean="0">
                <a:solidFill>
                  <a:schemeClr val="bg2">
                    <a:lumMod val="75000"/>
                  </a:schemeClr>
                </a:solidFill>
              </a:rPr>
              <a:t>وظایف استخوان ها</a:t>
            </a:r>
          </a:p>
          <a:p>
            <a:pPr marL="0" indent="0" algn="r" rtl="1">
              <a:buNone/>
            </a:pPr>
            <a:r>
              <a:rPr lang="fa-IR" sz="3200" dirty="0" smtClean="0">
                <a:solidFill>
                  <a:srgbClr val="00B050"/>
                </a:solidFill>
              </a:rPr>
              <a:t>1.اعضای بدن را محکم نگه می دارد وبه بدن شکل می دهد.</a:t>
            </a:r>
          </a:p>
          <a:p>
            <a:pPr marL="0" indent="0" algn="r" rtl="1">
              <a:buNone/>
            </a:pPr>
            <a:r>
              <a:rPr lang="fa-IR" sz="3200" dirty="0" smtClean="0">
                <a:solidFill>
                  <a:srgbClr val="FFC000"/>
                </a:solidFill>
              </a:rPr>
              <a:t>2.از اندام های نرم و ظریف داخلی محافظت می کند تابراثر ضربه به آن آسیبی نرسد.محافظت از مغز و نخاع</a:t>
            </a:r>
          </a:p>
          <a:p>
            <a:pPr marL="0" indent="0" algn="r" rtl="1">
              <a:buNone/>
            </a:pPr>
            <a:r>
              <a:rPr lang="fa-IR" sz="3200" dirty="0" smtClean="0">
                <a:solidFill>
                  <a:srgbClr val="C00000"/>
                </a:solidFill>
              </a:rPr>
              <a:t>3.به دو سر ماهیچه ها وصل می شوند و حرکت بدن را ممکن می سازند.</a:t>
            </a:r>
            <a:endParaRPr lang="en-US" sz="3200" dirty="0">
              <a:solidFill>
                <a:srgbClr val="C00000"/>
              </a:solidFill>
            </a:endParaRPr>
          </a:p>
        </p:txBody>
      </p:sp>
    </p:spTree>
    <p:extLst>
      <p:ext uri="{BB962C8B-B14F-4D97-AF65-F5344CB8AC3E}">
        <p14:creationId xmlns:p14="http://schemas.microsoft.com/office/powerpoint/2010/main" val="2192063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dirty="0" smtClean="0"/>
              <a:t>        ستون مهره ها</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10799121"/>
              </p:ext>
            </p:extLst>
          </p:nvPr>
        </p:nvGraphicFramePr>
        <p:xfrm>
          <a:off x="457200" y="1935480"/>
          <a:ext cx="8229600" cy="4389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93499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                 مفصل</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83002538"/>
              </p:ext>
            </p:extLst>
          </p:nvPr>
        </p:nvGraphicFramePr>
        <p:xfrm>
          <a:off x="457200" y="1935480"/>
          <a:ext cx="8229600" cy="4389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91099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           شکستگی استخوان</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67749224"/>
              </p:ext>
            </p:extLst>
          </p:nvPr>
        </p:nvGraphicFramePr>
        <p:xfrm>
          <a:off x="457200" y="1935480"/>
          <a:ext cx="8229600" cy="4389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605504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                        مغز</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77013788"/>
              </p:ext>
            </p:extLst>
          </p:nvPr>
        </p:nvGraphicFramePr>
        <p:xfrm>
          <a:off x="457200" y="1935480"/>
          <a:ext cx="8229600" cy="4389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838521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105</TotalTime>
  <Words>466</Words>
  <Application>Microsoft Office PowerPoint</Application>
  <PresentationFormat>On-screen Show (4:3)</PresentationFormat>
  <Paragraphs>43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              به نام خدا</vt:lpstr>
      <vt:lpstr>     ماهیچه ها:به بخش های نرم زیر پوست می گویند</vt:lpstr>
      <vt:lpstr>               کار ماهیچه ها</vt:lpstr>
      <vt:lpstr>                      نکته:</vt:lpstr>
      <vt:lpstr>استخوان ها:قسمت های سفت زیر پوست را می گویند.</vt:lpstr>
      <vt:lpstr>        ستون مهره ها</vt:lpstr>
      <vt:lpstr>                 مفصل</vt:lpstr>
      <vt:lpstr>           شکستگی استخوان</vt:lpstr>
      <vt:lpstr>                        مغز</vt:lpstr>
      <vt:lpstr>                      نخاع</vt:lpstr>
      <vt:lpstr>             رشته های عصبی</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خدا</dc:title>
  <dc:creator>HN</dc:creator>
  <cp:lastModifiedBy>HN</cp:lastModifiedBy>
  <cp:revision>10</cp:revision>
  <dcterms:created xsi:type="dcterms:W3CDTF">2020-05-10T10:43:10Z</dcterms:created>
  <dcterms:modified xsi:type="dcterms:W3CDTF">2020-05-11T22:59:31Z</dcterms:modified>
</cp:coreProperties>
</file>