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307" r:id="rId3"/>
    <p:sldId id="306" r:id="rId4"/>
    <p:sldId id="259" r:id="rId5"/>
    <p:sldId id="268" r:id="rId6"/>
    <p:sldId id="273" r:id="rId7"/>
    <p:sldId id="274" r:id="rId8"/>
    <p:sldId id="270" r:id="rId9"/>
    <p:sldId id="301" r:id="rId10"/>
    <p:sldId id="263" r:id="rId11"/>
    <p:sldId id="291" r:id="rId12"/>
    <p:sldId id="261" r:id="rId13"/>
    <p:sldId id="265" r:id="rId14"/>
    <p:sldId id="260" r:id="rId15"/>
    <p:sldId id="276" r:id="rId16"/>
    <p:sldId id="262" r:id="rId17"/>
    <p:sldId id="297" r:id="rId18"/>
    <p:sldId id="300" r:id="rId19"/>
    <p:sldId id="279" r:id="rId20"/>
    <p:sldId id="280" r:id="rId21"/>
    <p:sldId id="283" r:id="rId22"/>
    <p:sldId id="285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47000" y="-1171002"/>
            <a:ext cx="6882004" cy="9176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0" name="TextBox 9"/>
          <p:cNvSpPr txBox="1"/>
          <p:nvPr userDrawn="1"/>
        </p:nvSpPr>
        <p:spPr>
          <a:xfrm>
            <a:off x="2000250" y="2606041"/>
            <a:ext cx="5143500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625" dirty="0">
                <a:ln>
                  <a:solidFill>
                    <a:srgbClr val="CC00FF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Moalla" panose="02000506000000020002" pitchFamily="2" charset="0"/>
                <a:cs typeface="Moalla" panose="02000506000000020002" pitchFamily="2" charset="0"/>
              </a:rPr>
              <a:t>به نام خدای مهربان</a:t>
            </a:r>
            <a:endParaRPr lang="en-US" sz="8625" dirty="0">
              <a:ln>
                <a:solidFill>
                  <a:srgbClr val="CC00FF"/>
                </a:solidFill>
              </a:ln>
              <a:solidFill>
                <a:schemeClr val="accent5">
                  <a:lumMod val="50000"/>
                </a:schemeClr>
              </a:solidFill>
              <a:latin typeface="Moalla" panose="02000506000000020002" pitchFamily="2" charset="0"/>
              <a:cs typeface="Moalla" panose="02000506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47000" y="-1171002"/>
            <a:ext cx="6882004" cy="9176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613" y1="31702" x2="28613" y2="31702"/>
                        <a14:foregroundMark x1="23730" y1="32979" x2="23730" y2="32979"/>
                        <a14:foregroundMark x1="26270" y1="32128" x2="26270" y2="32128"/>
                        <a14:foregroundMark x1="20898" y1="32128" x2="20898" y2="32128"/>
                        <a14:foregroundMark x1="19922" y1="31277" x2="19922" y2="31277"/>
                        <a14:foregroundMark x1="31543" y1="31489" x2="31543" y2="31489"/>
                        <a14:foregroundMark x1="33301" y1="30851" x2="33301" y2="30851"/>
                        <a14:foregroundMark x1="26465" y1="25000" x2="26465" y2="25000"/>
                        <a14:foregroundMark x1="29199" y1="24362" x2="29199" y2="24362"/>
                        <a14:foregroundMark x1="27051" y1="24362" x2="27051" y2="24362"/>
                        <a14:foregroundMark x1="19727" y1="30319" x2="19727" y2="30319"/>
                        <a14:foregroundMark x1="19629" y1="32553" x2="19629" y2="32553"/>
                        <a14:foregroundMark x1="19531" y1="29574" x2="19531" y2="29574"/>
                        <a14:foregroundMark x1="29199" y1="22979" x2="29199" y2="22979"/>
                        <a14:foregroundMark x1="34570" y1="30000" x2="34570" y2="30000"/>
                        <a14:foregroundMark x1="35352" y1="29362" x2="35352" y2="29362"/>
                        <a14:foregroundMark x1="41797" y1="33617" x2="41797" y2="33617"/>
                        <a14:foregroundMark x1="37988" y1="39787" x2="37988" y2="39787"/>
                        <a14:foregroundMark x1="41992" y1="25426" x2="41992" y2="25426"/>
                        <a14:foregroundMark x1="42871" y1="24149" x2="42871" y2="24149"/>
                        <a14:foregroundMark x1="25684" y1="38191" x2="25684" y2="38191"/>
                        <a14:foregroundMark x1="31348" y1="50000" x2="31348" y2="50000"/>
                        <a14:foregroundMark x1="31836" y1="57021" x2="31836" y2="57021"/>
                        <a14:foregroundMark x1="39258" y1="51489" x2="39258" y2="51489"/>
                        <a14:foregroundMark x1="16016" y1="56064" x2="16016" y2="56064"/>
                        <a14:foregroundMark x1="46387" y1="68830" x2="46387" y2="68830"/>
                        <a14:foregroundMark x1="43457" y1="56170" x2="43457" y2="56170"/>
                        <a14:foregroundMark x1="15332" y1="72553" x2="15332" y2="72553"/>
                        <a14:foregroundMark x1="5664" y1="58617" x2="5664" y2="58617"/>
                        <a14:foregroundMark x1="5176" y1="61596" x2="5176" y2="61596"/>
                        <a14:foregroundMark x1="17871" y1="63617" x2="17871" y2="63617"/>
                        <a14:foregroundMark x1="10938" y1="65532" x2="10938" y2="65532"/>
                        <a14:foregroundMark x1="73730" y1="34894" x2="73730" y2="34894"/>
                        <a14:foregroundMark x1="67090" y1="42553" x2="67090" y2="42553"/>
                        <a14:foregroundMark x1="74512" y1="52128" x2="74512" y2="52128"/>
                        <a14:foregroundMark x1="37305" y1="93511" x2="37305" y2="93511"/>
                        <a14:foregroundMark x1="70898" y1="79468" x2="70898" y2="79468"/>
                        <a14:foregroundMark x1="83984" y1="45213" x2="83984" y2="45213"/>
                        <a14:foregroundMark x1="4883" y1="63936" x2="4883" y2="63936"/>
                        <a14:foregroundMark x1="11328" y1="63830" x2="11328" y2="63830"/>
                        <a14:foregroundMark x1="2051" y1="90532" x2="2051" y2="90532"/>
                        <a14:backgroundMark x1="39355" y1="58191" x2="39355" y2="58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19" y="0"/>
            <a:ext cx="2764214" cy="338328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387171" y="5025108"/>
            <a:ext cx="3429000" cy="60016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2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a-IR" sz="33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پایه </a:t>
            </a:r>
            <a:r>
              <a:rPr lang="fa-IR" sz="3300" baseline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33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پنجم دبستان دخترانه تزکیه</a:t>
            </a:r>
            <a:endParaRPr lang="en-US" sz="33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48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49" y="2260884"/>
            <a:ext cx="4201298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304800"/>
            <a:ext cx="2337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دایناسورها 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528" y="1066800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دایناسورهاخزندگان غول پیکری </a:t>
            </a:r>
          </a:p>
          <a:p>
            <a:pPr algn="ctr"/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بودند که میلیون هاسال پیش </a:t>
            </a:r>
          </a:p>
          <a:p>
            <a:pPr algn="ctr"/>
            <a:r>
              <a:rPr lang="fa-I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روی کره ی زمین زندگی می کرده اند.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2568" y="5486400"/>
            <a:ext cx="5237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دایناسوربه معنای سوسمارترسناک</a:t>
            </a:r>
            <a:endParaRPr lang="en-US" sz="24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352800"/>
            <a:ext cx="31373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دایناسورها 65 </a:t>
            </a:r>
          </a:p>
          <a:p>
            <a:pPr algn="ctr"/>
            <a:r>
              <a:rPr lang="fa-I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میلیون سال پیش </a:t>
            </a:r>
          </a:p>
          <a:p>
            <a:pPr algn="ctr"/>
            <a:r>
              <a:rPr lang="fa-IR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ازبین رفتند. 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6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63" y="457200"/>
            <a:ext cx="8154798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دانشمندان شکل دایناسورهارا</a:t>
            </a:r>
          </a:p>
          <a:p>
            <a:pPr algn="ctr"/>
            <a:r>
              <a:rPr lang="fa-IR" sz="40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باتوجه به فسیل پیداشده ازآن ها</a:t>
            </a:r>
          </a:p>
          <a:p>
            <a:pPr algn="ctr"/>
            <a:r>
              <a:rPr lang="fa-IR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بازسازی کرده اند</a:t>
            </a:r>
            <a:r>
              <a:rPr lang="fa-IR" sz="54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886200"/>
            <a:ext cx="2146041" cy="2286000"/>
          </a:xfrm>
          <a:prstGeom prst="rect">
            <a:avLst/>
          </a:prstGeom>
        </p:spPr>
      </p:pic>
      <p:pic>
        <p:nvPicPr>
          <p:cNvPr id="5" name="Picture 4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9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873" y="1798320"/>
            <a:ext cx="4076700" cy="3261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829" y="457200"/>
            <a:ext cx="7936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آیا ازبدن حشرات هم فسیل تشکیل می شود؟ 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04" y="4572000"/>
            <a:ext cx="82429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ازبدن حشرات خیلی کم فسیل تشکیل می شود </a:t>
            </a:r>
          </a:p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چون اسکلت استخوانی ندارند</a:t>
            </a:r>
            <a:r>
              <a:rPr lang="fa-I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ssil amber_f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667000"/>
            <a:ext cx="4419600" cy="3889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1143000"/>
            <a:ext cx="587532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بعضی وقت ها حشرات درشیره ی</a:t>
            </a:r>
          </a:p>
          <a:p>
            <a:pPr algn="ctr"/>
            <a:r>
              <a:rPr lang="fa-I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درختان گیرمی افتادند وبدن آن ها</a:t>
            </a:r>
          </a:p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به صورت فسیل درمی آمده است.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7837_3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400"/>
            <a:ext cx="5238750" cy="3495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3634" y="4343400"/>
            <a:ext cx="715933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فسیل نوعی سوسک درکهربا</a:t>
            </a:r>
          </a:p>
          <a:p>
            <a:pPr algn="ctr"/>
            <a:r>
              <a:rPr lang="fa-IR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100میلیون ساله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832" y="228600"/>
            <a:ext cx="81628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نوع دیگر فسیل به این صورت است که</a:t>
            </a:r>
          </a:p>
          <a:p>
            <a:pPr algn="ctr"/>
            <a:r>
              <a:rPr lang="fa-IR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بدن حیوان بین یخ می ماند وکل بدن حیوان</a:t>
            </a:r>
          </a:p>
          <a:p>
            <a:pPr algn="ctr"/>
            <a:r>
              <a:rPr lang="fa-I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پس از سالیان سال سالم </a:t>
            </a:r>
            <a:r>
              <a:rPr lang="fa-I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می ماند.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2349" y="2362200"/>
            <a:ext cx="61782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مانند ماموت هایی که درون غارهای </a:t>
            </a:r>
          </a:p>
          <a:p>
            <a:pPr algn="ctr"/>
            <a:r>
              <a:rPr lang="fa-I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قطب شمال پیدا شده اند</a:t>
            </a:r>
            <a:r>
              <a:rPr lang="fa-IR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9303-4m1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70" y="3505200"/>
            <a:ext cx="4286250" cy="3000375"/>
          </a:xfrm>
          <a:prstGeom prst="rect">
            <a:avLst/>
          </a:prstGeom>
        </p:spPr>
      </p:pic>
      <p:pic>
        <p:nvPicPr>
          <p:cNvPr id="5" name="Picture 4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URZS3UQz.jpg"/>
          <p:cNvPicPr>
            <a:picLocks noChangeAspect="1"/>
          </p:cNvPicPr>
          <p:nvPr/>
        </p:nvPicPr>
        <p:blipFill>
          <a:blip r:embed="rId2"/>
          <a:srcRect b="12533"/>
          <a:stretch>
            <a:fillRect/>
          </a:stretch>
        </p:blipFill>
        <p:spPr>
          <a:xfrm>
            <a:off x="1447800" y="2362200"/>
            <a:ext cx="5924085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33400"/>
            <a:ext cx="57310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کشف ماموت ده هزار ساله </a:t>
            </a:r>
          </a:p>
          <a:p>
            <a:pPr algn="ctr"/>
            <a:r>
              <a:rPr lang="fa-IR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درقطب شمال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232" y="609600"/>
            <a:ext cx="80489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نوع دیگر فسیل بدن حیوان پس ازمردن</a:t>
            </a:r>
          </a:p>
          <a:p>
            <a:pPr algn="ctr"/>
            <a:r>
              <a:rPr lang="fa-IR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بین رسوبات قرار گرفته وجای بدن حیوان</a:t>
            </a:r>
          </a:p>
          <a:p>
            <a:pPr algn="ctr"/>
            <a:r>
              <a:rPr lang="fa-I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باقی می مانده است.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15603461-model-dinosaur-foss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72968"/>
            <a:ext cx="5257800" cy="3364992"/>
          </a:xfrm>
          <a:prstGeom prst="rect">
            <a:avLst/>
          </a:prstGeom>
        </p:spPr>
      </p:pic>
      <p:pic>
        <p:nvPicPr>
          <p:cNvPr id="5" name="Picture 4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5943600"/>
            <a:ext cx="933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بعدی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85800"/>
            <a:ext cx="3190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فسیل </a:t>
            </a:r>
            <a:r>
              <a:rPr lang="fa-I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صدف </a:t>
            </a:r>
            <a:r>
              <a:rPr lang="fa-I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25442259067571300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81400"/>
            <a:ext cx="3370688" cy="2247125"/>
          </a:xfrm>
          <a:prstGeom prst="rect">
            <a:avLst/>
          </a:prstGeom>
        </p:spPr>
      </p:pic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10000"/>
            <a:ext cx="2466975" cy="1847850"/>
          </a:xfrm>
          <a:prstGeom prst="rect">
            <a:avLst/>
          </a:prstGeom>
        </p:spPr>
      </p:pic>
      <p:pic>
        <p:nvPicPr>
          <p:cNvPr id="5" name="Picture 4" descr="Laie_76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3f3483749ee0d5f7ff72c9ec7937fc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590800"/>
            <a:ext cx="5257800" cy="350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049" y="457200"/>
            <a:ext cx="77588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کشف فسیل دایناسور72 میلیون ساله </a:t>
            </a:r>
          </a:p>
          <a:p>
            <a:pPr algn="ctr"/>
            <a:r>
              <a:rPr lang="fa-I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درمکزیک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89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191711506201410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28800"/>
            <a:ext cx="6723322" cy="41195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5600" y="533400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فسیل دایناسور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09600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فسیل قورباغه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378153_8RNzTS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05000"/>
            <a:ext cx="2540000" cy="4127500"/>
          </a:xfrm>
          <a:prstGeom prst="rect">
            <a:avLst/>
          </a:prstGeom>
        </p:spPr>
      </p:pic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4275" y="609600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فسیل گیاه </a:t>
            </a:r>
            <a:endParaRPr lang="en-US" sz="54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5317475" cy="3538538"/>
          </a:xfrm>
          <a:prstGeom prst="rect">
            <a:avLst/>
          </a:prstGeom>
        </p:spPr>
      </p:pic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943600"/>
            <a:ext cx="933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بعدی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743200"/>
            <a:ext cx="1166813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80" y="685800"/>
            <a:ext cx="32928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خدانگهدار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C65AF-6E0D-4201-AF4E-84446347E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17726"/>
            <a:ext cx="79720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به آثار به جامانده ازحیوانات و</a:t>
            </a:r>
          </a:p>
          <a:p>
            <a:pPr algn="ctr"/>
            <a:r>
              <a:rPr lang="fa-IR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گیاهان قدیمی </a:t>
            </a:r>
            <a:r>
              <a:rPr lang="fa-I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فسیل می گویند.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89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92" y="1907361"/>
            <a:ext cx="3333750" cy="3057525"/>
          </a:xfrm>
          <a:prstGeom prst="rect">
            <a:avLst/>
          </a:prstGeom>
        </p:spPr>
      </p:pic>
      <p:pic>
        <p:nvPicPr>
          <p:cNvPr id="6" name="Picture 5" descr="Entelognathus primordia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200400"/>
            <a:ext cx="1447800" cy="944690"/>
          </a:xfrm>
          <a:prstGeom prst="rect">
            <a:avLst/>
          </a:prstGeom>
        </p:spPr>
      </p:pic>
      <p:pic>
        <p:nvPicPr>
          <p:cNvPr id="7" name="Picture 6" descr="25442259067571300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6243" y="4617402"/>
            <a:ext cx="1219200" cy="812800"/>
          </a:xfrm>
          <a:prstGeom prst="rect">
            <a:avLst/>
          </a:prstGeom>
        </p:spPr>
      </p:pic>
      <p:pic>
        <p:nvPicPr>
          <p:cNvPr id="8" name="Picture 7" descr="15603461-model-dinosaur-foss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585214"/>
            <a:ext cx="1600200" cy="1024128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097278"/>
            <a:ext cx="1157287" cy="770122"/>
          </a:xfrm>
          <a:prstGeom prst="rect">
            <a:avLst/>
          </a:prstGeom>
        </p:spPr>
      </p:pic>
      <p:pic>
        <p:nvPicPr>
          <p:cNvPr id="10" name="Picture 9" descr="Laie_76C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3400"/>
            <a:ext cx="56220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0 Elham" pitchFamily="2" charset="-78"/>
              </a:rPr>
              <a:t>یکی ازاین آثار به جامانده</a:t>
            </a:r>
          </a:p>
          <a:p>
            <a:pPr algn="ctr"/>
            <a:r>
              <a:rPr lang="fa-I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0 Elham" pitchFamily="2" charset="-78"/>
              </a:rPr>
              <a:t>رد پاها هستند.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0 Elham" pitchFamily="2" charset="-78"/>
            </a:endParaRPr>
          </a:p>
        </p:txBody>
      </p:sp>
      <p:pic>
        <p:nvPicPr>
          <p:cNvPr id="7" name="Picture 6" descr="Animal-rights-watch-ARW-172.jpg"/>
          <p:cNvPicPr>
            <a:picLocks noChangeAspect="1"/>
          </p:cNvPicPr>
          <p:nvPr/>
        </p:nvPicPr>
        <p:blipFill>
          <a:blip r:embed="rId2"/>
          <a:srcRect b="10117"/>
          <a:stretch>
            <a:fillRect/>
          </a:stretch>
        </p:blipFill>
        <p:spPr>
          <a:xfrm>
            <a:off x="1981200" y="2667000"/>
            <a:ext cx="5069382" cy="3452813"/>
          </a:xfrm>
          <a:prstGeom prst="rect">
            <a:avLst/>
          </a:prstGeom>
        </p:spPr>
      </p:pic>
      <p:pic>
        <p:nvPicPr>
          <p:cNvPr id="4" name="Picture 3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402" y="228600"/>
            <a:ext cx="69589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</a:p>
          <a:p>
            <a:pPr algn="ctr"/>
            <a:r>
              <a:rPr lang="fa-IR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دانشمندان بامشاهده ی ردپای حیوانات چه چیزهایی می فهمند؟</a:t>
            </a:r>
            <a:endParaRPr lang="en-US" sz="2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1295400"/>
            <a:ext cx="4089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بزرگی یا کوچکی حیوان </a:t>
            </a:r>
            <a:r>
              <a:rPr lang="fa-IR" sz="3600" b="1" cap="none" spc="0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</a:p>
          <a:p>
            <a:pPr algn="ctr"/>
            <a:r>
              <a:rPr lang="fa-IR" sz="3600" b="1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  <a:endParaRPr lang="en-US" sz="3600" b="1" cap="none" spc="0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2286000"/>
            <a:ext cx="41520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سبکی یاسنگینی حیوان </a:t>
            </a:r>
            <a:r>
              <a:rPr lang="fa-IR" sz="36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</a:p>
          <a:p>
            <a:pPr algn="ctr"/>
            <a:r>
              <a:rPr lang="fa-IR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  <a:endParaRPr lang="en-US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276600"/>
            <a:ext cx="56332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گوشتخوار یا علفخوار بودن حیوان </a:t>
            </a:r>
            <a:r>
              <a:rPr lang="fa-IR" sz="36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</a:p>
          <a:p>
            <a:pPr algn="ctr"/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343400"/>
            <a:ext cx="37641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Nazanin" pitchFamily="2" charset="-78"/>
              </a:rPr>
              <a:t>سرعت حرکت حیوان   </a:t>
            </a:r>
          </a:p>
          <a:p>
            <a:pPr algn="ctr"/>
            <a:r>
              <a:rPr lang="fa-I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2  Nazanin" pitchFamily="2" charset="-78"/>
              </a:rPr>
              <a:t>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2  Nazanin" pitchFamily="2" charset="-78"/>
            </a:endParaRPr>
          </a:p>
        </p:txBody>
      </p:sp>
      <p:pic>
        <p:nvPicPr>
          <p:cNvPr id="7" name="Picture 6" descr="329346_967.jpg"/>
          <p:cNvPicPr>
            <a:picLocks noChangeAspect="1"/>
          </p:cNvPicPr>
          <p:nvPr/>
        </p:nvPicPr>
        <p:blipFill>
          <a:blip r:embed="rId2"/>
          <a:srcRect l="20364" r="21455"/>
          <a:stretch>
            <a:fillRect/>
          </a:stretch>
        </p:blipFill>
        <p:spPr>
          <a:xfrm>
            <a:off x="565484" y="2808961"/>
            <a:ext cx="3048000" cy="2134603"/>
          </a:xfrm>
          <a:prstGeom prst="rect">
            <a:avLst/>
          </a:prstGeom>
        </p:spPr>
      </p:pic>
      <p:pic>
        <p:nvPicPr>
          <p:cNvPr id="8" name="Picture 7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304" y="304800"/>
            <a:ext cx="77460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none" spc="0" dirty="0">
                <a:ln w="11430"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ردپای یک دایناسوردربیابان نشانه ی چیست؟ </a:t>
            </a:r>
            <a:endParaRPr lang="en-US" sz="2800" b="1" cap="none" spc="0" dirty="0">
              <a:ln w="11430"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329344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37" y="2807368"/>
            <a:ext cx="6068934" cy="3327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990600"/>
            <a:ext cx="68643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dirty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این بیابان میلیون هاسال پیش منطقه ی </a:t>
            </a:r>
          </a:p>
          <a:p>
            <a:pPr algn="ctr"/>
            <a:r>
              <a:rPr lang="fa-IR" sz="3200" b="1" dirty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خوش آب وهوایی بوده است.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498" y="2133600"/>
            <a:ext cx="82702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dirty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گیاهان وجانوران گیاهخواری درآن جازندگی می کرده اند.</a:t>
            </a:r>
            <a:r>
              <a:rPr lang="fa-IR" sz="2400" b="1" cap="none" spc="0" dirty="0">
                <a:ln w="1143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cap="none" spc="0" dirty="0">
              <a:ln w="1143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Laie_76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35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333750" cy="3333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533400"/>
            <a:ext cx="58480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cs typeface="2  Nazanin" pitchFamily="2" charset="-78"/>
              </a:rPr>
              <a:t>این رد پانشان می دهد که حیوان</a:t>
            </a:r>
          </a:p>
          <a:p>
            <a:pPr algn="ctr"/>
            <a:r>
              <a:rPr lang="fa-I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cs typeface="2  Nazanin" pitchFamily="2" charset="-78"/>
              </a:rPr>
              <a:t>جزء پرندگان بوده است.</a:t>
            </a:r>
            <a:endParaRPr lang="fa-I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cs typeface="2  Nazanin" pitchFamily="2" charset="-78"/>
            </a:endParaRPr>
          </a:p>
        </p:txBody>
      </p:sp>
      <p:pic>
        <p:nvPicPr>
          <p:cNvPr id="4" name="Picture 3" descr="foot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62200"/>
            <a:ext cx="4038104" cy="3025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5638800"/>
            <a:ext cx="24593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فسیل رد پای پرنده 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Laie_76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578" y="457200"/>
            <a:ext cx="54068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به نظرشما این رد پا مربوط به </a:t>
            </a:r>
          </a:p>
          <a:p>
            <a:pPr algn="ctr"/>
            <a:r>
              <a:rPr lang="fa-IR" sz="32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کدام حیوان است ؟ </a:t>
            </a:r>
          </a:p>
        </p:txBody>
      </p:sp>
      <p:pic>
        <p:nvPicPr>
          <p:cNvPr id="4" name="Picture 3" descr="1759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429000"/>
            <a:ext cx="2971800" cy="2971800"/>
          </a:xfrm>
          <a:prstGeom prst="rect">
            <a:avLst/>
          </a:prstGeom>
        </p:spPr>
      </p:pic>
      <p:pic>
        <p:nvPicPr>
          <p:cNvPr id="5" name="Picture 4" descr="1762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3333750" cy="2762250"/>
          </a:xfrm>
          <a:prstGeom prst="rect">
            <a:avLst/>
          </a:prstGeom>
        </p:spPr>
      </p:pic>
      <p:pic>
        <p:nvPicPr>
          <p:cNvPr id="6" name="Picture 5" descr="0_afdcf_165854b3_orig (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2743200" cy="2743200"/>
          </a:xfrm>
          <a:prstGeom prst="rect">
            <a:avLst/>
          </a:prstGeom>
        </p:spPr>
      </p:pic>
      <p:pic>
        <p:nvPicPr>
          <p:cNvPr id="7" name="Picture 6" descr="sledi-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4800"/>
            <a:ext cx="1933575" cy="2571750"/>
          </a:xfrm>
          <a:prstGeom prst="rect">
            <a:avLst/>
          </a:prstGeom>
        </p:spPr>
      </p:pic>
      <p:pic>
        <p:nvPicPr>
          <p:cNvPr id="9" name="Picture 8" descr="Laie_76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654992"/>
            <a:ext cx="1066800" cy="96012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279</Words>
  <Application>Microsoft Office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IranNastaliq</vt:lpstr>
      <vt:lpstr>Moalla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</dc:creator>
  <cp:lastModifiedBy>Administrator</cp:lastModifiedBy>
  <cp:revision>11</cp:revision>
  <dcterms:created xsi:type="dcterms:W3CDTF">2015-11-23T17:58:44Z</dcterms:created>
  <dcterms:modified xsi:type="dcterms:W3CDTF">2020-11-06T11:25:55Z</dcterms:modified>
</cp:coreProperties>
</file>