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5" r:id="rId2"/>
    <p:sldId id="276" r:id="rId3"/>
    <p:sldId id="277" r:id="rId4"/>
    <p:sldId id="289" r:id="rId5"/>
    <p:sldId id="290" r:id="rId6"/>
    <p:sldId id="287" r:id="rId7"/>
    <p:sldId id="288" r:id="rId8"/>
    <p:sldId id="278" r:id="rId9"/>
    <p:sldId id="283" r:id="rId10"/>
    <p:sldId id="284" r:id="rId11"/>
    <p:sldId id="281" r:id="rId12"/>
    <p:sldId id="279" r:id="rId13"/>
    <p:sldId id="285" r:id="rId14"/>
    <p:sldId id="280" r:id="rId15"/>
    <p:sldId id="286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33CC"/>
    <a:srgbClr val="9900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9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5544B-CC72-4B0A-98B7-343DCE37F0B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11306-27F6-4BB8-8F22-EE65F853A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12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A829B-7BE6-40D1-A29D-E4EDE30B6E4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62F9A-EBBA-44A8-AA92-569848AF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microsoft.com/office/2007/relationships/hdphoto" Target="../media/hdphoto5.wdp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12" Type="http://schemas.microsoft.com/office/2007/relationships/hdphoto" Target="../media/hdphoto4.wdp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11" Type="http://schemas.openxmlformats.org/officeDocument/2006/relationships/image" Target="../media/image4.pn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microsoft.com/office/2007/relationships/hdphoto" Target="../media/hdphoto3.wdp"/><Relationship Id="rId9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676334" y="-2700336"/>
            <a:ext cx="6882004" cy="122346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10" name="TextBox 9"/>
          <p:cNvSpPr txBox="1"/>
          <p:nvPr userDrawn="1"/>
        </p:nvSpPr>
        <p:spPr>
          <a:xfrm>
            <a:off x="2667000" y="2606040"/>
            <a:ext cx="6858000" cy="164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1500" dirty="0">
                <a:ln>
                  <a:solidFill>
                    <a:srgbClr val="CC00FF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oalla" panose="02000506000000020002" pitchFamily="2" charset="0"/>
                <a:cs typeface="Moalla" panose="02000506000000020002" pitchFamily="2" charset="0"/>
              </a:rPr>
              <a:t>به نام خدای مهربان</a:t>
            </a:r>
            <a:endParaRPr lang="en-US" sz="11500" dirty="0">
              <a:ln>
                <a:solidFill>
                  <a:srgbClr val="CC00FF"/>
                </a:solidFill>
              </a:ln>
              <a:solidFill>
                <a:schemeClr val="accent5">
                  <a:lumMod val="50000"/>
                </a:schemeClr>
              </a:solidFill>
              <a:latin typeface="Moalla" panose="02000506000000020002" pitchFamily="2" charset="0"/>
              <a:cs typeface="Moalla" panose="02000506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4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676334" y="-2700336"/>
            <a:ext cx="6882004" cy="122346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8613" y1="31702" x2="28613" y2="31702"/>
                        <a14:foregroundMark x1="23730" y1="32979" x2="23730" y2="32979"/>
                        <a14:foregroundMark x1="26270" y1="32128" x2="26270" y2="32128"/>
                        <a14:foregroundMark x1="20898" y1="32128" x2="20898" y2="32128"/>
                        <a14:foregroundMark x1="19922" y1="31277" x2="19922" y2="31277"/>
                        <a14:foregroundMark x1="31543" y1="31489" x2="31543" y2="31489"/>
                        <a14:foregroundMark x1="33301" y1="30851" x2="33301" y2="30851"/>
                        <a14:foregroundMark x1="26465" y1="25000" x2="26465" y2="25000"/>
                        <a14:foregroundMark x1="29199" y1="24362" x2="29199" y2="24362"/>
                        <a14:foregroundMark x1="27051" y1="24362" x2="27051" y2="24362"/>
                        <a14:foregroundMark x1="19727" y1="30319" x2="19727" y2="30319"/>
                        <a14:foregroundMark x1="19629" y1="32553" x2="19629" y2="32553"/>
                        <a14:foregroundMark x1="19531" y1="29574" x2="19531" y2="29574"/>
                        <a14:foregroundMark x1="29199" y1="22979" x2="29199" y2="22979"/>
                        <a14:foregroundMark x1="34570" y1="30000" x2="34570" y2="30000"/>
                        <a14:foregroundMark x1="35352" y1="29362" x2="35352" y2="29362"/>
                        <a14:foregroundMark x1="41797" y1="33617" x2="41797" y2="33617"/>
                        <a14:foregroundMark x1="37988" y1="39787" x2="37988" y2="39787"/>
                        <a14:foregroundMark x1="41992" y1="25426" x2="41992" y2="25426"/>
                        <a14:foregroundMark x1="42871" y1="24149" x2="42871" y2="24149"/>
                        <a14:foregroundMark x1="25684" y1="38191" x2="25684" y2="38191"/>
                        <a14:foregroundMark x1="31348" y1="50000" x2="31348" y2="50000"/>
                        <a14:foregroundMark x1="31836" y1="57021" x2="31836" y2="57021"/>
                        <a14:foregroundMark x1="39258" y1="51489" x2="39258" y2="51489"/>
                        <a14:foregroundMark x1="16016" y1="56064" x2="16016" y2="56064"/>
                        <a14:foregroundMark x1="46387" y1="68830" x2="46387" y2="68830"/>
                        <a14:foregroundMark x1="43457" y1="56170" x2="43457" y2="56170"/>
                        <a14:foregroundMark x1="15332" y1="72553" x2="15332" y2="72553"/>
                        <a14:foregroundMark x1="5664" y1="58617" x2="5664" y2="58617"/>
                        <a14:foregroundMark x1="5176" y1="61596" x2="5176" y2="61596"/>
                        <a14:foregroundMark x1="17871" y1="63617" x2="17871" y2="63617"/>
                        <a14:foregroundMark x1="10938" y1="65532" x2="10938" y2="65532"/>
                        <a14:foregroundMark x1="73730" y1="34894" x2="73730" y2="34894"/>
                        <a14:foregroundMark x1="67090" y1="42553" x2="67090" y2="42553"/>
                        <a14:foregroundMark x1="74512" y1="52128" x2="74512" y2="52128"/>
                        <a14:foregroundMark x1="37305" y1="93511" x2="37305" y2="93511"/>
                        <a14:foregroundMark x1="70898" y1="79468" x2="70898" y2="79468"/>
                        <a14:foregroundMark x1="83984" y1="45213" x2="83984" y2="45213"/>
                        <a14:foregroundMark x1="4883" y1="63936" x2="4883" y2="63936"/>
                        <a14:foregroundMark x1="11328" y1="63830" x2="11328" y2="63830"/>
                        <a14:foregroundMark x1="2051" y1="90532" x2="2051" y2="90532"/>
                        <a14:backgroundMark x1="39355" y1="58191" x2="39355" y2="58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426" y="0"/>
            <a:ext cx="3685618" cy="3383280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 userDrawn="1"/>
        </p:nvSpPr>
        <p:spPr>
          <a:xfrm>
            <a:off x="516228" y="5025108"/>
            <a:ext cx="4572000" cy="76944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a-IR" sz="44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پایه </a:t>
            </a:r>
            <a:r>
              <a:rPr lang="fa-IR" sz="4400" baseline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44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پنجم دبستان دخترانه تزکیه</a:t>
            </a:r>
            <a:endParaRPr lang="en-US" sz="44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677106" y="-2700336"/>
            <a:ext cx="6882004" cy="12234672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</p:pic>
      <p:grpSp>
        <p:nvGrpSpPr>
          <p:cNvPr id="4" name="Group 3"/>
          <p:cNvGrpSpPr/>
          <p:nvPr userDrawn="1"/>
        </p:nvGrpSpPr>
        <p:grpSpPr>
          <a:xfrm>
            <a:off x="11046460" y="59850"/>
            <a:ext cx="1097280" cy="1097281"/>
            <a:chOff x="11031220" y="59850"/>
            <a:chExt cx="1097280" cy="1097281"/>
          </a:xfrm>
        </p:grpSpPr>
        <p:sp>
          <p:nvSpPr>
            <p:cNvPr id="5" name="Rectangle 4"/>
            <p:cNvSpPr/>
            <p:nvPr/>
          </p:nvSpPr>
          <p:spPr>
            <a:xfrm>
              <a:off x="11031220" y="59850"/>
              <a:ext cx="1097280" cy="109728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9" t="15947" r="16213" b="16037"/>
            <a:stretch/>
          </p:blipFill>
          <p:spPr>
            <a:xfrm>
              <a:off x="11034574" y="59850"/>
              <a:ext cx="1093926" cy="1097281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9" name="Group 8"/>
          <p:cNvGrpSpPr/>
          <p:nvPr userDrawn="1"/>
        </p:nvGrpSpPr>
        <p:grpSpPr>
          <a:xfrm>
            <a:off x="11046460" y="2184715"/>
            <a:ext cx="1097280" cy="4590289"/>
            <a:chOff x="11031220" y="2164395"/>
            <a:chExt cx="1097280" cy="4590289"/>
          </a:xfrm>
        </p:grpSpPr>
        <p:sp>
          <p:nvSpPr>
            <p:cNvPr id="10" name="Rectangle 9"/>
            <p:cNvSpPr/>
            <p:nvPr/>
          </p:nvSpPr>
          <p:spPr>
            <a:xfrm>
              <a:off x="11031220" y="2164396"/>
              <a:ext cx="1097280" cy="45902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9" t="15947" r="16213" b="16037"/>
            <a:stretch/>
          </p:blipFill>
          <p:spPr>
            <a:xfrm>
              <a:off x="11031220" y="2164395"/>
              <a:ext cx="1093926" cy="109728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9" t="15947" r="16213" b="16037"/>
            <a:stretch/>
          </p:blipFill>
          <p:spPr>
            <a:xfrm>
              <a:off x="11031220" y="5657403"/>
              <a:ext cx="1093926" cy="109728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9" t="15947" r="16213" b="16037"/>
            <a:stretch/>
          </p:blipFill>
          <p:spPr>
            <a:xfrm>
              <a:off x="11031220" y="3910899"/>
              <a:ext cx="1093926" cy="1097281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40" name="Group 39"/>
          <p:cNvGrpSpPr/>
          <p:nvPr userDrawn="1"/>
        </p:nvGrpSpPr>
        <p:grpSpPr>
          <a:xfrm>
            <a:off x="441962" y="894328"/>
            <a:ext cx="2194560" cy="1827692"/>
            <a:chOff x="441962" y="894328"/>
            <a:chExt cx="2194560" cy="1827692"/>
          </a:xfrm>
          <a:effectLst>
            <a:reflection stA="50000" endPos="50000" dist="63500" dir="5400000" sy="-100000" algn="bl" rotWithShape="0"/>
          </a:effectLst>
        </p:grpSpPr>
        <p:grpSp>
          <p:nvGrpSpPr>
            <p:cNvPr id="22" name="Group 21"/>
            <p:cNvGrpSpPr/>
            <p:nvPr userDrawn="1"/>
          </p:nvGrpSpPr>
          <p:grpSpPr>
            <a:xfrm rot="18900000">
              <a:off x="441962" y="894328"/>
              <a:ext cx="2194560" cy="1463040"/>
              <a:chOff x="1100239" y="4484983"/>
              <a:chExt cx="2194560" cy="1463040"/>
            </a:xfrm>
            <a:effectLst>
              <a:reflection stA="50000" endPos="50000" dist="63500" dir="5400000" sy="-100000" algn="bl" rotWithShape="0"/>
            </a:effectLst>
          </p:grpSpPr>
          <p:sp>
            <p:nvSpPr>
              <p:cNvPr id="23" name="Rectangle 22"/>
              <p:cNvSpPr/>
              <p:nvPr/>
            </p:nvSpPr>
            <p:spPr>
              <a:xfrm>
                <a:off x="1100239" y="4484983"/>
                <a:ext cx="2194560" cy="1463040"/>
              </a:xfrm>
              <a:prstGeom prst="rect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079506" y="4867978"/>
                <a:ext cx="11887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4000" dirty="0">
                    <a:solidFill>
                      <a:srgbClr val="002060"/>
                    </a:solidFill>
                    <a:latin typeface="IranNastaliq" panose="02020505000000020003" pitchFamily="18" charset="0"/>
                    <a:cs typeface="IranNastaliq" panose="02020505000000020003" pitchFamily="18" charset="0"/>
                  </a:rPr>
                  <a:t>قرآن</a:t>
                </a:r>
                <a:endParaRPr lang="en-US" sz="4000" dirty="0">
                  <a:solidFill>
                    <a:srgbClr val="002060"/>
                  </a:solidFill>
                  <a:latin typeface="IranNastaliq" panose="02020505000000020003" pitchFamily="18" charset="0"/>
                  <a:cs typeface="IranNastaliq" panose="02020505000000020003" pitchFamily="18" charset="0"/>
                </a:endParaRPr>
              </a:p>
            </p:txBody>
          </p:sp>
        </p:grpSp>
        <p:pic>
          <p:nvPicPr>
            <p:cNvPr id="16" name="Picture 15"/>
            <p:cNvPicPr preferRelativeResize="0">
              <a:picLocks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2700000">
              <a:off x="657529" y="1350420"/>
              <a:ext cx="941832" cy="137160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 userDrawn="1"/>
        </p:nvGrpSpPr>
        <p:grpSpPr>
          <a:xfrm>
            <a:off x="2815606" y="881117"/>
            <a:ext cx="2169779" cy="1818072"/>
            <a:chOff x="2815606" y="881117"/>
            <a:chExt cx="2169779" cy="1818072"/>
          </a:xfrm>
          <a:effectLst>
            <a:reflection stA="50000" endPos="50000" dist="63500" dir="5400000" sy="-100000" algn="bl" rotWithShape="0"/>
          </a:effectLst>
        </p:grpSpPr>
        <p:grpSp>
          <p:nvGrpSpPr>
            <p:cNvPr id="41" name="Group 40"/>
            <p:cNvGrpSpPr/>
            <p:nvPr userDrawn="1"/>
          </p:nvGrpSpPr>
          <p:grpSpPr>
            <a:xfrm rot="18900000">
              <a:off x="2815606" y="881117"/>
              <a:ext cx="2169779" cy="1463040"/>
              <a:chOff x="4826002" y="2961337"/>
              <a:chExt cx="2194560" cy="1463040"/>
            </a:xfrm>
            <a:effectLst>
              <a:reflection stA="50000" endPos="50000" dist="63500" dir="5400000" sy="-100000" algn="bl" rotWithShape="0"/>
            </a:effectLst>
          </p:grpSpPr>
          <p:sp>
            <p:nvSpPr>
              <p:cNvPr id="43" name="Rectangle 42"/>
              <p:cNvSpPr/>
              <p:nvPr/>
            </p:nvSpPr>
            <p:spPr>
              <a:xfrm>
                <a:off x="4826002" y="2961337"/>
                <a:ext cx="2194560" cy="1463040"/>
              </a:xfrm>
              <a:prstGeom prst="rect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816453" y="3031136"/>
                <a:ext cx="118872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4000" dirty="0">
                    <a:solidFill>
                      <a:srgbClr val="002060"/>
                    </a:solidFill>
                    <a:latin typeface="IranNastaliq" panose="02020505000000020003" pitchFamily="18" charset="0"/>
                    <a:cs typeface="IranNastaliq" panose="02020505000000020003" pitchFamily="18" charset="0"/>
                  </a:rPr>
                  <a:t>هدیه‌های</a:t>
                </a:r>
                <a:r>
                  <a:rPr lang="fa-IR" sz="4000" baseline="0" dirty="0">
                    <a:solidFill>
                      <a:srgbClr val="002060"/>
                    </a:solidFill>
                    <a:latin typeface="IranNastaliq" panose="02020505000000020003" pitchFamily="18" charset="0"/>
                    <a:cs typeface="IranNastaliq" panose="02020505000000020003" pitchFamily="18" charset="0"/>
                  </a:rPr>
                  <a:t> آسمان</a:t>
                </a:r>
                <a:endParaRPr lang="en-US" sz="4800" dirty="0">
                  <a:solidFill>
                    <a:srgbClr val="002060"/>
                  </a:solidFill>
                  <a:latin typeface="IranNastaliq" panose="02020505000000020003" pitchFamily="18" charset="0"/>
                  <a:cs typeface="IranNastaliq" panose="02020505000000020003" pitchFamily="18" charset="0"/>
                </a:endParaRPr>
              </a:p>
            </p:txBody>
          </p:sp>
        </p:grpSp>
        <p:pic>
          <p:nvPicPr>
            <p:cNvPr id="26" name="Picture 25"/>
            <p:cNvPicPr preferRelativeResize="0">
              <a:picLocks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2700000">
              <a:off x="3030640" y="1327589"/>
              <a:ext cx="941832" cy="1371600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 userDrawn="1"/>
        </p:nvGrpSpPr>
        <p:grpSpPr>
          <a:xfrm>
            <a:off x="3459014" y="2848662"/>
            <a:ext cx="2194560" cy="1827409"/>
            <a:chOff x="3459014" y="2848662"/>
            <a:chExt cx="2194560" cy="1827409"/>
          </a:xfrm>
          <a:effectLst>
            <a:reflection stA="50000" endPos="50000" dist="63500" dir="5400000" sy="-100000" algn="bl" rotWithShape="0"/>
          </a:effectLst>
        </p:grpSpPr>
        <p:grpSp>
          <p:nvGrpSpPr>
            <p:cNvPr id="14" name="Group 13"/>
            <p:cNvGrpSpPr/>
            <p:nvPr userDrawn="1"/>
          </p:nvGrpSpPr>
          <p:grpSpPr>
            <a:xfrm rot="18900000">
              <a:off x="3459014" y="2848662"/>
              <a:ext cx="2194560" cy="1463040"/>
              <a:chOff x="3454400" y="1660762"/>
              <a:chExt cx="3192945" cy="2091497"/>
            </a:xfrm>
            <a:effectLst>
              <a:reflection stA="50000" endA="300" endPos="50000" dist="63500" dir="5400000" sy="-100000" algn="bl" rotWithShape="0"/>
            </a:effectLst>
          </p:grpSpPr>
          <p:sp>
            <p:nvSpPr>
              <p:cNvPr id="15" name="Rectangle 14"/>
              <p:cNvSpPr/>
              <p:nvPr/>
            </p:nvSpPr>
            <p:spPr>
              <a:xfrm>
                <a:off x="3454400" y="1660762"/>
                <a:ext cx="3192945" cy="2091497"/>
              </a:xfrm>
              <a:prstGeom prst="rect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879171" y="2200528"/>
                <a:ext cx="1729510" cy="1011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4000" dirty="0">
                    <a:solidFill>
                      <a:srgbClr val="002060"/>
                    </a:solidFill>
                    <a:latin typeface="IranNastaliq" panose="02020505000000020003" pitchFamily="18" charset="0"/>
                    <a:cs typeface="IranNastaliq" panose="02020505000000020003" pitchFamily="18" charset="0"/>
                  </a:rPr>
                  <a:t>فارسی</a:t>
                </a:r>
                <a:endParaRPr lang="en-US" sz="4000" dirty="0">
                  <a:solidFill>
                    <a:srgbClr val="002060"/>
                  </a:solidFill>
                  <a:latin typeface="IranNastaliq" panose="02020505000000020003" pitchFamily="18" charset="0"/>
                  <a:cs typeface="IranNastaliq" panose="02020505000000020003" pitchFamily="18" charset="0"/>
                </a:endParaRPr>
              </a:p>
            </p:txBody>
          </p:sp>
        </p:grpSp>
        <p:pic>
          <p:nvPicPr>
            <p:cNvPr id="35" name="Picture 34"/>
            <p:cNvPicPr preferRelativeResize="0">
              <a:picLocks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2700000">
              <a:off x="3676233" y="3304471"/>
              <a:ext cx="941832" cy="137160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 userDrawn="1"/>
        </p:nvGrpSpPr>
        <p:grpSpPr>
          <a:xfrm>
            <a:off x="5120810" y="898700"/>
            <a:ext cx="2194560" cy="1827299"/>
            <a:chOff x="5120810" y="898700"/>
            <a:chExt cx="2194560" cy="1827299"/>
          </a:xfrm>
          <a:effectLst>
            <a:reflection stA="50000" endPos="50000" dist="63500" dir="5400000" sy="-100000" algn="bl" rotWithShape="0"/>
          </a:effectLst>
        </p:grpSpPr>
        <p:grpSp>
          <p:nvGrpSpPr>
            <p:cNvPr id="18" name="Group 17"/>
            <p:cNvGrpSpPr/>
            <p:nvPr userDrawn="1"/>
          </p:nvGrpSpPr>
          <p:grpSpPr>
            <a:xfrm rot="18900000">
              <a:off x="5120810" y="898700"/>
              <a:ext cx="2194560" cy="1463040"/>
              <a:chOff x="4826002" y="2961337"/>
              <a:chExt cx="2219624" cy="1463040"/>
            </a:xfrm>
            <a:effectLst>
              <a:reflection stA="50000" endPos="50000" dist="63500" dir="5400000" sy="-100000" algn="bl" rotWithShape="0"/>
            </a:effectLst>
          </p:grpSpPr>
          <p:sp>
            <p:nvSpPr>
              <p:cNvPr id="19" name="Rectangle 18"/>
              <p:cNvSpPr/>
              <p:nvPr/>
            </p:nvSpPr>
            <p:spPr>
              <a:xfrm>
                <a:off x="4826002" y="2961337"/>
                <a:ext cx="2194560" cy="1463040"/>
              </a:xfrm>
              <a:prstGeom prst="rect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856906" y="3338913"/>
                <a:ext cx="11887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4000" dirty="0">
                    <a:solidFill>
                      <a:srgbClr val="002060"/>
                    </a:solidFill>
                    <a:latin typeface="IranNastaliq" panose="02020505000000020003" pitchFamily="18" charset="0"/>
                    <a:cs typeface="IranNastaliq" panose="02020505000000020003" pitchFamily="18" charset="0"/>
                  </a:rPr>
                  <a:t>ریاضی</a:t>
                </a:r>
                <a:endParaRPr lang="en-US" sz="4800" dirty="0">
                  <a:solidFill>
                    <a:srgbClr val="002060"/>
                  </a:solidFill>
                  <a:latin typeface="IranNastaliq" panose="02020505000000020003" pitchFamily="18" charset="0"/>
                  <a:cs typeface="IranNastaliq" panose="02020505000000020003" pitchFamily="18" charset="0"/>
                </a:endParaRPr>
              </a:p>
            </p:txBody>
          </p:sp>
        </p:grpSp>
        <p:pic>
          <p:nvPicPr>
            <p:cNvPr id="36" name="Picture 35"/>
            <p:cNvPicPr preferRelativeResize="0">
              <a:picLocks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2700000">
              <a:off x="5336768" y="1354399"/>
              <a:ext cx="941832" cy="137160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 userDrawn="1"/>
        </p:nvGrpSpPr>
        <p:grpSpPr>
          <a:xfrm>
            <a:off x="1122910" y="2852839"/>
            <a:ext cx="2194560" cy="1827034"/>
            <a:chOff x="1122910" y="2852839"/>
            <a:chExt cx="2194560" cy="1827034"/>
          </a:xfrm>
          <a:effectLst>
            <a:reflection stA="50000" endPos="50000" dist="63500" dir="5400000" sy="-100000" algn="bl" rotWithShape="0"/>
          </a:effectLst>
        </p:grpSpPr>
        <p:grpSp>
          <p:nvGrpSpPr>
            <p:cNvPr id="27" name="Group 26"/>
            <p:cNvGrpSpPr/>
            <p:nvPr userDrawn="1"/>
          </p:nvGrpSpPr>
          <p:grpSpPr>
            <a:xfrm rot="18900000">
              <a:off x="1122910" y="2852839"/>
              <a:ext cx="2194560" cy="1463040"/>
              <a:chOff x="4631980" y="391297"/>
              <a:chExt cx="2194560" cy="1463040"/>
            </a:xfrm>
            <a:effectLst>
              <a:reflection stA="50000" endPos="50000" dist="63500" dir="5400000" sy="-100000" algn="bl" rotWithShape="0"/>
            </a:effectLst>
          </p:grpSpPr>
          <p:sp>
            <p:nvSpPr>
              <p:cNvPr id="28" name="TextBox 27"/>
              <p:cNvSpPr txBox="1"/>
              <p:nvPr/>
            </p:nvSpPr>
            <p:spPr>
              <a:xfrm>
                <a:off x="5617694" y="766287"/>
                <a:ext cx="11887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4000" dirty="0">
                    <a:solidFill>
                      <a:srgbClr val="002060"/>
                    </a:solidFill>
                    <a:latin typeface="IranNastaliq" panose="02020505000000020003" pitchFamily="18" charset="0"/>
                    <a:cs typeface="IranNastaliq" panose="02020505000000020003" pitchFamily="18" charset="0"/>
                  </a:rPr>
                  <a:t>علوم</a:t>
                </a:r>
                <a:endParaRPr lang="en-US" sz="4800" dirty="0">
                  <a:solidFill>
                    <a:srgbClr val="002060"/>
                  </a:solidFill>
                  <a:latin typeface="IranNastaliq" panose="02020505000000020003" pitchFamily="18" charset="0"/>
                  <a:cs typeface="IranNastaliq" panose="02020505000000020003" pitchFamily="18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631980" y="391297"/>
                <a:ext cx="2194560" cy="1463040"/>
              </a:xfrm>
              <a:prstGeom prst="rect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8" name="Picture 37"/>
            <p:cNvPicPr preferRelativeResize="0"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2700000">
              <a:off x="1337727" y="3308273"/>
              <a:ext cx="941832" cy="1371600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 userDrawn="1"/>
        </p:nvGrpSpPr>
        <p:grpSpPr>
          <a:xfrm>
            <a:off x="1795356" y="4743937"/>
            <a:ext cx="2169779" cy="1822060"/>
            <a:chOff x="1795356" y="4743937"/>
            <a:chExt cx="2169779" cy="1822060"/>
          </a:xfrm>
          <a:effectLst>
            <a:reflection stA="50000" endPos="50000" dist="63500" dir="5400000" sy="-100000" algn="bl" rotWithShape="0"/>
          </a:effectLst>
        </p:grpSpPr>
        <p:grpSp>
          <p:nvGrpSpPr>
            <p:cNvPr id="64" name="Group 63"/>
            <p:cNvGrpSpPr/>
            <p:nvPr userDrawn="1"/>
          </p:nvGrpSpPr>
          <p:grpSpPr>
            <a:xfrm>
              <a:off x="1795356" y="4743937"/>
              <a:ext cx="2169779" cy="1463040"/>
              <a:chOff x="1795356" y="4743937"/>
              <a:chExt cx="2169779" cy="1463040"/>
            </a:xfrm>
          </p:grpSpPr>
          <p:sp>
            <p:nvSpPr>
              <p:cNvPr id="66" name="Rectangle 65"/>
              <p:cNvSpPr/>
              <p:nvPr/>
            </p:nvSpPr>
            <p:spPr>
              <a:xfrm rot="18900000">
                <a:off x="1795356" y="4743937"/>
                <a:ext cx="2169779" cy="1463040"/>
              </a:xfrm>
              <a:prstGeom prst="rect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8900000">
                <a:off x="2661722" y="4752388"/>
                <a:ext cx="1175297" cy="70788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4000" dirty="0">
                    <a:solidFill>
                      <a:srgbClr val="002060"/>
                    </a:solidFill>
                    <a:latin typeface="IranNastaliq" panose="02020505000000020003" pitchFamily="18" charset="0"/>
                    <a:cs typeface="IranNastaliq" panose="02020505000000020003" pitchFamily="18" charset="0"/>
                  </a:rPr>
                  <a:t>اجتماعی</a:t>
                </a:r>
                <a:endParaRPr lang="en-US" sz="4800" dirty="0">
                  <a:solidFill>
                    <a:srgbClr val="002060"/>
                  </a:solidFill>
                  <a:latin typeface="IranNastaliq" panose="02020505000000020003" pitchFamily="18" charset="0"/>
                  <a:cs typeface="IranNastaliq" panose="02020505000000020003" pitchFamily="18" charset="0"/>
                </a:endParaRPr>
              </a:p>
            </p:txBody>
          </p:sp>
        </p:grpSp>
        <p:pic>
          <p:nvPicPr>
            <p:cNvPr id="39" name="Picture 38"/>
            <p:cNvPicPr preferRelativeResize="0">
              <a:picLocks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2700000">
              <a:off x="2006624" y="5194397"/>
              <a:ext cx="941832" cy="1371600"/>
            </a:xfrm>
            <a:prstGeom prst="rect">
              <a:avLst/>
            </a:prstGeom>
          </p:spPr>
        </p:pic>
      </p:grpSp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8613" y1="31702" x2="28613" y2="31702"/>
                        <a14:foregroundMark x1="23730" y1="32979" x2="23730" y2="32979"/>
                        <a14:foregroundMark x1="26270" y1="32128" x2="26270" y2="32128"/>
                        <a14:foregroundMark x1="20898" y1="32128" x2="20898" y2="32128"/>
                        <a14:foregroundMark x1="19922" y1="31277" x2="19922" y2="31277"/>
                        <a14:foregroundMark x1="31543" y1="31489" x2="31543" y2="31489"/>
                        <a14:foregroundMark x1="33301" y1="30851" x2="33301" y2="30851"/>
                        <a14:foregroundMark x1="26465" y1="25000" x2="26465" y2="25000"/>
                        <a14:foregroundMark x1="29199" y1="24362" x2="29199" y2="24362"/>
                        <a14:foregroundMark x1="27051" y1="24362" x2="27051" y2="24362"/>
                        <a14:foregroundMark x1="19727" y1="30319" x2="19727" y2="30319"/>
                        <a14:foregroundMark x1="19629" y1="32553" x2="19629" y2="32553"/>
                        <a14:foregroundMark x1="19531" y1="29574" x2="19531" y2="29574"/>
                        <a14:foregroundMark x1="29199" y1="22979" x2="29199" y2="22979"/>
                        <a14:foregroundMark x1="34570" y1="30000" x2="34570" y2="30000"/>
                        <a14:foregroundMark x1="35352" y1="29362" x2="35352" y2="29362"/>
                        <a14:foregroundMark x1="41797" y1="33617" x2="41797" y2="33617"/>
                        <a14:foregroundMark x1="37988" y1="39787" x2="37988" y2="39787"/>
                        <a14:foregroundMark x1="41992" y1="25426" x2="41992" y2="25426"/>
                        <a14:foregroundMark x1="42871" y1="24149" x2="42871" y2="24149"/>
                        <a14:foregroundMark x1="25684" y1="38191" x2="25684" y2="38191"/>
                        <a14:foregroundMark x1="31348" y1="50000" x2="31348" y2="50000"/>
                        <a14:foregroundMark x1="31836" y1="57021" x2="31836" y2="57021"/>
                        <a14:foregroundMark x1="39258" y1="51489" x2="39258" y2="51489"/>
                        <a14:foregroundMark x1="16016" y1="56064" x2="16016" y2="56064"/>
                        <a14:foregroundMark x1="46387" y1="68830" x2="46387" y2="68830"/>
                        <a14:foregroundMark x1="15332" y1="72553" x2="15332" y2="72553"/>
                        <a14:foregroundMark x1="5664" y1="58617" x2="5664" y2="58617"/>
                        <a14:foregroundMark x1="5176" y1="61596" x2="5176" y2="61596"/>
                        <a14:foregroundMark x1="17871" y1="63617" x2="17871" y2="63617"/>
                        <a14:foregroundMark x1="10938" y1="65532" x2="10938" y2="65532"/>
                        <a14:foregroundMark x1="73730" y1="34894" x2="73730" y2="34894"/>
                        <a14:foregroundMark x1="67090" y1="42553" x2="67090" y2="42553"/>
                        <a14:foregroundMark x1="74512" y1="52128" x2="74512" y2="52128"/>
                        <a14:foregroundMark x1="37305" y1="93511" x2="37305" y2="93511"/>
                        <a14:foregroundMark x1="70898" y1="79468" x2="70898" y2="79468"/>
                        <a14:foregroundMark x1="83984" y1="45213" x2="83984" y2="45213"/>
                        <a14:foregroundMark x1="4883" y1="63936" x2="4883" y2="63936"/>
                        <a14:foregroundMark x1="11328" y1="63830" x2="11328" y2="63830"/>
                        <a14:foregroundMark x1="2051" y1="90532" x2="2051" y2="90532"/>
                        <a14:foregroundMark x1="11364" y1="51240" x2="11364" y2="51240"/>
                        <a14:foregroundMark x1="65909" y1="53719" x2="65909" y2="53719"/>
                        <a14:foregroundMark x1="65152" y1="57851" x2="65152" y2="57851"/>
                        <a14:foregroundMark x1="4924" y1="70248" x2="4924" y2="70248"/>
                        <a14:foregroundMark x1="5303" y1="64876" x2="5303" y2="64876"/>
                        <a14:foregroundMark x1="6061" y1="56612" x2="6061" y2="56612"/>
                        <a14:foregroundMark x1="12121" y1="60331" x2="12121" y2="60331"/>
                        <a14:foregroundMark x1="12121" y1="62397" x2="12121" y2="62397"/>
                        <a14:foregroundMark x1="16667" y1="64876" x2="16667" y2="64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60" y="1157130"/>
            <a:ext cx="1097280" cy="10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07C7E-D869-4934-ACC9-E27C62D86D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1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5400000">
            <a:off x="2632710" y="-2689860"/>
            <a:ext cx="6949440" cy="12252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1046460" y="59850"/>
            <a:ext cx="1097280" cy="1097281"/>
            <a:chOff x="11031220" y="59850"/>
            <a:chExt cx="1097280" cy="1097281"/>
          </a:xfrm>
        </p:grpSpPr>
        <p:sp>
          <p:nvSpPr>
            <p:cNvPr id="5" name="Rectangle 4"/>
            <p:cNvSpPr/>
            <p:nvPr/>
          </p:nvSpPr>
          <p:spPr>
            <a:xfrm>
              <a:off x="11031220" y="59850"/>
              <a:ext cx="1097280" cy="109728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9" t="15947" r="16213" b="16037"/>
            <a:stretch/>
          </p:blipFill>
          <p:spPr>
            <a:xfrm>
              <a:off x="11034574" y="59850"/>
              <a:ext cx="1093926" cy="1097281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7" name="Group 6"/>
          <p:cNvGrpSpPr/>
          <p:nvPr userDrawn="1"/>
        </p:nvGrpSpPr>
        <p:grpSpPr>
          <a:xfrm>
            <a:off x="11046460" y="2184715"/>
            <a:ext cx="1097280" cy="4590289"/>
            <a:chOff x="11031220" y="2164395"/>
            <a:chExt cx="1097280" cy="4590289"/>
          </a:xfrm>
        </p:grpSpPr>
        <p:sp>
          <p:nvSpPr>
            <p:cNvPr id="8" name="Rectangle 7"/>
            <p:cNvSpPr/>
            <p:nvPr/>
          </p:nvSpPr>
          <p:spPr>
            <a:xfrm>
              <a:off x="11031220" y="2164396"/>
              <a:ext cx="1097280" cy="45902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9" t="15947" r="16213" b="16037"/>
            <a:stretch/>
          </p:blipFill>
          <p:spPr>
            <a:xfrm>
              <a:off x="11031220" y="2164395"/>
              <a:ext cx="1093926" cy="109728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9" t="15947" r="16213" b="16037"/>
            <a:stretch/>
          </p:blipFill>
          <p:spPr>
            <a:xfrm>
              <a:off x="11031220" y="5657403"/>
              <a:ext cx="1093926" cy="109728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9" t="15947" r="16213" b="16037"/>
            <a:stretch/>
          </p:blipFill>
          <p:spPr>
            <a:xfrm>
              <a:off x="11031220" y="3910899"/>
              <a:ext cx="1093926" cy="1097281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8613" y1="31702" x2="28613" y2="31702"/>
                        <a14:foregroundMark x1="23730" y1="32979" x2="23730" y2="32979"/>
                        <a14:foregroundMark x1="26270" y1="32128" x2="26270" y2="32128"/>
                        <a14:foregroundMark x1="20898" y1="32128" x2="20898" y2="32128"/>
                        <a14:foregroundMark x1="19922" y1="31277" x2="19922" y2="31277"/>
                        <a14:foregroundMark x1="31543" y1="31489" x2="31543" y2="31489"/>
                        <a14:foregroundMark x1="33301" y1="30851" x2="33301" y2="30851"/>
                        <a14:foregroundMark x1="26465" y1="25000" x2="26465" y2="25000"/>
                        <a14:foregroundMark x1="29199" y1="24362" x2="29199" y2="24362"/>
                        <a14:foregroundMark x1="27051" y1="24362" x2="27051" y2="24362"/>
                        <a14:foregroundMark x1="19727" y1="30319" x2="19727" y2="30319"/>
                        <a14:foregroundMark x1="19629" y1="32553" x2="19629" y2="32553"/>
                        <a14:foregroundMark x1="19531" y1="29574" x2="19531" y2="29574"/>
                        <a14:foregroundMark x1="29199" y1="22979" x2="29199" y2="22979"/>
                        <a14:foregroundMark x1="34570" y1="30000" x2="34570" y2="30000"/>
                        <a14:foregroundMark x1="35352" y1="29362" x2="35352" y2="29362"/>
                        <a14:foregroundMark x1="41797" y1="33617" x2="41797" y2="33617"/>
                        <a14:foregroundMark x1="37988" y1="39787" x2="37988" y2="39787"/>
                        <a14:foregroundMark x1="41992" y1="25426" x2="41992" y2="25426"/>
                        <a14:foregroundMark x1="42871" y1="24149" x2="42871" y2="24149"/>
                        <a14:foregroundMark x1="25684" y1="38191" x2="25684" y2="38191"/>
                        <a14:foregroundMark x1="31348" y1="50000" x2="31348" y2="50000"/>
                        <a14:foregroundMark x1="31836" y1="57021" x2="31836" y2="57021"/>
                        <a14:foregroundMark x1="39258" y1="51489" x2="39258" y2="51489"/>
                        <a14:foregroundMark x1="16016" y1="56064" x2="16016" y2="56064"/>
                        <a14:foregroundMark x1="46387" y1="68830" x2="46387" y2="68830"/>
                        <a14:foregroundMark x1="15332" y1="72553" x2="15332" y2="72553"/>
                        <a14:foregroundMark x1="5664" y1="58617" x2="5664" y2="58617"/>
                        <a14:foregroundMark x1="5176" y1="61596" x2="5176" y2="61596"/>
                        <a14:foregroundMark x1="17871" y1="63617" x2="17871" y2="63617"/>
                        <a14:foregroundMark x1="10938" y1="65532" x2="10938" y2="65532"/>
                        <a14:foregroundMark x1="73730" y1="34894" x2="73730" y2="34894"/>
                        <a14:foregroundMark x1="67090" y1="42553" x2="67090" y2="42553"/>
                        <a14:foregroundMark x1="74512" y1="52128" x2="74512" y2="52128"/>
                        <a14:foregroundMark x1="37305" y1="93511" x2="37305" y2="93511"/>
                        <a14:foregroundMark x1="70898" y1="79468" x2="70898" y2="79468"/>
                        <a14:foregroundMark x1="83984" y1="45213" x2="83984" y2="45213"/>
                        <a14:foregroundMark x1="4883" y1="63936" x2="4883" y2="63936"/>
                        <a14:foregroundMark x1="11328" y1="63830" x2="11328" y2="63830"/>
                        <a14:foregroundMark x1="2051" y1="90532" x2="2051" y2="90532"/>
                        <a14:foregroundMark x1="11364" y1="51240" x2="11364" y2="51240"/>
                        <a14:foregroundMark x1="65909" y1="53719" x2="65909" y2="53719"/>
                        <a14:foregroundMark x1="65152" y1="57851" x2="65152" y2="57851"/>
                        <a14:foregroundMark x1="4924" y1="70248" x2="4924" y2="70248"/>
                        <a14:foregroundMark x1="5303" y1="64876" x2="5303" y2="64876"/>
                        <a14:foregroundMark x1="6061" y1="56612" x2="6061" y2="56612"/>
                        <a14:foregroundMark x1="12121" y1="60331" x2="12121" y2="60331"/>
                        <a14:foregroundMark x1="12121" y1="62397" x2="12121" y2="62397"/>
                        <a14:foregroundMark x1="16667" y1="64876" x2="16667" y2="64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60" y="1157130"/>
            <a:ext cx="1097280" cy="10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0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microsoft.com/office/2007/relationships/hdphoto" Target="../media/hdphoto4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676334" y="-2700336"/>
            <a:ext cx="6882004" cy="122346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7" t="24219" r="14166" b="23788"/>
          <a:stretch/>
        </p:blipFill>
        <p:spPr>
          <a:xfrm>
            <a:off x="76201" y="6172200"/>
            <a:ext cx="609304" cy="6009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703" y="6290087"/>
            <a:ext cx="368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05407C7E-D869-4934-ACC9-E27C62D86D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1046460" y="59850"/>
            <a:ext cx="1097280" cy="1097281"/>
            <a:chOff x="11031220" y="59850"/>
            <a:chExt cx="1097280" cy="1097281"/>
          </a:xfrm>
        </p:grpSpPr>
        <p:sp>
          <p:nvSpPr>
            <p:cNvPr id="23" name="Rectangle 22"/>
            <p:cNvSpPr/>
            <p:nvPr/>
          </p:nvSpPr>
          <p:spPr>
            <a:xfrm>
              <a:off x="11031220" y="59850"/>
              <a:ext cx="1097280" cy="109728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9" t="15947" r="16213" b="16037"/>
            <a:stretch/>
          </p:blipFill>
          <p:spPr>
            <a:xfrm>
              <a:off x="11034574" y="59850"/>
              <a:ext cx="1093926" cy="1097281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33" name="Group 32"/>
          <p:cNvGrpSpPr/>
          <p:nvPr userDrawn="1"/>
        </p:nvGrpSpPr>
        <p:grpSpPr>
          <a:xfrm>
            <a:off x="11046460" y="2184715"/>
            <a:ext cx="1097280" cy="4590289"/>
            <a:chOff x="11031220" y="2164395"/>
            <a:chExt cx="1097280" cy="4590289"/>
          </a:xfrm>
        </p:grpSpPr>
        <p:sp>
          <p:nvSpPr>
            <p:cNvPr id="34" name="Rectangle 33"/>
            <p:cNvSpPr/>
            <p:nvPr/>
          </p:nvSpPr>
          <p:spPr>
            <a:xfrm>
              <a:off x="11031220" y="2164396"/>
              <a:ext cx="1097280" cy="45902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9" t="15947" r="16213" b="16037"/>
            <a:stretch/>
          </p:blipFill>
          <p:spPr>
            <a:xfrm>
              <a:off x="11031220" y="2164395"/>
              <a:ext cx="1093926" cy="109728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9" t="15947" r="16213" b="16037"/>
            <a:stretch/>
          </p:blipFill>
          <p:spPr>
            <a:xfrm>
              <a:off x="11031220" y="5657403"/>
              <a:ext cx="1093926" cy="109728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9" t="15947" r="16213" b="16037"/>
            <a:stretch/>
          </p:blipFill>
          <p:spPr>
            <a:xfrm>
              <a:off x="11031220" y="3910899"/>
              <a:ext cx="1093926" cy="1097281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8613" y1="31702" x2="28613" y2="31702"/>
                        <a14:foregroundMark x1="23730" y1="32979" x2="23730" y2="32979"/>
                        <a14:foregroundMark x1="26270" y1="32128" x2="26270" y2="32128"/>
                        <a14:foregroundMark x1="20898" y1="32128" x2="20898" y2="32128"/>
                        <a14:foregroundMark x1="19922" y1="31277" x2="19922" y2="31277"/>
                        <a14:foregroundMark x1="31543" y1="31489" x2="31543" y2="31489"/>
                        <a14:foregroundMark x1="33301" y1="30851" x2="33301" y2="30851"/>
                        <a14:foregroundMark x1="26465" y1="25000" x2="26465" y2="25000"/>
                        <a14:foregroundMark x1="29199" y1="24362" x2="29199" y2="24362"/>
                        <a14:foregroundMark x1="27051" y1="24362" x2="27051" y2="24362"/>
                        <a14:foregroundMark x1="19727" y1="30319" x2="19727" y2="30319"/>
                        <a14:foregroundMark x1="19629" y1="32553" x2="19629" y2="32553"/>
                        <a14:foregroundMark x1="19531" y1="29574" x2="19531" y2="29574"/>
                        <a14:foregroundMark x1="29199" y1="22979" x2="29199" y2="22979"/>
                        <a14:foregroundMark x1="34570" y1="30000" x2="34570" y2="30000"/>
                        <a14:foregroundMark x1="35352" y1="29362" x2="35352" y2="29362"/>
                        <a14:foregroundMark x1="41797" y1="33617" x2="41797" y2="33617"/>
                        <a14:foregroundMark x1="37988" y1="39787" x2="37988" y2="39787"/>
                        <a14:foregroundMark x1="41992" y1="25426" x2="41992" y2="25426"/>
                        <a14:foregroundMark x1="42871" y1="24149" x2="42871" y2="24149"/>
                        <a14:foregroundMark x1="25684" y1="38191" x2="25684" y2="38191"/>
                        <a14:foregroundMark x1="31348" y1="50000" x2="31348" y2="50000"/>
                        <a14:foregroundMark x1="31836" y1="57021" x2="31836" y2="57021"/>
                        <a14:foregroundMark x1="39258" y1="51489" x2="39258" y2="51489"/>
                        <a14:foregroundMark x1="16016" y1="56064" x2="16016" y2="56064"/>
                        <a14:foregroundMark x1="46387" y1="68830" x2="46387" y2="68830"/>
                        <a14:foregroundMark x1="15332" y1="72553" x2="15332" y2="72553"/>
                        <a14:foregroundMark x1="5664" y1="58617" x2="5664" y2="58617"/>
                        <a14:foregroundMark x1="5176" y1="61596" x2="5176" y2="61596"/>
                        <a14:foregroundMark x1="17871" y1="63617" x2="17871" y2="63617"/>
                        <a14:foregroundMark x1="10938" y1="65532" x2="10938" y2="65532"/>
                        <a14:foregroundMark x1="73730" y1="34894" x2="73730" y2="34894"/>
                        <a14:foregroundMark x1="67090" y1="42553" x2="67090" y2="42553"/>
                        <a14:foregroundMark x1="74512" y1="52128" x2="74512" y2="52128"/>
                        <a14:foregroundMark x1="37305" y1="93511" x2="37305" y2="93511"/>
                        <a14:foregroundMark x1="70898" y1="79468" x2="70898" y2="79468"/>
                        <a14:foregroundMark x1="83984" y1="45213" x2="83984" y2="45213"/>
                        <a14:foregroundMark x1="4883" y1="63936" x2="4883" y2="63936"/>
                        <a14:foregroundMark x1="11328" y1="63830" x2="11328" y2="63830"/>
                        <a14:foregroundMark x1="2051" y1="90532" x2="2051" y2="90532"/>
                        <a14:foregroundMark x1="11364" y1="51240" x2="11364" y2="51240"/>
                        <a14:foregroundMark x1="65909" y1="53719" x2="65909" y2="53719"/>
                        <a14:foregroundMark x1="65152" y1="57851" x2="65152" y2="57851"/>
                        <a14:foregroundMark x1="4924" y1="70248" x2="4924" y2="70248"/>
                        <a14:foregroundMark x1="5303" y1="64876" x2="5303" y2="64876"/>
                        <a14:foregroundMark x1="6061" y1="56612" x2="6061" y2="56612"/>
                        <a14:foregroundMark x1="12121" y1="60331" x2="12121" y2="60331"/>
                        <a14:foregroundMark x1="12121" y1="62397" x2="12121" y2="62397"/>
                        <a14:foregroundMark x1="16667" y1="64876" x2="16667" y2="64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60" y="1157130"/>
            <a:ext cx="1097280" cy="10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D:\98-99%20&#1705;&#1585;&#1608;&#1606;&#1575;\&#1578;&#1575;&#1576;&#1587;&#1578;&#1575;&#1606;%2099\&#1593;&#1705;&#1587;&#1607;&#1575;\&#1593;&#1705;&#1587;\1266.www.gallerygraph_700_auto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48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B61F4F-264B-4CDC-ACD9-78231262C6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07C7E-D869-4934-ACC9-E27C62D86D2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AAFC3E-24C3-40E2-811D-D4A67ABA6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7" y="3355583"/>
            <a:ext cx="4405746" cy="3117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47D3AB-A9DD-4784-BEBA-02CB24A70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04" y="189200"/>
            <a:ext cx="3620000" cy="22561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79CCF6-A29E-4127-A14C-7948ADC77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26" y="515874"/>
            <a:ext cx="3280063" cy="3280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1F40A9-F000-4513-B3ED-91CB0B555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3" y="3052398"/>
            <a:ext cx="4405746" cy="342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20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3AC7D6-D262-4BA0-89EA-02268B0EA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96298" cy="41979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5A58D3-795D-47D9-A6D3-9F1818FE9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6" y="4598808"/>
            <a:ext cx="2131380" cy="1662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F5D37F-5C31-41EC-8FFD-B57F6636B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49" y="4946835"/>
            <a:ext cx="4048125" cy="1314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D5DB7A-D30A-46A1-92B9-EFCEF166C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6" y="596715"/>
            <a:ext cx="2209800" cy="2066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551F75-ADA0-492C-A71F-757CBCECA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21" y="45988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7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48A9BC-7A1F-47FF-AF32-72C92DBEF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63" y="106288"/>
            <a:ext cx="2637127" cy="26371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0F0CC4-70FC-44F9-B816-A57DE237D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3" y="459364"/>
            <a:ext cx="3805383" cy="28540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19047C-6134-4C1A-809B-5B1624EAA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47046"/>
            <a:ext cx="4876800" cy="4352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68F2C2-E827-40C0-B9C9-4DEFAA9FC2AE}"/>
              </a:ext>
            </a:extLst>
          </p:cNvPr>
          <p:cNvSpPr txBox="1"/>
          <p:nvPr/>
        </p:nvSpPr>
        <p:spPr>
          <a:xfrm>
            <a:off x="4973781" y="0"/>
            <a:ext cx="261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/>
              <a:t>اهرم نوع دوم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5042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7AD3D5-3D1F-4BB0-B7E5-317410E462CA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277" y="3008099"/>
            <a:ext cx="3972710" cy="3144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78B554-DDE1-4FAF-9FD2-82F9AD366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11715"/>
            <a:ext cx="4322618" cy="287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90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9B511F-7B56-440A-B8E1-97AFE9C7C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1855"/>
            <a:ext cx="7097931" cy="3693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800A12-D46B-400A-931E-D115E986A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4463"/>
            <a:ext cx="4059383" cy="30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00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013CB8-C51C-4418-8555-111043C2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71" y="108237"/>
            <a:ext cx="2038350" cy="224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AA3D86-A562-468B-8A6E-6C7A176AD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0"/>
            <a:ext cx="2740602" cy="3836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BD5204-30F5-4F1E-B8FF-DE5BEA37F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4" y="3545900"/>
            <a:ext cx="4073236" cy="3054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CFE60E-7DB6-4256-ADA2-1FB060D14B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90" y="2729345"/>
            <a:ext cx="2830656" cy="28306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1C1B03-D97F-4DD7-820F-C1D480B8065D}"/>
              </a:ext>
            </a:extLst>
          </p:cNvPr>
          <p:cNvSpPr txBox="1"/>
          <p:nvPr/>
        </p:nvSpPr>
        <p:spPr>
          <a:xfrm>
            <a:off x="4641273" y="48490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/>
              <a:t>اهرم نوع سوم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0704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6ED7C-4D60-4592-BC51-49465FE7B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0" y="1316182"/>
            <a:ext cx="8092774" cy="381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DDF2A6-6216-41E2-BADB-E2759362F995}"/>
              </a:ext>
            </a:extLst>
          </p:cNvPr>
          <p:cNvSpPr txBox="1"/>
          <p:nvPr/>
        </p:nvSpPr>
        <p:spPr>
          <a:xfrm>
            <a:off x="2461306" y="554182"/>
            <a:ext cx="1764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rgbClr val="00B050"/>
                </a:solidFill>
              </a:rPr>
              <a:t>اهرم نوع اول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428A21-243C-481B-ABB3-C12F2031A2A2}"/>
              </a:ext>
            </a:extLst>
          </p:cNvPr>
          <p:cNvSpPr txBox="1"/>
          <p:nvPr/>
        </p:nvSpPr>
        <p:spPr>
          <a:xfrm>
            <a:off x="5219219" y="554182"/>
            <a:ext cx="1468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</a:rPr>
              <a:t>اهرم نوع دوم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9AE1D3-0C8E-4646-BDD1-A9F2FE3961EB}"/>
              </a:ext>
            </a:extLst>
          </p:cNvPr>
          <p:cNvSpPr txBox="1"/>
          <p:nvPr/>
        </p:nvSpPr>
        <p:spPr>
          <a:xfrm>
            <a:off x="7966362" y="582728"/>
            <a:ext cx="1764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rgbClr val="FFC000"/>
                </a:solidFill>
              </a:rPr>
              <a:t>اهرم نوع سوم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2F42A6-45B2-4FA1-80BC-3E177C9ED12C}"/>
              </a:ext>
            </a:extLst>
          </p:cNvPr>
          <p:cNvSpPr txBox="1"/>
          <p:nvPr/>
        </p:nvSpPr>
        <p:spPr>
          <a:xfrm>
            <a:off x="1468582" y="5569527"/>
            <a:ext cx="849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rgbClr val="00B050"/>
                </a:solidFill>
              </a:rPr>
              <a:t>قیچی-الاکلنگ-ناخن گیر:اهرم نوع اول</a:t>
            </a:r>
          </a:p>
          <a:p>
            <a:r>
              <a:rPr lang="fa-IR" sz="2000" dirty="0">
                <a:solidFill>
                  <a:srgbClr val="FF0000"/>
                </a:solidFill>
              </a:rPr>
              <a:t>فرغون –گردوشکن:اهرم نوع دوم</a:t>
            </a:r>
          </a:p>
          <a:p>
            <a:r>
              <a:rPr lang="fa-IR" sz="2000" dirty="0">
                <a:solidFill>
                  <a:srgbClr val="FFC000"/>
                </a:solidFill>
              </a:rPr>
              <a:t>پنس:اهرم نوع سوم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62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7336" y="855281"/>
            <a:ext cx="4572000" cy="1188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7200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علوم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7336" y="2435339"/>
            <a:ext cx="45720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a-IR" sz="2400" dirty="0">
              <a:solidFill>
                <a:schemeClr val="accent5">
                  <a:lumMod val="5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/>
            <a:r>
              <a:rPr lang="fa-IR" sz="4000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انواع اهرم ها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7336" y="6044373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800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B Arshia" panose="00000400000000000000" pitchFamily="2" charset="-78"/>
              </a:rPr>
              <a:t>1399/09/01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IranNastaliq" panose="02020505000000020003" pitchFamily="18" charset="0"/>
              <a:cs typeface="B Arshi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376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2580A8-0795-464B-AD69-A24061266E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07C7E-D869-4934-ACC9-E27C62D86D2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ADDE1-7A52-4218-BBED-DFA514E46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64" y="426893"/>
            <a:ext cx="7055427" cy="52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2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BA73D5-F615-4D73-820B-F116A54837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07C7E-D869-4934-ACC9-E27C62D86D2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48A31-8C93-43FF-AEBF-2B3552E91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7" y="122094"/>
            <a:ext cx="7360227" cy="552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5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06A560-15B4-440F-A1E8-E236199B59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07C7E-D869-4934-ACC9-E27C62D86D2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5850C-1267-48F8-94E9-D466FEFE6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59" y="663719"/>
            <a:ext cx="7374082" cy="553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2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4056BF-CEF9-4150-AAC6-07AB97A985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07C7E-D869-4934-ACC9-E27C62D86D2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99BC7-86A7-430D-97EA-D4A2D9FAB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28" y="691896"/>
            <a:ext cx="9076944" cy="54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4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07C7E-D869-4934-ACC9-E27C62D86D2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742C6-980B-47A1-86D1-8BCB4BB78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902" y="1226559"/>
            <a:ext cx="2533650" cy="1800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F3F9E9-DCCF-47B1-8CE4-57AD5BE6C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18" y="4405745"/>
            <a:ext cx="3779481" cy="2066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24D67E-2016-4876-B929-FA967FC82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3" y="332509"/>
            <a:ext cx="3200400" cy="320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A59A1C-4A08-4B20-BB09-9C71CCC36C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64" y="3518306"/>
            <a:ext cx="3962400" cy="28712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9E1AF8-A996-4564-9AFD-1D216CEEAF89}"/>
              </a:ext>
            </a:extLst>
          </p:cNvPr>
          <p:cNvSpPr txBox="1"/>
          <p:nvPr/>
        </p:nvSpPr>
        <p:spPr>
          <a:xfrm>
            <a:off x="4629150" y="817418"/>
            <a:ext cx="253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/>
              <a:t>اهرم نوع اول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319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6E9BFD-FDAC-4505-ABA3-EF61E84B2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07C7E-D869-4934-ACC9-E27C62D86D2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02923E-4F97-444B-9AC1-190920901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3" y="202788"/>
            <a:ext cx="4306166" cy="3444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D392F-8998-432D-81EA-A6432E9C5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440" y="1053716"/>
            <a:ext cx="2619375" cy="1743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7883CE-E931-4EA8-8194-02217A830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385" y="896554"/>
            <a:ext cx="2219325" cy="2057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078694-985F-44E4-9EE5-D12D061F2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83" y="3615987"/>
            <a:ext cx="4456834" cy="267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72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</TotalTime>
  <Words>48</Words>
  <Application>Microsoft Office PowerPoint</Application>
  <PresentationFormat>Widescreen</PresentationFormat>
  <Paragraphs>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IranNastaliq</vt:lpstr>
      <vt:lpstr>Moalla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Allahdad</dc:creator>
  <cp:lastModifiedBy>Administrator</cp:lastModifiedBy>
  <cp:revision>421</cp:revision>
  <dcterms:created xsi:type="dcterms:W3CDTF">2020-08-31T18:24:21Z</dcterms:created>
  <dcterms:modified xsi:type="dcterms:W3CDTF">2020-11-21T06:15:18Z</dcterms:modified>
</cp:coreProperties>
</file>