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63" d="100"/>
          <a:sy n="63" d="100"/>
        </p:scale>
        <p:origin x="78" y="225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335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2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77159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816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47711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41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524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9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32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517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310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333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456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24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06661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162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4/14/2020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4648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  <p:sldLayoutId id="2147483672" r:id="rId4"/>
    <p:sldLayoutId id="2147483673" r:id="rId5"/>
    <p:sldLayoutId id="2147483674" r:id="rId6"/>
    <p:sldLayoutId id="2147483675" r:id="rId7"/>
    <p:sldLayoutId id="2147483676" r:id="rId8"/>
    <p:sldLayoutId id="2147483677" r:id="rId9"/>
    <p:sldLayoutId id="2147483678" r:id="rId10"/>
    <p:sldLayoutId id="2147483679" r:id="rId11"/>
    <p:sldLayoutId id="2147483680" r:id="rId12"/>
    <p:sldLayoutId id="2147483681" r:id="rId13"/>
    <p:sldLayoutId id="2147483682" r:id="rId14"/>
    <p:sldLayoutId id="2147483683" r:id="rId15"/>
    <p:sldLayoutId id="2147483684" r:id="rId16"/>
  </p:sldLayoutIdLst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3683" y="0"/>
            <a:ext cx="7035852" cy="6649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13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1535" y="100853"/>
            <a:ext cx="6858000" cy="67100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174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9835" y="141194"/>
            <a:ext cx="6858000" cy="6716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7737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8844" y="1"/>
            <a:ext cx="6982439" cy="6790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1745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9493" y="134469"/>
            <a:ext cx="6858000" cy="6642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0436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242" y="208429"/>
            <a:ext cx="6858000" cy="6575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339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996" y="-63000"/>
            <a:ext cx="7766936" cy="1646302"/>
          </a:xfrm>
        </p:spPr>
        <p:txBody>
          <a:bodyPr/>
          <a:lstStyle/>
          <a:p>
            <a:r>
              <a:rPr lang="fa-IR" sz="3600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نمونه کار پیشنهادی ما برای اولین روز</a:t>
            </a:r>
            <a:endParaRPr lang="en-US" sz="36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50" y="1962150"/>
            <a:ext cx="4762500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211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50">
        <p:wipe/>
      </p:transition>
    </mc:Choice>
    <mc:Fallback xmlns="">
      <p:transition>
        <p:wip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112</TotalTime>
  <Words>7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Tahoma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نمونه کار پیشنهادی ما برای اولین روز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 tavasoli</dc:creator>
  <cp:lastModifiedBy>ali tavasoli</cp:lastModifiedBy>
  <cp:revision>9</cp:revision>
  <dcterms:created xsi:type="dcterms:W3CDTF">2020-04-13T20:53:55Z</dcterms:created>
  <dcterms:modified xsi:type="dcterms:W3CDTF">2020-04-14T07:23:40Z</dcterms:modified>
</cp:coreProperties>
</file>