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2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184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0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48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6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6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2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6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0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1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6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8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4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9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683" y="0"/>
            <a:ext cx="7035852" cy="664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11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535" y="100853"/>
            <a:ext cx="6858000" cy="671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7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835" y="141194"/>
            <a:ext cx="6858000" cy="671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3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844" y="1"/>
            <a:ext cx="6982439" cy="679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74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93" y="134469"/>
            <a:ext cx="6858000" cy="66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43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42" y="208429"/>
            <a:ext cx="6858000" cy="657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9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2797" y="-658906"/>
            <a:ext cx="7766936" cy="1553136"/>
          </a:xfrm>
        </p:spPr>
        <p:txBody>
          <a:bodyPr/>
          <a:lstStyle/>
          <a:p>
            <a:pPr algn="l" rtl="1"/>
            <a:r>
              <a:rPr lang="fa-IR" sz="3200" dirty="0" smtClean="0">
                <a:solidFill>
                  <a:schemeClr val="accent4"/>
                </a:solidFill>
              </a:rPr>
              <a:t>نمونه پیشنهادی ما برای روز دوم   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339" y="1317812"/>
            <a:ext cx="6139025" cy="520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43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">
        <p:wipe/>
      </p:transition>
    </mc:Choice>
    <mc:Fallback>
      <p:transition>
        <p:wip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6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نمونه پیشنهادی ما برای روز دوم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tavasoli</dc:creator>
  <cp:lastModifiedBy>ali tavasoli</cp:lastModifiedBy>
  <cp:revision>14</cp:revision>
  <dcterms:created xsi:type="dcterms:W3CDTF">2020-04-13T20:53:55Z</dcterms:created>
  <dcterms:modified xsi:type="dcterms:W3CDTF">2020-04-15T12:06:03Z</dcterms:modified>
</cp:coreProperties>
</file>