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6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836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2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49" y="3130675"/>
            <a:ext cx="7766936" cy="164630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97" y="5913251"/>
            <a:ext cx="7766936" cy="1096899"/>
          </a:xfrm>
        </p:spPr>
        <p:txBody>
          <a:bodyPr>
            <a:normAutofit/>
          </a:bodyPr>
          <a:lstStyle/>
          <a:p>
            <a:r>
              <a:rPr lang="fa-IR" sz="2000" dirty="0" smtClean="0">
                <a:solidFill>
                  <a:schemeClr val="accent5"/>
                </a:solidFill>
              </a:rPr>
              <a:t>یادتون باشه حکمتی رو که انتخاب کردین داخل کاردستیتون بنویسید.</a:t>
            </a:r>
            <a:endParaRPr lang="en-US" sz="2000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223" y="0"/>
            <a:ext cx="4467225" cy="57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tavasoli</dc:creator>
  <cp:lastModifiedBy>ali tavasoli</cp:lastModifiedBy>
  <cp:revision>1</cp:revision>
  <dcterms:created xsi:type="dcterms:W3CDTF">2020-04-15T18:34:50Z</dcterms:created>
  <dcterms:modified xsi:type="dcterms:W3CDTF">2020-04-15T18:39:53Z</dcterms:modified>
</cp:coreProperties>
</file>