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4"/>
  </p:notesMasterIdLst>
  <p:sldIdLst>
    <p:sldId id="256" r:id="rId2"/>
    <p:sldId id="259" r:id="rId3"/>
    <p:sldId id="313" r:id="rId4"/>
    <p:sldId id="260" r:id="rId5"/>
    <p:sldId id="261" r:id="rId6"/>
    <p:sldId id="314" r:id="rId7"/>
    <p:sldId id="312" r:id="rId8"/>
    <p:sldId id="303" r:id="rId9"/>
    <p:sldId id="262" r:id="rId10"/>
    <p:sldId id="315" r:id="rId11"/>
    <p:sldId id="263" r:id="rId12"/>
    <p:sldId id="304" r:id="rId13"/>
    <p:sldId id="264" r:id="rId14"/>
    <p:sldId id="306" r:id="rId15"/>
    <p:sldId id="305" r:id="rId16"/>
    <p:sldId id="266" r:id="rId17"/>
    <p:sldId id="307" r:id="rId18"/>
    <p:sldId id="267" r:id="rId19"/>
    <p:sldId id="308" r:id="rId20"/>
    <p:sldId id="309" r:id="rId21"/>
    <p:sldId id="310" r:id="rId22"/>
    <p:sldId id="311" r:id="rId23"/>
  </p:sldIdLst>
  <p:sldSz cx="9144000" cy="5143500" type="screen16x9"/>
  <p:notesSz cx="6858000" cy="9144000"/>
  <p:embeddedFontLst>
    <p:embeddedFont>
      <p:font typeface="B Titr" panose="00000700000000000000" pitchFamily="2" charset="-78"/>
      <p:bold r:id="rId25"/>
    </p:embeddedFont>
    <p:embeddedFont>
      <p:font typeface="Roboto Light" panose="020B0604020202020204" charset="0"/>
      <p:regular r:id="rId26"/>
      <p:bold r:id="rId27"/>
      <p:italic r:id="rId28"/>
      <p:boldItalic r:id="rId29"/>
    </p:embeddedFont>
    <p:embeddedFont>
      <p:font typeface="Roboto" panose="020B0604020202020204" charset="0"/>
      <p:regular r:id="rId30"/>
      <p:bold r:id="rId31"/>
      <p:italic r:id="rId32"/>
      <p:boldItalic r:id="rId33"/>
    </p:embeddedFont>
    <p:embeddedFont>
      <p:font typeface="Oswald" panose="020B0604020202020204" charset="0"/>
      <p:regular r:id="rId34"/>
      <p:bold r:id="rId35"/>
    </p:embeddedFont>
    <p:embeddedFont>
      <p:font typeface="B Mitra" panose="00000400000000000000" pitchFamily="2" charset="-78"/>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32AFBF-F3A1-444D-8A55-47FA6CB1DAE9}">
  <a:tblStyle styleId="{B732AFBF-F3A1-444D-8A55-47FA6CB1DAE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4" d="100"/>
          <a:sy n="84" d="100"/>
        </p:scale>
        <p:origin x="192"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6ed1d3ee59_0_100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6ed1d3ee59_0_100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1771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6ed1d3ee59_0_10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6ed1d3ee59_0_10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6f1bce38b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6f1bce38b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506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6f1bce38b0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6f1bce38b0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6f1bce38b0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6f1bce38b0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027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6ed1d3ee59_0_100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6ed1d3ee59_0_100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2590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6f1bce38b0_0_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6f1bce38b0_0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6ed1d3ee59_0_10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6ed1d3ee59_0_10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0813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6ed1d3ee59_0_100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6ed1d3ee59_0_100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6f1bce38b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6f1bce38b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5807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6ed1d3ee59_0_100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6ed1d3ee59_0_100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6ed1d3ee59_0_10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6ed1d3ee59_0_10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9028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6ed1d3ee59_0_100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6ed1d3ee59_0_100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8212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3245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6ed1d3ee59_0_100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6ed1d3ee59_0_100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6725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6f1bce38b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6f1bce38b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6ed1d3ee59_0_10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6ed1d3ee59_0_10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6ed1d3ee59_0_100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6ed1d3ee59_0_100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48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6ed1d3ee59_0_100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6ed1d3ee59_0_100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9267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6ed1d3ee59_0_100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6ed1d3ee59_0_100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8630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6f1bce38b0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6f1bce38b0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0" y="-20550"/>
            <a:ext cx="9347700" cy="51846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Google Shape;10;p2"/>
          <p:cNvCxnSpPr/>
          <p:nvPr/>
        </p:nvCxnSpPr>
        <p:spPr>
          <a:xfrm>
            <a:off x="720000" y="-20550"/>
            <a:ext cx="0" cy="5184600"/>
          </a:xfrm>
          <a:prstGeom prst="straightConnector1">
            <a:avLst/>
          </a:prstGeom>
          <a:noFill/>
          <a:ln w="38100" cap="flat" cmpd="sng">
            <a:solidFill>
              <a:srgbClr val="FFFFFF"/>
            </a:solidFill>
            <a:prstDash val="solid"/>
            <a:round/>
            <a:headEnd type="none" w="med" len="med"/>
            <a:tailEnd type="none" w="med" len="med"/>
          </a:ln>
        </p:spPr>
      </p:cxnSp>
      <p:cxnSp>
        <p:nvCxnSpPr>
          <p:cNvPr id="11" name="Google Shape;11;p2"/>
          <p:cNvCxnSpPr/>
          <p:nvPr/>
        </p:nvCxnSpPr>
        <p:spPr>
          <a:xfrm rot="10800000">
            <a:off x="-68600" y="4439525"/>
            <a:ext cx="9399900" cy="0"/>
          </a:xfrm>
          <a:prstGeom prst="straightConnector1">
            <a:avLst/>
          </a:prstGeom>
          <a:noFill/>
          <a:ln w="38100" cap="flat" cmpd="sng">
            <a:solidFill>
              <a:srgbClr val="000000"/>
            </a:solidFill>
            <a:prstDash val="solid"/>
            <a:round/>
            <a:headEnd type="none" w="med" len="med"/>
            <a:tailEnd type="none" w="med" len="med"/>
          </a:ln>
        </p:spPr>
      </p:cxnSp>
      <p:sp>
        <p:nvSpPr>
          <p:cNvPr id="12" name="Google Shape;12;p2"/>
          <p:cNvSpPr/>
          <p:nvPr/>
        </p:nvSpPr>
        <p:spPr>
          <a:xfrm>
            <a:off x="540000" y="4259525"/>
            <a:ext cx="360000" cy="360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ctrTitle"/>
          </p:nvPr>
        </p:nvSpPr>
        <p:spPr>
          <a:xfrm>
            <a:off x="1068025" y="857900"/>
            <a:ext cx="3350100" cy="11829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52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1068025" y="2040791"/>
            <a:ext cx="2165400" cy="614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400" b="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p:cSld name="ONE_COLUMN_TEXT_1_1_2">
    <p:spTree>
      <p:nvGrpSpPr>
        <p:cNvPr id="1" name="Shape 124"/>
        <p:cNvGrpSpPr/>
        <p:nvPr/>
      </p:nvGrpSpPr>
      <p:grpSpPr>
        <a:xfrm>
          <a:off x="0" y="0"/>
          <a:ext cx="0" cy="0"/>
          <a:chOff x="0" y="0"/>
          <a:chExt cx="0" cy="0"/>
        </a:xfrm>
      </p:grpSpPr>
      <p:sp>
        <p:nvSpPr>
          <p:cNvPr id="125" name="Google Shape;125;p17"/>
          <p:cNvSpPr/>
          <p:nvPr/>
        </p:nvSpPr>
        <p:spPr>
          <a:xfrm>
            <a:off x="-150" y="0"/>
            <a:ext cx="9144000" cy="25800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6" name="Google Shape;126;p17"/>
          <p:cNvCxnSpPr/>
          <p:nvPr/>
        </p:nvCxnSpPr>
        <p:spPr>
          <a:xfrm>
            <a:off x="720000" y="-20550"/>
            <a:ext cx="0" cy="5184600"/>
          </a:xfrm>
          <a:prstGeom prst="straightConnector1">
            <a:avLst/>
          </a:prstGeom>
          <a:noFill/>
          <a:ln w="38100" cap="flat" cmpd="sng">
            <a:solidFill>
              <a:srgbClr val="000000"/>
            </a:solidFill>
            <a:prstDash val="solid"/>
            <a:round/>
            <a:headEnd type="none" w="med" len="med"/>
            <a:tailEnd type="none" w="med" len="med"/>
          </a:ln>
        </p:spPr>
      </p:cxnSp>
      <p:cxnSp>
        <p:nvCxnSpPr>
          <p:cNvPr id="127" name="Google Shape;127;p17"/>
          <p:cNvCxnSpPr/>
          <p:nvPr/>
        </p:nvCxnSpPr>
        <p:spPr>
          <a:xfrm rot="10800000">
            <a:off x="-68600" y="4439525"/>
            <a:ext cx="9399900" cy="0"/>
          </a:xfrm>
          <a:prstGeom prst="straightConnector1">
            <a:avLst/>
          </a:prstGeom>
          <a:noFill/>
          <a:ln w="38100" cap="flat" cmpd="sng">
            <a:solidFill>
              <a:srgbClr val="F1C232"/>
            </a:solidFill>
            <a:prstDash val="solid"/>
            <a:round/>
            <a:headEnd type="none" w="med" len="med"/>
            <a:tailEnd type="none" w="med" len="med"/>
          </a:ln>
        </p:spPr>
      </p:cxnSp>
      <p:sp>
        <p:nvSpPr>
          <p:cNvPr id="128" name="Google Shape;128;p17"/>
          <p:cNvSpPr/>
          <p:nvPr/>
        </p:nvSpPr>
        <p:spPr>
          <a:xfrm>
            <a:off x="540000" y="4259525"/>
            <a:ext cx="360000" cy="36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7"/>
          <p:cNvSpPr txBox="1">
            <a:spLocks noGrp="1"/>
          </p:cNvSpPr>
          <p:nvPr>
            <p:ph type="title"/>
          </p:nvPr>
        </p:nvSpPr>
        <p:spPr>
          <a:xfrm>
            <a:off x="2739300" y="360750"/>
            <a:ext cx="3665400" cy="75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u="sng"/>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0" name="Google Shape;130;p17"/>
          <p:cNvSpPr txBox="1">
            <a:spLocks noGrp="1"/>
          </p:cNvSpPr>
          <p:nvPr>
            <p:ph type="subTitle" idx="1"/>
          </p:nvPr>
        </p:nvSpPr>
        <p:spPr>
          <a:xfrm>
            <a:off x="2860352" y="1183326"/>
            <a:ext cx="3423300" cy="117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extLst mod="1">
    <p:ext uri="{DCECCB84-F9BA-43D5-87BE-67443E8EF086}">
      <p15:sldGuideLst xmlns:p15="http://schemas.microsoft.com/office/powerpoint/2012/main">
        <p15:guide id="1" pos="2883">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2">
  <p:cSld name="ONE_COLUMN_TEXT_1_1_1_1">
    <p:spTree>
      <p:nvGrpSpPr>
        <p:cNvPr id="1" name="Shape 131"/>
        <p:cNvGrpSpPr/>
        <p:nvPr/>
      </p:nvGrpSpPr>
      <p:grpSpPr>
        <a:xfrm>
          <a:off x="0" y="0"/>
          <a:ext cx="0" cy="0"/>
          <a:chOff x="0" y="0"/>
          <a:chExt cx="0" cy="0"/>
        </a:xfrm>
      </p:grpSpPr>
      <p:sp>
        <p:nvSpPr>
          <p:cNvPr id="132" name="Google Shape;132;p18"/>
          <p:cNvSpPr/>
          <p:nvPr/>
        </p:nvSpPr>
        <p:spPr>
          <a:xfrm>
            <a:off x="-150" y="0"/>
            <a:ext cx="9144000" cy="25800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3" name="Google Shape;133;p18"/>
          <p:cNvCxnSpPr/>
          <p:nvPr/>
        </p:nvCxnSpPr>
        <p:spPr>
          <a:xfrm>
            <a:off x="8424000" y="-20550"/>
            <a:ext cx="0" cy="5184600"/>
          </a:xfrm>
          <a:prstGeom prst="straightConnector1">
            <a:avLst/>
          </a:prstGeom>
          <a:noFill/>
          <a:ln w="38100" cap="flat" cmpd="sng">
            <a:solidFill>
              <a:srgbClr val="000000"/>
            </a:solidFill>
            <a:prstDash val="solid"/>
            <a:round/>
            <a:headEnd type="none" w="med" len="med"/>
            <a:tailEnd type="none" w="med" len="med"/>
          </a:ln>
        </p:spPr>
      </p:cxnSp>
      <p:cxnSp>
        <p:nvCxnSpPr>
          <p:cNvPr id="134" name="Google Shape;134;p18"/>
          <p:cNvCxnSpPr/>
          <p:nvPr/>
        </p:nvCxnSpPr>
        <p:spPr>
          <a:xfrm rot="10800000">
            <a:off x="-68600" y="4439525"/>
            <a:ext cx="9399900" cy="0"/>
          </a:xfrm>
          <a:prstGeom prst="straightConnector1">
            <a:avLst/>
          </a:prstGeom>
          <a:noFill/>
          <a:ln w="38100" cap="flat" cmpd="sng">
            <a:solidFill>
              <a:srgbClr val="F1C232"/>
            </a:solidFill>
            <a:prstDash val="solid"/>
            <a:round/>
            <a:headEnd type="none" w="med" len="med"/>
            <a:tailEnd type="none" w="med" len="med"/>
          </a:ln>
        </p:spPr>
      </p:cxnSp>
      <p:sp>
        <p:nvSpPr>
          <p:cNvPr id="135" name="Google Shape;135;p18"/>
          <p:cNvSpPr/>
          <p:nvPr/>
        </p:nvSpPr>
        <p:spPr>
          <a:xfrm>
            <a:off x="8244000" y="4259525"/>
            <a:ext cx="360000" cy="36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txBox="1">
            <a:spLocks noGrp="1"/>
          </p:cNvSpPr>
          <p:nvPr>
            <p:ph type="subTitle" idx="1"/>
          </p:nvPr>
        </p:nvSpPr>
        <p:spPr>
          <a:xfrm>
            <a:off x="2860352" y="1183326"/>
            <a:ext cx="3423300" cy="117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7" name="Google Shape;137;p18"/>
          <p:cNvSpPr txBox="1">
            <a:spLocks noGrp="1"/>
          </p:cNvSpPr>
          <p:nvPr>
            <p:ph type="title"/>
          </p:nvPr>
        </p:nvSpPr>
        <p:spPr>
          <a:xfrm>
            <a:off x="2739300" y="360750"/>
            <a:ext cx="3665400" cy="75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u="sng"/>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extLst mod="1">
    <p:ext uri="{DCECCB84-F9BA-43D5-87BE-67443E8EF086}">
      <p15:sldGuideLst xmlns:p15="http://schemas.microsoft.com/office/powerpoint/2012/main">
        <p15:guide id="1" pos="2883">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p5"/>
          <p:cNvSpPr/>
          <p:nvPr/>
        </p:nvSpPr>
        <p:spPr>
          <a:xfrm>
            <a:off x="-150" y="0"/>
            <a:ext cx="9144000" cy="25800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5"/>
          <p:cNvCxnSpPr/>
          <p:nvPr/>
        </p:nvCxnSpPr>
        <p:spPr>
          <a:xfrm>
            <a:off x="4571850" y="-20550"/>
            <a:ext cx="0" cy="5184600"/>
          </a:xfrm>
          <a:prstGeom prst="straightConnector1">
            <a:avLst/>
          </a:prstGeom>
          <a:noFill/>
          <a:ln w="38100" cap="flat" cmpd="sng">
            <a:solidFill>
              <a:schemeClr val="accent1"/>
            </a:solidFill>
            <a:prstDash val="solid"/>
            <a:round/>
            <a:headEnd type="none" w="med" len="med"/>
            <a:tailEnd type="none" w="med" len="med"/>
          </a:ln>
        </p:spPr>
      </p:cxnSp>
      <p:cxnSp>
        <p:nvCxnSpPr>
          <p:cNvPr id="39" name="Google Shape;39;p5"/>
          <p:cNvCxnSpPr/>
          <p:nvPr/>
        </p:nvCxnSpPr>
        <p:spPr>
          <a:xfrm rot="10800000">
            <a:off x="-68600" y="2580000"/>
            <a:ext cx="9399900" cy="0"/>
          </a:xfrm>
          <a:prstGeom prst="straightConnector1">
            <a:avLst/>
          </a:prstGeom>
          <a:noFill/>
          <a:ln w="38100" cap="flat" cmpd="sng">
            <a:solidFill>
              <a:schemeClr val="accent1"/>
            </a:solidFill>
            <a:prstDash val="solid"/>
            <a:round/>
            <a:headEnd type="none" w="med" len="med"/>
            <a:tailEnd type="none" w="med" len="med"/>
          </a:ln>
        </p:spPr>
      </p:cxnSp>
      <p:sp>
        <p:nvSpPr>
          <p:cNvPr id="40" name="Google Shape;40;p5"/>
          <p:cNvSpPr txBox="1">
            <a:spLocks noGrp="1"/>
          </p:cNvSpPr>
          <p:nvPr>
            <p:ph type="title"/>
          </p:nvPr>
        </p:nvSpPr>
        <p:spPr>
          <a:xfrm>
            <a:off x="712950" y="1585225"/>
            <a:ext cx="3095400" cy="69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1"/>
              </a:buClr>
              <a:buSzPts val="3600"/>
              <a:buNone/>
              <a:defRPr>
                <a:solidFill>
                  <a:schemeClr val="accent1"/>
                </a:solidFill>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41" name="Google Shape;41;p5"/>
          <p:cNvSpPr txBox="1">
            <a:spLocks noGrp="1"/>
          </p:cNvSpPr>
          <p:nvPr>
            <p:ph type="title" idx="2"/>
          </p:nvPr>
        </p:nvSpPr>
        <p:spPr>
          <a:xfrm>
            <a:off x="5339975" y="1585225"/>
            <a:ext cx="3086700" cy="69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36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42" name="Google Shape;42;p5"/>
          <p:cNvSpPr txBox="1">
            <a:spLocks noGrp="1"/>
          </p:cNvSpPr>
          <p:nvPr>
            <p:ph type="subTitle" idx="1"/>
          </p:nvPr>
        </p:nvSpPr>
        <p:spPr>
          <a:xfrm>
            <a:off x="5830775" y="2773175"/>
            <a:ext cx="2101200" cy="91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 name="Google Shape;43;p5"/>
          <p:cNvSpPr txBox="1">
            <a:spLocks noGrp="1"/>
          </p:cNvSpPr>
          <p:nvPr>
            <p:ph type="subTitle" idx="3"/>
          </p:nvPr>
        </p:nvSpPr>
        <p:spPr>
          <a:xfrm>
            <a:off x="1205025" y="2773175"/>
            <a:ext cx="2101200" cy="91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solidFill>
                  <a:schemeClr val="dk1"/>
                </a:solidFill>
              </a:defRPr>
            </a:lvl1pPr>
            <a:lvl2pPr lvl="1" algn="ctr" rtl="0">
              <a:lnSpc>
                <a:spcPct val="100000"/>
              </a:lnSpc>
              <a:spcBef>
                <a:spcPts val="160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cxnSp>
        <p:nvCxnSpPr>
          <p:cNvPr id="45" name="Google Shape;45;p6"/>
          <p:cNvCxnSpPr/>
          <p:nvPr/>
        </p:nvCxnSpPr>
        <p:spPr>
          <a:xfrm>
            <a:off x="720000" y="-20550"/>
            <a:ext cx="0" cy="5184600"/>
          </a:xfrm>
          <a:prstGeom prst="straightConnector1">
            <a:avLst/>
          </a:prstGeom>
          <a:noFill/>
          <a:ln w="38100" cap="flat" cmpd="sng">
            <a:solidFill>
              <a:srgbClr val="000000"/>
            </a:solidFill>
            <a:prstDash val="solid"/>
            <a:round/>
            <a:headEnd type="none" w="med" len="med"/>
            <a:tailEnd type="none" w="med" len="med"/>
          </a:ln>
        </p:spPr>
      </p:cxnSp>
      <p:cxnSp>
        <p:nvCxnSpPr>
          <p:cNvPr id="46" name="Google Shape;46;p6"/>
          <p:cNvCxnSpPr/>
          <p:nvPr/>
        </p:nvCxnSpPr>
        <p:spPr>
          <a:xfrm rot="10800000">
            <a:off x="-49650" y="731375"/>
            <a:ext cx="9399900" cy="0"/>
          </a:xfrm>
          <a:prstGeom prst="straightConnector1">
            <a:avLst/>
          </a:prstGeom>
          <a:noFill/>
          <a:ln w="38100" cap="flat" cmpd="sng">
            <a:solidFill>
              <a:srgbClr val="F1C232"/>
            </a:solidFill>
            <a:prstDash val="solid"/>
            <a:round/>
            <a:headEnd type="none" w="med" len="med"/>
            <a:tailEnd type="none" w="med" len="med"/>
          </a:ln>
        </p:spPr>
      </p:cxnSp>
      <p:sp>
        <p:nvSpPr>
          <p:cNvPr id="47" name="Google Shape;47;p6"/>
          <p:cNvSpPr/>
          <p:nvPr/>
        </p:nvSpPr>
        <p:spPr>
          <a:xfrm>
            <a:off x="540000" y="551375"/>
            <a:ext cx="360000" cy="36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a:off x="2208625" y="84575"/>
            <a:ext cx="4731600" cy="103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txBox="1">
            <a:spLocks noGrp="1"/>
          </p:cNvSpPr>
          <p:nvPr>
            <p:ph type="title"/>
          </p:nvPr>
        </p:nvSpPr>
        <p:spPr>
          <a:xfrm>
            <a:off x="725200" y="373713"/>
            <a:ext cx="7704000" cy="696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0"/>
        <p:cNvGrpSpPr/>
        <p:nvPr/>
      </p:nvGrpSpPr>
      <p:grpSpPr>
        <a:xfrm>
          <a:off x="0" y="0"/>
          <a:ext cx="0" cy="0"/>
          <a:chOff x="0" y="0"/>
          <a:chExt cx="0" cy="0"/>
        </a:xfrm>
      </p:grpSpPr>
      <p:cxnSp>
        <p:nvCxnSpPr>
          <p:cNvPr id="51" name="Google Shape;51;p7"/>
          <p:cNvCxnSpPr/>
          <p:nvPr/>
        </p:nvCxnSpPr>
        <p:spPr>
          <a:xfrm>
            <a:off x="720000" y="-20550"/>
            <a:ext cx="0" cy="5184600"/>
          </a:xfrm>
          <a:prstGeom prst="straightConnector1">
            <a:avLst/>
          </a:prstGeom>
          <a:noFill/>
          <a:ln w="38100" cap="flat" cmpd="sng">
            <a:solidFill>
              <a:srgbClr val="000000"/>
            </a:solidFill>
            <a:prstDash val="solid"/>
            <a:round/>
            <a:headEnd type="none" w="med" len="med"/>
            <a:tailEnd type="none" w="med" len="med"/>
          </a:ln>
        </p:spPr>
      </p:cxnSp>
      <p:cxnSp>
        <p:nvCxnSpPr>
          <p:cNvPr id="52" name="Google Shape;52;p7"/>
          <p:cNvCxnSpPr/>
          <p:nvPr/>
        </p:nvCxnSpPr>
        <p:spPr>
          <a:xfrm rot="10800000">
            <a:off x="-68600" y="721500"/>
            <a:ext cx="9399900" cy="0"/>
          </a:xfrm>
          <a:prstGeom prst="straightConnector1">
            <a:avLst/>
          </a:prstGeom>
          <a:noFill/>
          <a:ln w="38100" cap="flat" cmpd="sng">
            <a:solidFill>
              <a:srgbClr val="F1C232"/>
            </a:solidFill>
            <a:prstDash val="solid"/>
            <a:round/>
            <a:headEnd type="none" w="med" len="med"/>
            <a:tailEnd type="none" w="med" len="med"/>
          </a:ln>
        </p:spPr>
      </p:cxnSp>
      <p:sp>
        <p:nvSpPr>
          <p:cNvPr id="53" name="Google Shape;53;p7"/>
          <p:cNvSpPr/>
          <p:nvPr/>
        </p:nvSpPr>
        <p:spPr>
          <a:xfrm>
            <a:off x="540000" y="574500"/>
            <a:ext cx="360000" cy="36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txBox="1">
            <a:spLocks noGrp="1"/>
          </p:cNvSpPr>
          <p:nvPr>
            <p:ph type="title"/>
          </p:nvPr>
        </p:nvSpPr>
        <p:spPr>
          <a:xfrm>
            <a:off x="991150" y="1404000"/>
            <a:ext cx="3056100" cy="122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u="sng"/>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5" name="Google Shape;55;p7"/>
          <p:cNvSpPr/>
          <p:nvPr/>
        </p:nvSpPr>
        <p:spPr>
          <a:xfrm>
            <a:off x="4577250" y="0"/>
            <a:ext cx="4566600" cy="51435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txBox="1">
            <a:spLocks noGrp="1"/>
          </p:cNvSpPr>
          <p:nvPr>
            <p:ph type="body" idx="1"/>
          </p:nvPr>
        </p:nvSpPr>
        <p:spPr>
          <a:xfrm>
            <a:off x="991150" y="2625600"/>
            <a:ext cx="3056100" cy="15141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SzPts val="1600"/>
              <a:buChar char="●"/>
              <a:defRPr sz="1400" b="0"/>
            </a:lvl1pPr>
            <a:lvl2pPr marL="914400" lvl="1" indent="-317500">
              <a:spcBef>
                <a:spcPts val="10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FFFFFF"/>
        </a:solidFill>
        <a:effectLst/>
      </p:bgPr>
    </p:bg>
    <p:spTree>
      <p:nvGrpSpPr>
        <p:cNvPr id="1" name="Shape 59"/>
        <p:cNvGrpSpPr/>
        <p:nvPr/>
      </p:nvGrpSpPr>
      <p:grpSpPr>
        <a:xfrm>
          <a:off x="0" y="0"/>
          <a:ext cx="0" cy="0"/>
          <a:chOff x="0" y="0"/>
          <a:chExt cx="0" cy="0"/>
        </a:xfrm>
      </p:grpSpPr>
      <p:cxnSp>
        <p:nvCxnSpPr>
          <p:cNvPr id="60" name="Google Shape;60;p9"/>
          <p:cNvCxnSpPr/>
          <p:nvPr/>
        </p:nvCxnSpPr>
        <p:spPr>
          <a:xfrm>
            <a:off x="8424000" y="-20550"/>
            <a:ext cx="0" cy="5184600"/>
          </a:xfrm>
          <a:prstGeom prst="straightConnector1">
            <a:avLst/>
          </a:prstGeom>
          <a:noFill/>
          <a:ln w="38100" cap="flat" cmpd="sng">
            <a:solidFill>
              <a:srgbClr val="000000"/>
            </a:solidFill>
            <a:prstDash val="solid"/>
            <a:round/>
            <a:headEnd type="none" w="med" len="med"/>
            <a:tailEnd type="none" w="med" len="med"/>
          </a:ln>
        </p:spPr>
      </p:cxnSp>
      <p:cxnSp>
        <p:nvCxnSpPr>
          <p:cNvPr id="61" name="Google Shape;61;p9"/>
          <p:cNvCxnSpPr/>
          <p:nvPr/>
        </p:nvCxnSpPr>
        <p:spPr>
          <a:xfrm rot="10800000">
            <a:off x="-68600" y="721500"/>
            <a:ext cx="9399900" cy="0"/>
          </a:xfrm>
          <a:prstGeom prst="straightConnector1">
            <a:avLst/>
          </a:prstGeom>
          <a:noFill/>
          <a:ln w="38100" cap="flat" cmpd="sng">
            <a:solidFill>
              <a:srgbClr val="F1C232"/>
            </a:solidFill>
            <a:prstDash val="solid"/>
            <a:round/>
            <a:headEnd type="none" w="med" len="med"/>
            <a:tailEnd type="none" w="med" len="med"/>
          </a:ln>
        </p:spPr>
      </p:cxnSp>
      <p:sp>
        <p:nvSpPr>
          <p:cNvPr id="62" name="Google Shape;62;p9"/>
          <p:cNvSpPr/>
          <p:nvPr/>
        </p:nvSpPr>
        <p:spPr>
          <a:xfrm>
            <a:off x="8244000" y="574500"/>
            <a:ext cx="360000" cy="36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9"/>
          <p:cNvSpPr/>
          <p:nvPr/>
        </p:nvSpPr>
        <p:spPr>
          <a:xfrm>
            <a:off x="0" y="0"/>
            <a:ext cx="2288100" cy="51435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9"/>
          <p:cNvSpPr/>
          <p:nvPr/>
        </p:nvSpPr>
        <p:spPr>
          <a:xfrm>
            <a:off x="720000" y="360750"/>
            <a:ext cx="3131100" cy="4430400"/>
          </a:xfrm>
          <a:prstGeom prst="rect">
            <a:avLst/>
          </a:prstGeom>
          <a:noFill/>
          <a:ln w="38100"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txBox="1">
            <a:spLocks noGrp="1"/>
          </p:cNvSpPr>
          <p:nvPr>
            <p:ph type="title"/>
          </p:nvPr>
        </p:nvSpPr>
        <p:spPr>
          <a:xfrm>
            <a:off x="4500925" y="1307388"/>
            <a:ext cx="3056100" cy="1320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u="sng"/>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6" name="Google Shape;66;p9"/>
          <p:cNvSpPr txBox="1">
            <a:spLocks noGrp="1"/>
          </p:cNvSpPr>
          <p:nvPr>
            <p:ph type="subTitle" idx="1"/>
          </p:nvPr>
        </p:nvSpPr>
        <p:spPr>
          <a:xfrm>
            <a:off x="4500925" y="2627693"/>
            <a:ext cx="2893800" cy="114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2101800" y="2309850"/>
            <a:ext cx="4940400" cy="523800"/>
          </a:xfrm>
          <a:prstGeom prst="rect">
            <a:avLst/>
          </a:prstGeom>
        </p:spPr>
        <p:txBody>
          <a:bodyPr spcFirstLastPara="1" wrap="square" lIns="91425" tIns="91425" rIns="91425" bIns="91425" anchor="ctr" anchorCtr="0">
            <a:noAutofit/>
          </a:bodyPr>
          <a:lstStyle>
            <a:lvl1pPr lvl="0" algn="r">
              <a:spcBef>
                <a:spcPts val="0"/>
              </a:spcBef>
              <a:spcAft>
                <a:spcPts val="0"/>
              </a:spcAft>
              <a:buNone/>
              <a:defRPr sz="1400">
                <a:latin typeface="Roboto"/>
                <a:ea typeface="Roboto"/>
                <a:cs typeface="Roboto"/>
                <a:sym typeface="Roboto"/>
              </a:defRPr>
            </a:lvl1pPr>
            <a:lvl2pPr lvl="1" algn="r">
              <a:spcBef>
                <a:spcPts val="0"/>
              </a:spcBef>
              <a:spcAft>
                <a:spcPts val="0"/>
              </a:spcAft>
              <a:buNone/>
              <a:defRPr>
                <a:latin typeface="Roboto"/>
                <a:ea typeface="Roboto"/>
                <a:cs typeface="Roboto"/>
                <a:sym typeface="Roboto"/>
              </a:defRPr>
            </a:lvl2pPr>
            <a:lvl3pPr lvl="2" algn="r">
              <a:spcBef>
                <a:spcPts val="0"/>
              </a:spcBef>
              <a:spcAft>
                <a:spcPts val="0"/>
              </a:spcAft>
              <a:buNone/>
              <a:defRPr>
                <a:latin typeface="Roboto"/>
                <a:ea typeface="Roboto"/>
                <a:cs typeface="Roboto"/>
                <a:sym typeface="Roboto"/>
              </a:defRPr>
            </a:lvl3pPr>
            <a:lvl4pPr lvl="3" algn="r">
              <a:spcBef>
                <a:spcPts val="0"/>
              </a:spcBef>
              <a:spcAft>
                <a:spcPts val="0"/>
              </a:spcAft>
              <a:buNone/>
              <a:defRPr>
                <a:latin typeface="Roboto"/>
                <a:ea typeface="Roboto"/>
                <a:cs typeface="Roboto"/>
                <a:sym typeface="Roboto"/>
              </a:defRPr>
            </a:lvl4pPr>
            <a:lvl5pPr lvl="4" algn="r">
              <a:spcBef>
                <a:spcPts val="0"/>
              </a:spcBef>
              <a:spcAft>
                <a:spcPts val="0"/>
              </a:spcAft>
              <a:buNone/>
              <a:defRPr>
                <a:latin typeface="Roboto"/>
                <a:ea typeface="Roboto"/>
                <a:cs typeface="Roboto"/>
                <a:sym typeface="Roboto"/>
              </a:defRPr>
            </a:lvl5pPr>
            <a:lvl6pPr lvl="5" algn="r">
              <a:spcBef>
                <a:spcPts val="0"/>
              </a:spcBef>
              <a:spcAft>
                <a:spcPts val="0"/>
              </a:spcAft>
              <a:buNone/>
              <a:defRPr>
                <a:latin typeface="Roboto"/>
                <a:ea typeface="Roboto"/>
                <a:cs typeface="Roboto"/>
                <a:sym typeface="Roboto"/>
              </a:defRPr>
            </a:lvl6pPr>
            <a:lvl7pPr lvl="6" algn="r">
              <a:spcBef>
                <a:spcPts val="0"/>
              </a:spcBef>
              <a:spcAft>
                <a:spcPts val="0"/>
              </a:spcAft>
              <a:buNone/>
              <a:defRPr>
                <a:latin typeface="Roboto"/>
                <a:ea typeface="Roboto"/>
                <a:cs typeface="Roboto"/>
                <a:sym typeface="Roboto"/>
              </a:defRPr>
            </a:lvl7pPr>
            <a:lvl8pPr lvl="7" algn="r">
              <a:spcBef>
                <a:spcPts val="0"/>
              </a:spcBef>
              <a:spcAft>
                <a:spcPts val="0"/>
              </a:spcAft>
              <a:buNone/>
              <a:defRPr>
                <a:latin typeface="Roboto"/>
                <a:ea typeface="Roboto"/>
                <a:cs typeface="Roboto"/>
                <a:sym typeface="Roboto"/>
              </a:defRPr>
            </a:lvl8pPr>
            <a:lvl9pPr lvl="8" algn="r">
              <a:spcBef>
                <a:spcPts val="0"/>
              </a:spcBef>
              <a:spcAft>
                <a:spcPts val="0"/>
              </a:spcAft>
              <a:buNone/>
              <a:defRPr>
                <a:latin typeface="Roboto"/>
                <a:ea typeface="Roboto"/>
                <a:cs typeface="Roboto"/>
                <a:sym typeface="Roboto"/>
              </a:defRPr>
            </a:lvl9pPr>
          </a:lstStyle>
          <a:p>
            <a:endParaRPr/>
          </a:p>
        </p:txBody>
      </p:sp>
      <p:cxnSp>
        <p:nvCxnSpPr>
          <p:cNvPr id="69" name="Google Shape;69;p10"/>
          <p:cNvCxnSpPr/>
          <p:nvPr/>
        </p:nvCxnSpPr>
        <p:spPr>
          <a:xfrm>
            <a:off x="720000" y="-20550"/>
            <a:ext cx="0" cy="5184600"/>
          </a:xfrm>
          <a:prstGeom prst="straightConnector1">
            <a:avLst/>
          </a:prstGeom>
          <a:noFill/>
          <a:ln w="38100" cap="flat" cmpd="sng">
            <a:solidFill>
              <a:srgbClr val="000000"/>
            </a:solidFill>
            <a:prstDash val="solid"/>
            <a:round/>
            <a:headEnd type="none" w="med" len="med"/>
            <a:tailEnd type="none" w="med" len="med"/>
          </a:ln>
        </p:spPr>
      </p:cxnSp>
      <p:cxnSp>
        <p:nvCxnSpPr>
          <p:cNvPr id="70" name="Google Shape;70;p10"/>
          <p:cNvCxnSpPr/>
          <p:nvPr/>
        </p:nvCxnSpPr>
        <p:spPr>
          <a:xfrm rot="10800000">
            <a:off x="-49650" y="731375"/>
            <a:ext cx="9399900" cy="0"/>
          </a:xfrm>
          <a:prstGeom prst="straightConnector1">
            <a:avLst/>
          </a:prstGeom>
          <a:noFill/>
          <a:ln w="38100" cap="flat" cmpd="sng">
            <a:solidFill>
              <a:srgbClr val="F1C232"/>
            </a:solidFill>
            <a:prstDash val="solid"/>
            <a:round/>
            <a:headEnd type="none" w="med" len="med"/>
            <a:tailEnd type="none" w="med" len="med"/>
          </a:ln>
        </p:spPr>
      </p:cxnSp>
      <p:sp>
        <p:nvSpPr>
          <p:cNvPr id="71" name="Google Shape;71;p10"/>
          <p:cNvSpPr/>
          <p:nvPr/>
        </p:nvSpPr>
        <p:spPr>
          <a:xfrm>
            <a:off x="540000" y="551375"/>
            <a:ext cx="360000" cy="36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 name="Google Shape;72;p10"/>
          <p:cNvCxnSpPr/>
          <p:nvPr/>
        </p:nvCxnSpPr>
        <p:spPr>
          <a:xfrm>
            <a:off x="8417375" y="-20550"/>
            <a:ext cx="0" cy="5184600"/>
          </a:xfrm>
          <a:prstGeom prst="straightConnector1">
            <a:avLst/>
          </a:prstGeom>
          <a:noFill/>
          <a:ln w="38100" cap="flat" cmpd="sng">
            <a:solidFill>
              <a:srgbClr val="000000"/>
            </a:solidFill>
            <a:prstDash val="solid"/>
            <a:round/>
            <a:headEnd type="none" w="med" len="med"/>
            <a:tailEnd type="none" w="med" len="med"/>
          </a:ln>
        </p:spPr>
      </p:cxnSp>
      <p:sp>
        <p:nvSpPr>
          <p:cNvPr id="73" name="Google Shape;73;p10"/>
          <p:cNvSpPr/>
          <p:nvPr/>
        </p:nvSpPr>
        <p:spPr>
          <a:xfrm>
            <a:off x="8237375" y="551375"/>
            <a:ext cx="360000" cy="36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4" name="Google Shape;74;p10"/>
          <p:cNvCxnSpPr/>
          <p:nvPr/>
        </p:nvCxnSpPr>
        <p:spPr>
          <a:xfrm rot="10800000">
            <a:off x="-49650" y="4439525"/>
            <a:ext cx="9399900" cy="0"/>
          </a:xfrm>
          <a:prstGeom prst="straightConnector1">
            <a:avLst/>
          </a:prstGeom>
          <a:noFill/>
          <a:ln w="38100" cap="flat" cmpd="sng">
            <a:solidFill>
              <a:srgbClr val="F1C232"/>
            </a:solidFill>
            <a:prstDash val="solid"/>
            <a:round/>
            <a:headEnd type="none" w="med" len="med"/>
            <a:tailEnd type="none" w="med" len="med"/>
          </a:ln>
        </p:spPr>
      </p:cxnSp>
      <p:sp>
        <p:nvSpPr>
          <p:cNvPr id="75" name="Google Shape;75;p10"/>
          <p:cNvSpPr/>
          <p:nvPr/>
        </p:nvSpPr>
        <p:spPr>
          <a:xfrm>
            <a:off x="540000" y="4259525"/>
            <a:ext cx="360000" cy="36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p:nvPr/>
        </p:nvSpPr>
        <p:spPr>
          <a:xfrm>
            <a:off x="8237375" y="4259525"/>
            <a:ext cx="360000" cy="36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1">
  <p:cSld name="TITLE_AND_TWO_COLUMNS_3_1">
    <p:spTree>
      <p:nvGrpSpPr>
        <p:cNvPr id="1" name="Shape 86"/>
        <p:cNvGrpSpPr/>
        <p:nvPr/>
      </p:nvGrpSpPr>
      <p:grpSpPr>
        <a:xfrm>
          <a:off x="0" y="0"/>
          <a:ext cx="0" cy="0"/>
          <a:chOff x="0" y="0"/>
          <a:chExt cx="0" cy="0"/>
        </a:xfrm>
      </p:grpSpPr>
      <p:sp>
        <p:nvSpPr>
          <p:cNvPr id="87" name="Google Shape;87;p13"/>
          <p:cNvSpPr/>
          <p:nvPr/>
        </p:nvSpPr>
        <p:spPr>
          <a:xfrm>
            <a:off x="-150" y="2580000"/>
            <a:ext cx="9144000" cy="25800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3"/>
          <p:cNvSpPr txBox="1">
            <a:spLocks noGrp="1"/>
          </p:cNvSpPr>
          <p:nvPr>
            <p:ph type="subTitle" idx="1"/>
          </p:nvPr>
        </p:nvSpPr>
        <p:spPr>
          <a:xfrm>
            <a:off x="6244163" y="1843325"/>
            <a:ext cx="2191200" cy="2596200"/>
          </a:xfrm>
          <a:prstGeom prst="rect">
            <a:avLst/>
          </a:prstGeom>
          <a:solidFill>
            <a:srgbClr val="000000"/>
          </a:solidFill>
        </p:spPr>
        <p:txBody>
          <a:bodyPr spcFirstLastPara="1" wrap="square" lIns="91425" tIns="1527025" rIns="91425" bIns="91425" anchor="t" anchorCtr="0">
            <a:noAutofit/>
          </a:bodyPr>
          <a:lstStyle>
            <a:lvl1pPr lvl="0" algn="ctr" rtl="0">
              <a:lnSpc>
                <a:spcPct val="100000"/>
              </a:lnSpc>
              <a:spcBef>
                <a:spcPts val="0"/>
              </a:spcBef>
              <a:spcAft>
                <a:spcPts val="0"/>
              </a:spcAft>
              <a:buSzPts val="1400"/>
              <a:buNone/>
              <a:defRPr sz="1400" b="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89" name="Google Shape;89;p13"/>
          <p:cNvSpPr txBox="1">
            <a:spLocks noGrp="1"/>
          </p:cNvSpPr>
          <p:nvPr>
            <p:ph type="subTitle" idx="2"/>
          </p:nvPr>
        </p:nvSpPr>
        <p:spPr>
          <a:xfrm>
            <a:off x="3476463" y="1843325"/>
            <a:ext cx="2191200" cy="2596200"/>
          </a:xfrm>
          <a:prstGeom prst="rect">
            <a:avLst/>
          </a:prstGeom>
          <a:solidFill>
            <a:srgbClr val="000000"/>
          </a:solidFill>
        </p:spPr>
        <p:txBody>
          <a:bodyPr spcFirstLastPara="1" wrap="square" lIns="91425" tIns="1527025" rIns="91425" bIns="91425" anchor="t" anchorCtr="0">
            <a:noAutofit/>
          </a:bodyPr>
          <a:lstStyle>
            <a:lvl1pPr lvl="0" algn="ctr" rtl="0">
              <a:lnSpc>
                <a:spcPct val="100000"/>
              </a:lnSpc>
              <a:spcBef>
                <a:spcPts val="0"/>
              </a:spcBef>
              <a:spcAft>
                <a:spcPts val="0"/>
              </a:spcAft>
              <a:buSzPts val="1400"/>
              <a:buNone/>
              <a:defRPr sz="1400" b="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0" name="Google Shape;90;p13"/>
          <p:cNvSpPr txBox="1">
            <a:spLocks noGrp="1"/>
          </p:cNvSpPr>
          <p:nvPr>
            <p:ph type="subTitle" idx="3"/>
          </p:nvPr>
        </p:nvSpPr>
        <p:spPr>
          <a:xfrm>
            <a:off x="693575" y="1843325"/>
            <a:ext cx="2191200" cy="2596200"/>
          </a:xfrm>
          <a:prstGeom prst="rect">
            <a:avLst/>
          </a:prstGeom>
          <a:solidFill>
            <a:srgbClr val="000000"/>
          </a:solidFill>
        </p:spPr>
        <p:txBody>
          <a:bodyPr spcFirstLastPara="1" wrap="square" lIns="91425" tIns="1527025" rIns="91425" bIns="91425" anchor="t" anchorCtr="0">
            <a:noAutofit/>
          </a:bodyPr>
          <a:lstStyle>
            <a:lvl1pPr lvl="0" algn="ctr" rtl="0">
              <a:lnSpc>
                <a:spcPct val="100000"/>
              </a:lnSpc>
              <a:spcBef>
                <a:spcPts val="0"/>
              </a:spcBef>
              <a:spcAft>
                <a:spcPts val="0"/>
              </a:spcAft>
              <a:buSzPts val="1400"/>
              <a:buNone/>
              <a:defRPr sz="1400" b="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1" name="Google Shape;91;p13"/>
          <p:cNvSpPr txBox="1">
            <a:spLocks noGrp="1"/>
          </p:cNvSpPr>
          <p:nvPr>
            <p:ph type="subTitle" idx="4"/>
          </p:nvPr>
        </p:nvSpPr>
        <p:spPr>
          <a:xfrm>
            <a:off x="854850" y="2980825"/>
            <a:ext cx="1899000" cy="47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FFFFF"/>
                </a:solidFill>
              </a:defRPr>
            </a:lvl1pPr>
            <a:lvl2pPr lvl="1" algn="ctr" rtl="0">
              <a:lnSpc>
                <a:spcPct val="100000"/>
              </a:lnSpc>
              <a:spcBef>
                <a:spcPts val="0"/>
              </a:spcBef>
              <a:spcAft>
                <a:spcPts val="0"/>
              </a:spcAft>
              <a:buNone/>
              <a:defRPr>
                <a:solidFill>
                  <a:srgbClr val="FFFFFF"/>
                </a:solidFill>
              </a:defRPr>
            </a:lvl2pPr>
            <a:lvl3pPr lvl="2" algn="ctr" rtl="0">
              <a:lnSpc>
                <a:spcPct val="100000"/>
              </a:lnSpc>
              <a:spcBef>
                <a:spcPts val="0"/>
              </a:spcBef>
              <a:spcAft>
                <a:spcPts val="0"/>
              </a:spcAft>
              <a:buNone/>
              <a:defRPr>
                <a:solidFill>
                  <a:srgbClr val="FFFFFF"/>
                </a:solidFill>
              </a:defRPr>
            </a:lvl3pPr>
            <a:lvl4pPr lvl="3" algn="ctr" rtl="0">
              <a:lnSpc>
                <a:spcPct val="100000"/>
              </a:lnSpc>
              <a:spcBef>
                <a:spcPts val="0"/>
              </a:spcBef>
              <a:spcAft>
                <a:spcPts val="0"/>
              </a:spcAft>
              <a:buNone/>
              <a:defRPr>
                <a:solidFill>
                  <a:srgbClr val="FFFFFF"/>
                </a:solidFill>
              </a:defRPr>
            </a:lvl4pPr>
            <a:lvl5pPr lvl="4" algn="ctr" rtl="0">
              <a:lnSpc>
                <a:spcPct val="100000"/>
              </a:lnSpc>
              <a:spcBef>
                <a:spcPts val="0"/>
              </a:spcBef>
              <a:spcAft>
                <a:spcPts val="0"/>
              </a:spcAft>
              <a:buNone/>
              <a:defRPr>
                <a:solidFill>
                  <a:srgbClr val="FFFFFF"/>
                </a:solidFill>
              </a:defRPr>
            </a:lvl5pPr>
            <a:lvl6pPr lvl="5" algn="ctr" rtl="0">
              <a:lnSpc>
                <a:spcPct val="100000"/>
              </a:lnSpc>
              <a:spcBef>
                <a:spcPts val="0"/>
              </a:spcBef>
              <a:spcAft>
                <a:spcPts val="0"/>
              </a:spcAft>
              <a:buNone/>
              <a:defRPr>
                <a:solidFill>
                  <a:srgbClr val="FFFFFF"/>
                </a:solidFill>
              </a:defRPr>
            </a:lvl6pPr>
            <a:lvl7pPr lvl="6" algn="ctr" rtl="0">
              <a:lnSpc>
                <a:spcPct val="100000"/>
              </a:lnSpc>
              <a:spcBef>
                <a:spcPts val="0"/>
              </a:spcBef>
              <a:spcAft>
                <a:spcPts val="0"/>
              </a:spcAft>
              <a:buNone/>
              <a:defRPr>
                <a:solidFill>
                  <a:srgbClr val="FFFFFF"/>
                </a:solidFill>
              </a:defRPr>
            </a:lvl7pPr>
            <a:lvl8pPr lvl="7" algn="ctr" rtl="0">
              <a:lnSpc>
                <a:spcPct val="100000"/>
              </a:lnSpc>
              <a:spcBef>
                <a:spcPts val="0"/>
              </a:spcBef>
              <a:spcAft>
                <a:spcPts val="0"/>
              </a:spcAft>
              <a:buNone/>
              <a:defRPr>
                <a:solidFill>
                  <a:srgbClr val="FFFFFF"/>
                </a:solidFill>
              </a:defRPr>
            </a:lvl8pPr>
            <a:lvl9pPr lvl="8" algn="ctr" rtl="0">
              <a:lnSpc>
                <a:spcPct val="100000"/>
              </a:lnSpc>
              <a:spcBef>
                <a:spcPts val="0"/>
              </a:spcBef>
              <a:spcAft>
                <a:spcPts val="0"/>
              </a:spcAft>
              <a:buNone/>
              <a:defRPr>
                <a:solidFill>
                  <a:srgbClr val="FFFFFF"/>
                </a:solidFill>
              </a:defRPr>
            </a:lvl9pPr>
          </a:lstStyle>
          <a:p>
            <a:endParaRPr/>
          </a:p>
        </p:txBody>
      </p:sp>
      <p:sp>
        <p:nvSpPr>
          <p:cNvPr id="92" name="Google Shape;92;p13"/>
          <p:cNvSpPr txBox="1">
            <a:spLocks noGrp="1"/>
          </p:cNvSpPr>
          <p:nvPr>
            <p:ph type="subTitle" idx="5"/>
          </p:nvPr>
        </p:nvSpPr>
        <p:spPr>
          <a:xfrm>
            <a:off x="3622500" y="2980825"/>
            <a:ext cx="1899000" cy="47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FFFFF"/>
                </a:solidFill>
              </a:defRPr>
            </a:lvl1pPr>
            <a:lvl2pPr lvl="1" algn="ctr" rtl="0">
              <a:lnSpc>
                <a:spcPct val="100000"/>
              </a:lnSpc>
              <a:spcBef>
                <a:spcPts val="0"/>
              </a:spcBef>
              <a:spcAft>
                <a:spcPts val="0"/>
              </a:spcAft>
              <a:buNone/>
              <a:defRPr>
                <a:solidFill>
                  <a:srgbClr val="FFFFFF"/>
                </a:solidFill>
              </a:defRPr>
            </a:lvl2pPr>
            <a:lvl3pPr lvl="2" algn="ctr" rtl="0">
              <a:lnSpc>
                <a:spcPct val="100000"/>
              </a:lnSpc>
              <a:spcBef>
                <a:spcPts val="0"/>
              </a:spcBef>
              <a:spcAft>
                <a:spcPts val="0"/>
              </a:spcAft>
              <a:buNone/>
              <a:defRPr>
                <a:solidFill>
                  <a:srgbClr val="FFFFFF"/>
                </a:solidFill>
              </a:defRPr>
            </a:lvl3pPr>
            <a:lvl4pPr lvl="3" algn="ctr" rtl="0">
              <a:lnSpc>
                <a:spcPct val="100000"/>
              </a:lnSpc>
              <a:spcBef>
                <a:spcPts val="0"/>
              </a:spcBef>
              <a:spcAft>
                <a:spcPts val="0"/>
              </a:spcAft>
              <a:buNone/>
              <a:defRPr>
                <a:solidFill>
                  <a:srgbClr val="FFFFFF"/>
                </a:solidFill>
              </a:defRPr>
            </a:lvl4pPr>
            <a:lvl5pPr lvl="4" algn="ctr" rtl="0">
              <a:lnSpc>
                <a:spcPct val="100000"/>
              </a:lnSpc>
              <a:spcBef>
                <a:spcPts val="0"/>
              </a:spcBef>
              <a:spcAft>
                <a:spcPts val="0"/>
              </a:spcAft>
              <a:buNone/>
              <a:defRPr>
                <a:solidFill>
                  <a:srgbClr val="FFFFFF"/>
                </a:solidFill>
              </a:defRPr>
            </a:lvl5pPr>
            <a:lvl6pPr lvl="5" algn="ctr" rtl="0">
              <a:lnSpc>
                <a:spcPct val="100000"/>
              </a:lnSpc>
              <a:spcBef>
                <a:spcPts val="0"/>
              </a:spcBef>
              <a:spcAft>
                <a:spcPts val="0"/>
              </a:spcAft>
              <a:buNone/>
              <a:defRPr>
                <a:solidFill>
                  <a:srgbClr val="FFFFFF"/>
                </a:solidFill>
              </a:defRPr>
            </a:lvl6pPr>
            <a:lvl7pPr lvl="6" algn="ctr" rtl="0">
              <a:lnSpc>
                <a:spcPct val="100000"/>
              </a:lnSpc>
              <a:spcBef>
                <a:spcPts val="0"/>
              </a:spcBef>
              <a:spcAft>
                <a:spcPts val="0"/>
              </a:spcAft>
              <a:buNone/>
              <a:defRPr>
                <a:solidFill>
                  <a:srgbClr val="FFFFFF"/>
                </a:solidFill>
              </a:defRPr>
            </a:lvl7pPr>
            <a:lvl8pPr lvl="7" algn="ctr" rtl="0">
              <a:lnSpc>
                <a:spcPct val="100000"/>
              </a:lnSpc>
              <a:spcBef>
                <a:spcPts val="0"/>
              </a:spcBef>
              <a:spcAft>
                <a:spcPts val="0"/>
              </a:spcAft>
              <a:buNone/>
              <a:defRPr>
                <a:solidFill>
                  <a:srgbClr val="FFFFFF"/>
                </a:solidFill>
              </a:defRPr>
            </a:lvl8pPr>
            <a:lvl9pPr lvl="8" algn="ctr" rtl="0">
              <a:lnSpc>
                <a:spcPct val="100000"/>
              </a:lnSpc>
              <a:spcBef>
                <a:spcPts val="0"/>
              </a:spcBef>
              <a:spcAft>
                <a:spcPts val="0"/>
              </a:spcAft>
              <a:buNone/>
              <a:defRPr>
                <a:solidFill>
                  <a:srgbClr val="FFFFFF"/>
                </a:solidFill>
              </a:defRPr>
            </a:lvl9pPr>
          </a:lstStyle>
          <a:p>
            <a:endParaRPr/>
          </a:p>
        </p:txBody>
      </p:sp>
      <p:sp>
        <p:nvSpPr>
          <p:cNvPr id="93" name="Google Shape;93;p13"/>
          <p:cNvSpPr txBox="1">
            <a:spLocks noGrp="1"/>
          </p:cNvSpPr>
          <p:nvPr>
            <p:ph type="subTitle" idx="6"/>
          </p:nvPr>
        </p:nvSpPr>
        <p:spPr>
          <a:xfrm>
            <a:off x="6390150" y="2980825"/>
            <a:ext cx="1899000" cy="47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FFFFF"/>
                </a:solidFill>
              </a:defRPr>
            </a:lvl1pPr>
            <a:lvl2pPr lvl="1" algn="ctr" rtl="0">
              <a:lnSpc>
                <a:spcPct val="100000"/>
              </a:lnSpc>
              <a:spcBef>
                <a:spcPts val="0"/>
              </a:spcBef>
              <a:spcAft>
                <a:spcPts val="0"/>
              </a:spcAft>
              <a:buNone/>
              <a:defRPr>
                <a:solidFill>
                  <a:srgbClr val="FFFFFF"/>
                </a:solidFill>
              </a:defRPr>
            </a:lvl2pPr>
            <a:lvl3pPr lvl="2" algn="ctr" rtl="0">
              <a:lnSpc>
                <a:spcPct val="100000"/>
              </a:lnSpc>
              <a:spcBef>
                <a:spcPts val="0"/>
              </a:spcBef>
              <a:spcAft>
                <a:spcPts val="0"/>
              </a:spcAft>
              <a:buNone/>
              <a:defRPr>
                <a:solidFill>
                  <a:srgbClr val="FFFFFF"/>
                </a:solidFill>
              </a:defRPr>
            </a:lvl3pPr>
            <a:lvl4pPr lvl="3" algn="ctr" rtl="0">
              <a:lnSpc>
                <a:spcPct val="100000"/>
              </a:lnSpc>
              <a:spcBef>
                <a:spcPts val="0"/>
              </a:spcBef>
              <a:spcAft>
                <a:spcPts val="0"/>
              </a:spcAft>
              <a:buNone/>
              <a:defRPr>
                <a:solidFill>
                  <a:srgbClr val="FFFFFF"/>
                </a:solidFill>
              </a:defRPr>
            </a:lvl4pPr>
            <a:lvl5pPr lvl="4" algn="ctr" rtl="0">
              <a:lnSpc>
                <a:spcPct val="100000"/>
              </a:lnSpc>
              <a:spcBef>
                <a:spcPts val="0"/>
              </a:spcBef>
              <a:spcAft>
                <a:spcPts val="0"/>
              </a:spcAft>
              <a:buNone/>
              <a:defRPr>
                <a:solidFill>
                  <a:srgbClr val="FFFFFF"/>
                </a:solidFill>
              </a:defRPr>
            </a:lvl5pPr>
            <a:lvl6pPr lvl="5" algn="ctr" rtl="0">
              <a:lnSpc>
                <a:spcPct val="100000"/>
              </a:lnSpc>
              <a:spcBef>
                <a:spcPts val="0"/>
              </a:spcBef>
              <a:spcAft>
                <a:spcPts val="0"/>
              </a:spcAft>
              <a:buNone/>
              <a:defRPr>
                <a:solidFill>
                  <a:srgbClr val="FFFFFF"/>
                </a:solidFill>
              </a:defRPr>
            </a:lvl6pPr>
            <a:lvl7pPr lvl="6" algn="ctr" rtl="0">
              <a:lnSpc>
                <a:spcPct val="100000"/>
              </a:lnSpc>
              <a:spcBef>
                <a:spcPts val="0"/>
              </a:spcBef>
              <a:spcAft>
                <a:spcPts val="0"/>
              </a:spcAft>
              <a:buNone/>
              <a:defRPr>
                <a:solidFill>
                  <a:srgbClr val="FFFFFF"/>
                </a:solidFill>
              </a:defRPr>
            </a:lvl7pPr>
            <a:lvl8pPr lvl="7" algn="ctr" rtl="0">
              <a:lnSpc>
                <a:spcPct val="100000"/>
              </a:lnSpc>
              <a:spcBef>
                <a:spcPts val="0"/>
              </a:spcBef>
              <a:spcAft>
                <a:spcPts val="0"/>
              </a:spcAft>
              <a:buNone/>
              <a:defRPr>
                <a:solidFill>
                  <a:srgbClr val="FFFFFF"/>
                </a:solidFill>
              </a:defRPr>
            </a:lvl8pPr>
            <a:lvl9pPr lvl="8" algn="ctr" rtl="0">
              <a:lnSpc>
                <a:spcPct val="100000"/>
              </a:lnSpc>
              <a:spcBef>
                <a:spcPts val="0"/>
              </a:spcBef>
              <a:spcAft>
                <a:spcPts val="0"/>
              </a:spcAft>
              <a:buNone/>
              <a:defRPr>
                <a:solidFill>
                  <a:srgbClr val="FFFFFF"/>
                </a:solidFill>
              </a:defRPr>
            </a:lvl9pPr>
          </a:lstStyle>
          <a:p>
            <a:endParaRPr/>
          </a:p>
        </p:txBody>
      </p:sp>
      <p:cxnSp>
        <p:nvCxnSpPr>
          <p:cNvPr id="94" name="Google Shape;94;p13"/>
          <p:cNvCxnSpPr/>
          <p:nvPr/>
        </p:nvCxnSpPr>
        <p:spPr>
          <a:xfrm>
            <a:off x="720000" y="-20550"/>
            <a:ext cx="0" cy="5184600"/>
          </a:xfrm>
          <a:prstGeom prst="straightConnector1">
            <a:avLst/>
          </a:prstGeom>
          <a:noFill/>
          <a:ln w="38100" cap="flat" cmpd="sng">
            <a:solidFill>
              <a:srgbClr val="000000"/>
            </a:solidFill>
            <a:prstDash val="solid"/>
            <a:round/>
            <a:headEnd type="none" w="med" len="med"/>
            <a:tailEnd type="none" w="med" len="med"/>
          </a:ln>
        </p:spPr>
      </p:cxnSp>
      <p:cxnSp>
        <p:nvCxnSpPr>
          <p:cNvPr id="95" name="Google Shape;95;p13"/>
          <p:cNvCxnSpPr/>
          <p:nvPr/>
        </p:nvCxnSpPr>
        <p:spPr>
          <a:xfrm rot="10800000">
            <a:off x="-49650" y="731375"/>
            <a:ext cx="9399900" cy="0"/>
          </a:xfrm>
          <a:prstGeom prst="straightConnector1">
            <a:avLst/>
          </a:prstGeom>
          <a:noFill/>
          <a:ln w="38100" cap="flat" cmpd="sng">
            <a:solidFill>
              <a:srgbClr val="F1C232"/>
            </a:solidFill>
            <a:prstDash val="solid"/>
            <a:round/>
            <a:headEnd type="none" w="med" len="med"/>
            <a:tailEnd type="none" w="med" len="med"/>
          </a:ln>
        </p:spPr>
      </p:cxnSp>
      <p:sp>
        <p:nvSpPr>
          <p:cNvPr id="96" name="Google Shape;96;p13"/>
          <p:cNvSpPr/>
          <p:nvPr/>
        </p:nvSpPr>
        <p:spPr>
          <a:xfrm>
            <a:off x="540000" y="551375"/>
            <a:ext cx="360000" cy="36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3"/>
          <p:cNvSpPr/>
          <p:nvPr/>
        </p:nvSpPr>
        <p:spPr>
          <a:xfrm>
            <a:off x="2208625" y="84575"/>
            <a:ext cx="4731600" cy="103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3"/>
          <p:cNvSpPr txBox="1">
            <a:spLocks noGrp="1"/>
          </p:cNvSpPr>
          <p:nvPr>
            <p:ph type="title"/>
          </p:nvPr>
        </p:nvSpPr>
        <p:spPr>
          <a:xfrm>
            <a:off x="2465450" y="374538"/>
            <a:ext cx="4213200" cy="678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extLst mod="1">
    <p:ext uri="{DCECCB84-F9BA-43D5-87BE-67443E8EF086}">
      <p15:sldGuideLst xmlns:p15="http://schemas.microsoft.com/office/powerpoint/2012/main">
        <p15:guide id="1" orient="horz" pos="2232">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TITLE_AND_TWO_COLUMNS_2_1">
    <p:spTree>
      <p:nvGrpSpPr>
        <p:cNvPr id="1" name="Shape 99"/>
        <p:cNvGrpSpPr/>
        <p:nvPr/>
      </p:nvGrpSpPr>
      <p:grpSpPr>
        <a:xfrm>
          <a:off x="0" y="0"/>
          <a:ext cx="0" cy="0"/>
          <a:chOff x="0" y="0"/>
          <a:chExt cx="0" cy="0"/>
        </a:xfrm>
      </p:grpSpPr>
      <p:sp>
        <p:nvSpPr>
          <p:cNvPr id="100" name="Google Shape;100;p14"/>
          <p:cNvSpPr/>
          <p:nvPr/>
        </p:nvSpPr>
        <p:spPr>
          <a:xfrm>
            <a:off x="0" y="0"/>
            <a:ext cx="9144000" cy="1394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1" name="Google Shape;101;p14"/>
          <p:cNvCxnSpPr/>
          <p:nvPr/>
        </p:nvCxnSpPr>
        <p:spPr>
          <a:xfrm>
            <a:off x="720000" y="-20550"/>
            <a:ext cx="0" cy="5184600"/>
          </a:xfrm>
          <a:prstGeom prst="straightConnector1">
            <a:avLst/>
          </a:prstGeom>
          <a:noFill/>
          <a:ln w="38100" cap="flat" cmpd="sng">
            <a:solidFill>
              <a:srgbClr val="F1C232"/>
            </a:solidFill>
            <a:prstDash val="solid"/>
            <a:round/>
            <a:headEnd type="none" w="med" len="med"/>
            <a:tailEnd type="none" w="med" len="med"/>
          </a:ln>
        </p:spPr>
      </p:cxnSp>
      <p:cxnSp>
        <p:nvCxnSpPr>
          <p:cNvPr id="102" name="Google Shape;102;p14"/>
          <p:cNvCxnSpPr/>
          <p:nvPr/>
        </p:nvCxnSpPr>
        <p:spPr>
          <a:xfrm rot="10800000">
            <a:off x="-68600" y="4439525"/>
            <a:ext cx="9399900" cy="0"/>
          </a:xfrm>
          <a:prstGeom prst="straightConnector1">
            <a:avLst/>
          </a:prstGeom>
          <a:noFill/>
          <a:ln w="38100" cap="flat" cmpd="sng">
            <a:solidFill>
              <a:srgbClr val="000000"/>
            </a:solidFill>
            <a:prstDash val="solid"/>
            <a:round/>
            <a:headEnd type="none" w="med" len="med"/>
            <a:tailEnd type="none" w="med" len="med"/>
          </a:ln>
        </p:spPr>
      </p:cxnSp>
      <p:sp>
        <p:nvSpPr>
          <p:cNvPr id="103" name="Google Shape;103;p14"/>
          <p:cNvSpPr/>
          <p:nvPr/>
        </p:nvSpPr>
        <p:spPr>
          <a:xfrm>
            <a:off x="540000" y="4259525"/>
            <a:ext cx="360000" cy="36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4"/>
          <p:cNvSpPr txBox="1">
            <a:spLocks noGrp="1"/>
          </p:cNvSpPr>
          <p:nvPr>
            <p:ph type="title"/>
          </p:nvPr>
        </p:nvSpPr>
        <p:spPr>
          <a:xfrm>
            <a:off x="601875" y="378050"/>
            <a:ext cx="8238300" cy="648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14"/>
          <p:cNvSpPr txBox="1">
            <a:spLocks noGrp="1"/>
          </p:cNvSpPr>
          <p:nvPr>
            <p:ph type="subTitle" idx="1"/>
          </p:nvPr>
        </p:nvSpPr>
        <p:spPr>
          <a:xfrm>
            <a:off x="949425" y="3050800"/>
            <a:ext cx="1899000" cy="4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0"/>
              </a:spcBef>
              <a:spcAft>
                <a:spcPts val="0"/>
              </a:spcAft>
              <a:buNone/>
              <a:defRPr>
                <a:solidFill>
                  <a:schemeClr val="dk1"/>
                </a:solidFill>
              </a:defRPr>
            </a:lvl2pPr>
            <a:lvl3pPr lvl="2" algn="ctr" rtl="0">
              <a:lnSpc>
                <a:spcPct val="100000"/>
              </a:lnSpc>
              <a:spcBef>
                <a:spcPts val="0"/>
              </a:spcBef>
              <a:spcAft>
                <a:spcPts val="0"/>
              </a:spcAft>
              <a:buNone/>
              <a:defRPr>
                <a:solidFill>
                  <a:schemeClr val="dk1"/>
                </a:solidFill>
              </a:defRPr>
            </a:lvl3pPr>
            <a:lvl4pPr lvl="3" algn="ctr" rtl="0">
              <a:lnSpc>
                <a:spcPct val="100000"/>
              </a:lnSpc>
              <a:spcBef>
                <a:spcPts val="0"/>
              </a:spcBef>
              <a:spcAft>
                <a:spcPts val="0"/>
              </a:spcAft>
              <a:buNone/>
              <a:defRPr>
                <a:solidFill>
                  <a:schemeClr val="dk1"/>
                </a:solidFill>
              </a:defRPr>
            </a:lvl4pPr>
            <a:lvl5pPr lvl="4" algn="ctr" rtl="0">
              <a:lnSpc>
                <a:spcPct val="100000"/>
              </a:lnSpc>
              <a:spcBef>
                <a:spcPts val="0"/>
              </a:spcBef>
              <a:spcAft>
                <a:spcPts val="0"/>
              </a:spcAft>
              <a:buNone/>
              <a:defRPr>
                <a:solidFill>
                  <a:schemeClr val="dk1"/>
                </a:solidFill>
              </a:defRPr>
            </a:lvl5pPr>
            <a:lvl6pPr lvl="5" algn="ctr" rtl="0">
              <a:lnSpc>
                <a:spcPct val="100000"/>
              </a:lnSpc>
              <a:spcBef>
                <a:spcPts val="0"/>
              </a:spcBef>
              <a:spcAft>
                <a:spcPts val="0"/>
              </a:spcAft>
              <a:buNone/>
              <a:defRPr>
                <a:solidFill>
                  <a:schemeClr val="dk1"/>
                </a:solidFill>
              </a:defRPr>
            </a:lvl6pPr>
            <a:lvl7pPr lvl="6" algn="ctr" rtl="0">
              <a:lnSpc>
                <a:spcPct val="100000"/>
              </a:lnSpc>
              <a:spcBef>
                <a:spcPts val="0"/>
              </a:spcBef>
              <a:spcAft>
                <a:spcPts val="0"/>
              </a:spcAft>
              <a:buNone/>
              <a:defRPr>
                <a:solidFill>
                  <a:schemeClr val="dk1"/>
                </a:solidFill>
              </a:defRPr>
            </a:lvl7pPr>
            <a:lvl8pPr lvl="7" algn="ctr" rtl="0">
              <a:lnSpc>
                <a:spcPct val="100000"/>
              </a:lnSpc>
              <a:spcBef>
                <a:spcPts val="0"/>
              </a:spcBef>
              <a:spcAft>
                <a:spcPts val="0"/>
              </a:spcAft>
              <a:buNone/>
              <a:defRPr>
                <a:solidFill>
                  <a:schemeClr val="dk1"/>
                </a:solidFill>
              </a:defRPr>
            </a:lvl8pPr>
            <a:lvl9pPr lvl="8" algn="ctr" rtl="0">
              <a:lnSpc>
                <a:spcPct val="100000"/>
              </a:lnSpc>
              <a:spcBef>
                <a:spcPts val="0"/>
              </a:spcBef>
              <a:spcAft>
                <a:spcPts val="0"/>
              </a:spcAft>
              <a:buNone/>
              <a:defRPr>
                <a:solidFill>
                  <a:schemeClr val="dk1"/>
                </a:solidFill>
              </a:defRPr>
            </a:lvl9pPr>
          </a:lstStyle>
          <a:p>
            <a:endParaRPr/>
          </a:p>
        </p:txBody>
      </p:sp>
      <p:sp>
        <p:nvSpPr>
          <p:cNvPr id="106" name="Google Shape;106;p14"/>
          <p:cNvSpPr txBox="1">
            <a:spLocks noGrp="1"/>
          </p:cNvSpPr>
          <p:nvPr>
            <p:ph type="subTitle" idx="2"/>
          </p:nvPr>
        </p:nvSpPr>
        <p:spPr>
          <a:xfrm>
            <a:off x="5791075" y="1626600"/>
            <a:ext cx="1780800" cy="40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1600"/>
              </a:spcBef>
              <a:spcAft>
                <a:spcPts val="0"/>
              </a:spcAft>
              <a:buNone/>
              <a:defRPr>
                <a:solidFill>
                  <a:schemeClr val="dk1"/>
                </a:solidFill>
              </a:defRPr>
            </a:lvl2pPr>
            <a:lvl3pPr lvl="2" algn="ctr" rtl="0">
              <a:spcBef>
                <a:spcPts val="1600"/>
              </a:spcBef>
              <a:spcAft>
                <a:spcPts val="0"/>
              </a:spcAft>
              <a:buNone/>
              <a:defRPr>
                <a:solidFill>
                  <a:schemeClr val="dk1"/>
                </a:solidFill>
              </a:defRPr>
            </a:lvl3pPr>
            <a:lvl4pPr lvl="3" algn="ctr" rtl="0">
              <a:spcBef>
                <a:spcPts val="1600"/>
              </a:spcBef>
              <a:spcAft>
                <a:spcPts val="0"/>
              </a:spcAft>
              <a:buNone/>
              <a:defRPr>
                <a:solidFill>
                  <a:schemeClr val="dk1"/>
                </a:solidFill>
              </a:defRPr>
            </a:lvl4pPr>
            <a:lvl5pPr lvl="4" algn="ctr" rtl="0">
              <a:spcBef>
                <a:spcPts val="1600"/>
              </a:spcBef>
              <a:spcAft>
                <a:spcPts val="0"/>
              </a:spcAft>
              <a:buNone/>
              <a:defRPr>
                <a:solidFill>
                  <a:schemeClr val="dk1"/>
                </a:solidFill>
              </a:defRPr>
            </a:lvl5pPr>
            <a:lvl6pPr lvl="5" algn="ctr" rtl="0">
              <a:spcBef>
                <a:spcPts val="1600"/>
              </a:spcBef>
              <a:spcAft>
                <a:spcPts val="0"/>
              </a:spcAft>
              <a:buNone/>
              <a:defRPr>
                <a:solidFill>
                  <a:schemeClr val="dk1"/>
                </a:solidFill>
              </a:defRPr>
            </a:lvl6pPr>
            <a:lvl7pPr lvl="6" algn="ctr" rtl="0">
              <a:spcBef>
                <a:spcPts val="1600"/>
              </a:spcBef>
              <a:spcAft>
                <a:spcPts val="0"/>
              </a:spcAft>
              <a:buNone/>
              <a:defRPr>
                <a:solidFill>
                  <a:schemeClr val="dk1"/>
                </a:solidFill>
              </a:defRPr>
            </a:lvl7pPr>
            <a:lvl8pPr lvl="7" algn="ctr" rtl="0">
              <a:spcBef>
                <a:spcPts val="1600"/>
              </a:spcBef>
              <a:spcAft>
                <a:spcPts val="0"/>
              </a:spcAft>
              <a:buNone/>
              <a:defRPr>
                <a:solidFill>
                  <a:schemeClr val="dk1"/>
                </a:solidFill>
              </a:defRPr>
            </a:lvl8pPr>
            <a:lvl9pPr lvl="8" algn="ctr" rtl="0">
              <a:spcBef>
                <a:spcPts val="1600"/>
              </a:spcBef>
              <a:spcAft>
                <a:spcPts val="1600"/>
              </a:spcAft>
              <a:buNone/>
              <a:defRPr>
                <a:solidFill>
                  <a:schemeClr val="dk1"/>
                </a:solidFill>
              </a:defRPr>
            </a:lvl9pPr>
          </a:lstStyle>
          <a:p>
            <a:endParaRPr/>
          </a:p>
        </p:txBody>
      </p:sp>
      <p:sp>
        <p:nvSpPr>
          <p:cNvPr id="107" name="Google Shape;107;p14"/>
          <p:cNvSpPr txBox="1">
            <a:spLocks noGrp="1"/>
          </p:cNvSpPr>
          <p:nvPr>
            <p:ph type="subTitle" idx="3"/>
          </p:nvPr>
        </p:nvSpPr>
        <p:spPr>
          <a:xfrm>
            <a:off x="1736050" y="1963575"/>
            <a:ext cx="1899000" cy="4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0"/>
              </a:spcBef>
              <a:spcAft>
                <a:spcPts val="0"/>
              </a:spcAft>
              <a:buNone/>
              <a:defRPr>
                <a:solidFill>
                  <a:schemeClr val="dk1"/>
                </a:solidFill>
              </a:defRPr>
            </a:lvl2pPr>
            <a:lvl3pPr lvl="2" algn="ctr" rtl="0">
              <a:lnSpc>
                <a:spcPct val="100000"/>
              </a:lnSpc>
              <a:spcBef>
                <a:spcPts val="0"/>
              </a:spcBef>
              <a:spcAft>
                <a:spcPts val="0"/>
              </a:spcAft>
              <a:buNone/>
              <a:defRPr>
                <a:solidFill>
                  <a:schemeClr val="dk1"/>
                </a:solidFill>
              </a:defRPr>
            </a:lvl3pPr>
            <a:lvl4pPr lvl="3" algn="ctr" rtl="0">
              <a:lnSpc>
                <a:spcPct val="100000"/>
              </a:lnSpc>
              <a:spcBef>
                <a:spcPts val="0"/>
              </a:spcBef>
              <a:spcAft>
                <a:spcPts val="0"/>
              </a:spcAft>
              <a:buNone/>
              <a:defRPr>
                <a:solidFill>
                  <a:schemeClr val="dk1"/>
                </a:solidFill>
              </a:defRPr>
            </a:lvl4pPr>
            <a:lvl5pPr lvl="4" algn="ctr" rtl="0">
              <a:lnSpc>
                <a:spcPct val="100000"/>
              </a:lnSpc>
              <a:spcBef>
                <a:spcPts val="0"/>
              </a:spcBef>
              <a:spcAft>
                <a:spcPts val="0"/>
              </a:spcAft>
              <a:buNone/>
              <a:defRPr>
                <a:solidFill>
                  <a:schemeClr val="dk1"/>
                </a:solidFill>
              </a:defRPr>
            </a:lvl5pPr>
            <a:lvl6pPr lvl="5" algn="ctr" rtl="0">
              <a:lnSpc>
                <a:spcPct val="100000"/>
              </a:lnSpc>
              <a:spcBef>
                <a:spcPts val="0"/>
              </a:spcBef>
              <a:spcAft>
                <a:spcPts val="0"/>
              </a:spcAft>
              <a:buNone/>
              <a:defRPr>
                <a:solidFill>
                  <a:schemeClr val="dk1"/>
                </a:solidFill>
              </a:defRPr>
            </a:lvl6pPr>
            <a:lvl7pPr lvl="6" algn="ctr" rtl="0">
              <a:lnSpc>
                <a:spcPct val="100000"/>
              </a:lnSpc>
              <a:spcBef>
                <a:spcPts val="0"/>
              </a:spcBef>
              <a:spcAft>
                <a:spcPts val="0"/>
              </a:spcAft>
              <a:buNone/>
              <a:defRPr>
                <a:solidFill>
                  <a:schemeClr val="dk1"/>
                </a:solidFill>
              </a:defRPr>
            </a:lvl7pPr>
            <a:lvl8pPr lvl="7" algn="ctr" rtl="0">
              <a:lnSpc>
                <a:spcPct val="100000"/>
              </a:lnSpc>
              <a:spcBef>
                <a:spcPts val="0"/>
              </a:spcBef>
              <a:spcAft>
                <a:spcPts val="0"/>
              </a:spcAft>
              <a:buNone/>
              <a:defRPr>
                <a:solidFill>
                  <a:schemeClr val="dk1"/>
                </a:solidFill>
              </a:defRPr>
            </a:lvl8pPr>
            <a:lvl9pPr lvl="8" algn="ctr" rtl="0">
              <a:lnSpc>
                <a:spcPct val="100000"/>
              </a:lnSpc>
              <a:spcBef>
                <a:spcPts val="0"/>
              </a:spcBef>
              <a:spcAft>
                <a:spcPts val="0"/>
              </a:spcAft>
              <a:buNone/>
              <a:defRPr>
                <a:solidFill>
                  <a:schemeClr val="dk1"/>
                </a:solidFill>
              </a:defRPr>
            </a:lvl9pPr>
          </a:lstStyle>
          <a:p>
            <a:endParaRPr/>
          </a:p>
        </p:txBody>
      </p:sp>
      <p:sp>
        <p:nvSpPr>
          <p:cNvPr id="108" name="Google Shape;108;p14"/>
          <p:cNvSpPr txBox="1">
            <a:spLocks noGrp="1"/>
          </p:cNvSpPr>
          <p:nvPr>
            <p:ph type="subTitle" idx="4"/>
          </p:nvPr>
        </p:nvSpPr>
        <p:spPr>
          <a:xfrm>
            <a:off x="6801725" y="2792887"/>
            <a:ext cx="1780800" cy="40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1600"/>
              </a:spcBef>
              <a:spcAft>
                <a:spcPts val="0"/>
              </a:spcAft>
              <a:buNone/>
              <a:defRPr>
                <a:solidFill>
                  <a:schemeClr val="dk1"/>
                </a:solidFill>
              </a:defRPr>
            </a:lvl2pPr>
            <a:lvl3pPr lvl="2" algn="ctr" rtl="0">
              <a:spcBef>
                <a:spcPts val="1600"/>
              </a:spcBef>
              <a:spcAft>
                <a:spcPts val="0"/>
              </a:spcAft>
              <a:buNone/>
              <a:defRPr>
                <a:solidFill>
                  <a:schemeClr val="dk1"/>
                </a:solidFill>
              </a:defRPr>
            </a:lvl3pPr>
            <a:lvl4pPr lvl="3" algn="ctr" rtl="0">
              <a:spcBef>
                <a:spcPts val="1600"/>
              </a:spcBef>
              <a:spcAft>
                <a:spcPts val="0"/>
              </a:spcAft>
              <a:buNone/>
              <a:defRPr>
                <a:solidFill>
                  <a:schemeClr val="dk1"/>
                </a:solidFill>
              </a:defRPr>
            </a:lvl4pPr>
            <a:lvl5pPr lvl="4" algn="ctr" rtl="0">
              <a:spcBef>
                <a:spcPts val="1600"/>
              </a:spcBef>
              <a:spcAft>
                <a:spcPts val="0"/>
              </a:spcAft>
              <a:buNone/>
              <a:defRPr>
                <a:solidFill>
                  <a:schemeClr val="dk1"/>
                </a:solidFill>
              </a:defRPr>
            </a:lvl5pPr>
            <a:lvl6pPr lvl="5" algn="ctr" rtl="0">
              <a:spcBef>
                <a:spcPts val="1600"/>
              </a:spcBef>
              <a:spcAft>
                <a:spcPts val="0"/>
              </a:spcAft>
              <a:buNone/>
              <a:defRPr>
                <a:solidFill>
                  <a:schemeClr val="dk1"/>
                </a:solidFill>
              </a:defRPr>
            </a:lvl6pPr>
            <a:lvl7pPr lvl="6" algn="ctr" rtl="0">
              <a:spcBef>
                <a:spcPts val="1600"/>
              </a:spcBef>
              <a:spcAft>
                <a:spcPts val="0"/>
              </a:spcAft>
              <a:buNone/>
              <a:defRPr>
                <a:solidFill>
                  <a:schemeClr val="dk1"/>
                </a:solidFill>
              </a:defRPr>
            </a:lvl7pPr>
            <a:lvl8pPr lvl="7" algn="ctr" rtl="0">
              <a:spcBef>
                <a:spcPts val="1600"/>
              </a:spcBef>
              <a:spcAft>
                <a:spcPts val="0"/>
              </a:spcAft>
              <a:buNone/>
              <a:defRPr>
                <a:solidFill>
                  <a:schemeClr val="dk1"/>
                </a:solidFill>
              </a:defRPr>
            </a:lvl8pPr>
            <a:lvl9pPr lvl="8" algn="ctr" rtl="0">
              <a:spcBef>
                <a:spcPts val="1600"/>
              </a:spcBef>
              <a:spcAft>
                <a:spcPts val="1600"/>
              </a:spcAft>
              <a:buNone/>
              <a:defRPr>
                <a:solidFill>
                  <a:schemeClr val="dk1"/>
                </a:solidFill>
              </a:defRPr>
            </a:lvl9pPr>
          </a:lstStyle>
          <a:p>
            <a:endParaRPr/>
          </a:p>
        </p:txBody>
      </p:sp>
      <p:sp>
        <p:nvSpPr>
          <p:cNvPr id="109" name="Google Shape;109;p14"/>
          <p:cNvSpPr txBox="1">
            <a:spLocks noGrp="1"/>
          </p:cNvSpPr>
          <p:nvPr>
            <p:ph type="subTitle" idx="5"/>
          </p:nvPr>
        </p:nvSpPr>
        <p:spPr>
          <a:xfrm>
            <a:off x="5731975" y="1900075"/>
            <a:ext cx="1899000" cy="59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0" name="Google Shape;110;p14"/>
          <p:cNvSpPr txBox="1">
            <a:spLocks noGrp="1"/>
          </p:cNvSpPr>
          <p:nvPr>
            <p:ph type="subTitle" idx="6"/>
          </p:nvPr>
        </p:nvSpPr>
        <p:spPr>
          <a:xfrm>
            <a:off x="949425" y="3323350"/>
            <a:ext cx="1899000" cy="59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1" name="Google Shape;111;p14"/>
          <p:cNvSpPr txBox="1">
            <a:spLocks noGrp="1"/>
          </p:cNvSpPr>
          <p:nvPr>
            <p:ph type="subTitle" idx="7"/>
          </p:nvPr>
        </p:nvSpPr>
        <p:spPr>
          <a:xfrm>
            <a:off x="6745325" y="3071950"/>
            <a:ext cx="1899000" cy="59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2" name="Google Shape;112;p14"/>
          <p:cNvSpPr txBox="1">
            <a:spLocks noGrp="1"/>
          </p:cNvSpPr>
          <p:nvPr>
            <p:ph type="subTitle" idx="8"/>
          </p:nvPr>
        </p:nvSpPr>
        <p:spPr>
          <a:xfrm>
            <a:off x="1736050" y="2235850"/>
            <a:ext cx="1899000" cy="59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Oswald"/>
              <a:buNone/>
              <a:defRPr sz="3600" b="1">
                <a:solidFill>
                  <a:schemeClr val="dk1"/>
                </a:solidFill>
                <a:latin typeface="Oswald"/>
                <a:ea typeface="Oswald"/>
                <a:cs typeface="Oswald"/>
                <a:sym typeface="Oswa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6188100" cy="3416400"/>
          </a:xfrm>
          <a:prstGeom prst="rect">
            <a:avLst/>
          </a:prstGeom>
          <a:noFill/>
          <a:ln>
            <a:noFill/>
          </a:ln>
        </p:spPr>
        <p:txBody>
          <a:bodyPr spcFirstLastPara="1" wrap="square" lIns="91425" tIns="91425" rIns="91425" bIns="91425" anchor="t" anchorCtr="0">
            <a:noAutofit/>
          </a:bodyPr>
          <a:lstStyle>
            <a:lvl1pPr marL="457200" lvl="0" indent="-330200" rtl="0">
              <a:lnSpc>
                <a:spcPct val="115000"/>
              </a:lnSpc>
              <a:spcBef>
                <a:spcPts val="0"/>
              </a:spcBef>
              <a:spcAft>
                <a:spcPts val="0"/>
              </a:spcAft>
              <a:buClr>
                <a:schemeClr val="dk2"/>
              </a:buClr>
              <a:buSzPts val="1600"/>
              <a:buFont typeface="Roboto"/>
              <a:buChar char="●"/>
              <a:defRPr sz="1600" b="1">
                <a:solidFill>
                  <a:schemeClr val="dk2"/>
                </a:solidFill>
                <a:latin typeface="Roboto"/>
                <a:ea typeface="Roboto"/>
                <a:cs typeface="Roboto"/>
                <a:sym typeface="Roboto"/>
              </a:defRPr>
            </a:lvl1pPr>
            <a:lvl2pPr marL="914400" lvl="1"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4pPr>
            <a:lvl5pPr marL="2286000" lvl="4" indent="-317500" rtl="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5pPr>
            <a:lvl6pPr marL="2743200" lvl="5" indent="-317500" rtl="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6pPr>
            <a:lvl7pPr marL="3200400" lvl="6" indent="-317500" rtl="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7pPr>
            <a:lvl8pPr marL="3657600" lvl="7" indent="-317500" rtl="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8pPr>
            <a:lvl9pPr marL="4114800" lvl="8" indent="-317500" rtl="0">
              <a:lnSpc>
                <a:spcPct val="115000"/>
              </a:lnSpc>
              <a:spcBef>
                <a:spcPts val="1600"/>
              </a:spcBef>
              <a:spcAft>
                <a:spcPts val="1600"/>
              </a:spcAft>
              <a:buClr>
                <a:schemeClr val="dk2"/>
              </a:buClr>
              <a:buSzPts val="1400"/>
              <a:buFont typeface="Roboto Light"/>
              <a:buChar char="■"/>
              <a:defRPr>
                <a:solidFill>
                  <a:schemeClr val="dk2"/>
                </a:solidFill>
                <a:latin typeface="Roboto Light"/>
                <a:ea typeface="Roboto Light"/>
                <a:cs typeface="Roboto Light"/>
                <a:sym typeface="Roboto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5" r:id="rId5"/>
    <p:sldLayoutId id="2147483656" r:id="rId6"/>
    <p:sldLayoutId id="2147483658" r:id="rId7"/>
    <p:sldLayoutId id="2147483659" r:id="rId8"/>
    <p:sldLayoutId id="2147483660" r:id="rId9"/>
    <p:sldLayoutId id="2147483663" r:id="rId10"/>
    <p:sldLayoutId id="2147483664" r:id="rId11"/>
  </p:sldLayoutIdLst>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5" name="TextBox 4"/>
          <p:cNvSpPr txBox="1"/>
          <p:nvPr/>
        </p:nvSpPr>
        <p:spPr>
          <a:xfrm>
            <a:off x="914399" y="882725"/>
            <a:ext cx="4362679" cy="646331"/>
          </a:xfrm>
          <a:prstGeom prst="rect">
            <a:avLst/>
          </a:prstGeom>
          <a:noFill/>
        </p:spPr>
        <p:txBody>
          <a:bodyPr wrap="square" rtlCol="1">
            <a:spAutoFit/>
          </a:bodyPr>
          <a:lstStyle/>
          <a:p>
            <a:r>
              <a:rPr lang="fa-IR" sz="3600" b="1" dirty="0" smtClean="0">
                <a:solidFill>
                  <a:srgbClr val="002060"/>
                </a:solidFill>
                <a:cs typeface="B Titr" panose="00000700000000000000" pitchFamily="2" charset="-78"/>
              </a:rPr>
              <a:t>معرفی کتابهای دا</a:t>
            </a:r>
            <a:r>
              <a:rPr lang="fa-IR" sz="3600" dirty="0" smtClean="0">
                <a:solidFill>
                  <a:srgbClr val="002060"/>
                </a:solidFill>
                <a:cs typeface="B Titr" panose="00000700000000000000" pitchFamily="2" charset="-78"/>
              </a:rPr>
              <a:t>ستان</a:t>
            </a:r>
            <a:endParaRPr lang="fa-IR" sz="3600" b="1" dirty="0">
              <a:solidFill>
                <a:srgbClr val="002060"/>
              </a:solidFill>
              <a:cs typeface="B Titr" panose="00000700000000000000" pitchFamily="2" charset="-78"/>
            </a:endParaRPr>
          </a:p>
        </p:txBody>
      </p:sp>
      <p:sp>
        <p:nvSpPr>
          <p:cNvPr id="109" name="TextBox 108"/>
          <p:cNvSpPr txBox="1"/>
          <p:nvPr/>
        </p:nvSpPr>
        <p:spPr>
          <a:xfrm>
            <a:off x="824428" y="1872406"/>
            <a:ext cx="4362679" cy="646331"/>
          </a:xfrm>
          <a:prstGeom prst="rect">
            <a:avLst/>
          </a:prstGeom>
          <a:noFill/>
        </p:spPr>
        <p:txBody>
          <a:bodyPr wrap="square" rtlCol="1">
            <a:spAutoFit/>
          </a:bodyPr>
          <a:lstStyle/>
          <a:p>
            <a:r>
              <a:rPr lang="fa-IR" sz="3600" b="1" dirty="0" smtClean="0">
                <a:solidFill>
                  <a:srgbClr val="002060"/>
                </a:solidFill>
                <a:cs typeface="B Titr" panose="00000700000000000000" pitchFamily="2" charset="-78"/>
              </a:rPr>
              <a:t>توسط دانش آموزان </a:t>
            </a:r>
            <a:endParaRPr lang="fa-IR" sz="3600" b="1" dirty="0">
              <a:solidFill>
                <a:srgbClr val="002060"/>
              </a:solidFill>
              <a:cs typeface="B Titr" panose="00000700000000000000" pitchFamily="2" charset="-78"/>
            </a:endParaRPr>
          </a:p>
        </p:txBody>
      </p:sp>
      <p:sp>
        <p:nvSpPr>
          <p:cNvPr id="110" name="TextBox 109"/>
          <p:cNvSpPr txBox="1"/>
          <p:nvPr/>
        </p:nvSpPr>
        <p:spPr>
          <a:xfrm>
            <a:off x="914398" y="2861622"/>
            <a:ext cx="4362679" cy="646331"/>
          </a:xfrm>
          <a:prstGeom prst="rect">
            <a:avLst/>
          </a:prstGeom>
          <a:noFill/>
        </p:spPr>
        <p:txBody>
          <a:bodyPr wrap="square" rtlCol="1">
            <a:spAutoFit/>
          </a:bodyPr>
          <a:lstStyle/>
          <a:p>
            <a:r>
              <a:rPr lang="fa-IR" sz="3600" b="1" dirty="0" smtClean="0">
                <a:solidFill>
                  <a:srgbClr val="002060"/>
                </a:solidFill>
                <a:cs typeface="B Titr" panose="00000700000000000000" pitchFamily="2" charset="-78"/>
              </a:rPr>
              <a:t>دبستان تزکیه</a:t>
            </a:r>
            <a:endParaRPr lang="fa-IR" sz="3600" b="1" dirty="0">
              <a:solidFill>
                <a:srgbClr val="002060"/>
              </a:solidFill>
              <a:cs typeface="B Titr" panose="00000700000000000000" pitchFamily="2" charset="-78"/>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8" y="4473210"/>
            <a:ext cx="1795751" cy="670289"/>
          </a:xfrm>
          <a:prstGeom prst="rect">
            <a:avLst/>
          </a:prstGeom>
        </p:spPr>
      </p:pic>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42743" y="-22033"/>
            <a:ext cx="5409047" cy="4439798"/>
          </a:xfrm>
          <a:prstGeom prst="rect">
            <a:avLst/>
          </a:prstGeom>
        </p:spPr>
      </p:pic>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grpSp>
        <p:nvGrpSpPr>
          <p:cNvPr id="23" name="Google Shape;776;p40"/>
          <p:cNvGrpSpPr/>
          <p:nvPr/>
        </p:nvGrpSpPr>
        <p:grpSpPr>
          <a:xfrm>
            <a:off x="1854352" y="110169"/>
            <a:ext cx="6099826" cy="4803353"/>
            <a:chOff x="2648175" y="1309900"/>
            <a:chExt cx="3847657" cy="2523673"/>
          </a:xfrm>
        </p:grpSpPr>
        <p:sp>
          <p:nvSpPr>
            <p:cNvPr id="24" name="Google Shape;777;p40"/>
            <p:cNvSpPr/>
            <p:nvPr/>
          </p:nvSpPr>
          <p:spPr>
            <a:xfrm>
              <a:off x="2648175" y="1309900"/>
              <a:ext cx="3847657" cy="2523673"/>
            </a:xfrm>
            <a:custGeom>
              <a:avLst/>
              <a:gdLst/>
              <a:ahLst/>
              <a:cxnLst/>
              <a:rect l="l" t="t" r="r" b="b"/>
              <a:pathLst>
                <a:path w="13300" h="8723" extrusionOk="0">
                  <a:moveTo>
                    <a:pt x="453" y="1"/>
                  </a:moveTo>
                  <a:cubicBezTo>
                    <a:pt x="203" y="1"/>
                    <a:pt x="1" y="212"/>
                    <a:pt x="1" y="462"/>
                  </a:cubicBezTo>
                  <a:lnTo>
                    <a:pt x="1" y="8261"/>
                  </a:lnTo>
                  <a:cubicBezTo>
                    <a:pt x="1" y="8521"/>
                    <a:pt x="203" y="8723"/>
                    <a:pt x="453" y="8723"/>
                  </a:cubicBezTo>
                  <a:lnTo>
                    <a:pt x="12848" y="8723"/>
                  </a:lnTo>
                  <a:cubicBezTo>
                    <a:pt x="13098" y="8723"/>
                    <a:pt x="13300" y="8521"/>
                    <a:pt x="13300" y="8261"/>
                  </a:cubicBezTo>
                  <a:lnTo>
                    <a:pt x="13300" y="462"/>
                  </a:lnTo>
                  <a:cubicBezTo>
                    <a:pt x="13300" y="212"/>
                    <a:pt x="13098" y="1"/>
                    <a:pt x="12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78;p40"/>
            <p:cNvSpPr/>
            <p:nvPr/>
          </p:nvSpPr>
          <p:spPr>
            <a:xfrm>
              <a:off x="3043355" y="1510394"/>
              <a:ext cx="3054692" cy="2122975"/>
            </a:xfrm>
            <a:custGeom>
              <a:avLst/>
              <a:gdLst/>
              <a:ahLst/>
              <a:cxnLst/>
              <a:rect l="l" t="t" r="r" b="b"/>
              <a:pathLst>
                <a:path w="10559" h="7338" extrusionOk="0">
                  <a:moveTo>
                    <a:pt x="231" y="0"/>
                  </a:moveTo>
                  <a:cubicBezTo>
                    <a:pt x="106" y="0"/>
                    <a:pt x="0" y="106"/>
                    <a:pt x="0" y="231"/>
                  </a:cubicBezTo>
                  <a:lnTo>
                    <a:pt x="0" y="7116"/>
                  </a:lnTo>
                  <a:cubicBezTo>
                    <a:pt x="0" y="7241"/>
                    <a:pt x="106" y="7337"/>
                    <a:pt x="231" y="7337"/>
                  </a:cubicBezTo>
                  <a:lnTo>
                    <a:pt x="10328" y="7337"/>
                  </a:lnTo>
                  <a:cubicBezTo>
                    <a:pt x="10462" y="7337"/>
                    <a:pt x="10558" y="7241"/>
                    <a:pt x="10558" y="7116"/>
                  </a:cubicBezTo>
                  <a:lnTo>
                    <a:pt x="10558" y="231"/>
                  </a:lnTo>
                  <a:cubicBezTo>
                    <a:pt x="10558" y="106"/>
                    <a:pt x="10462" y="0"/>
                    <a:pt x="10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9;p40"/>
            <p:cNvSpPr/>
            <p:nvPr/>
          </p:nvSpPr>
          <p:spPr>
            <a:xfrm>
              <a:off x="2778938" y="2441692"/>
              <a:ext cx="136548" cy="265300"/>
            </a:xfrm>
            <a:custGeom>
              <a:avLst/>
              <a:gdLst/>
              <a:ahLst/>
              <a:cxnLst/>
              <a:rect l="l" t="t" r="r" b="b"/>
              <a:pathLst>
                <a:path w="472" h="917" extrusionOk="0">
                  <a:moveTo>
                    <a:pt x="231" y="0"/>
                  </a:moveTo>
                  <a:cubicBezTo>
                    <a:pt x="116" y="0"/>
                    <a:pt x="1" y="75"/>
                    <a:pt x="1" y="224"/>
                  </a:cubicBezTo>
                  <a:lnTo>
                    <a:pt x="1" y="685"/>
                  </a:lnTo>
                  <a:cubicBezTo>
                    <a:pt x="1" y="810"/>
                    <a:pt x="106" y="916"/>
                    <a:pt x="231" y="916"/>
                  </a:cubicBezTo>
                  <a:cubicBezTo>
                    <a:pt x="366" y="916"/>
                    <a:pt x="472" y="810"/>
                    <a:pt x="462" y="676"/>
                  </a:cubicBezTo>
                  <a:lnTo>
                    <a:pt x="462" y="224"/>
                  </a:lnTo>
                  <a:cubicBezTo>
                    <a:pt x="462" y="75"/>
                    <a:pt x="347" y="0"/>
                    <a:pt x="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80;p40"/>
            <p:cNvSpPr/>
            <p:nvPr/>
          </p:nvSpPr>
          <p:spPr>
            <a:xfrm>
              <a:off x="6231408" y="2372835"/>
              <a:ext cx="133655" cy="398094"/>
            </a:xfrm>
            <a:custGeom>
              <a:avLst/>
              <a:gdLst/>
              <a:ahLst/>
              <a:cxnLst/>
              <a:rect l="l" t="t" r="r" b="b"/>
              <a:pathLst>
                <a:path w="462" h="1376" extrusionOk="0">
                  <a:moveTo>
                    <a:pt x="231" y="0"/>
                  </a:moveTo>
                  <a:cubicBezTo>
                    <a:pt x="115" y="0"/>
                    <a:pt x="0" y="77"/>
                    <a:pt x="0" y="231"/>
                  </a:cubicBezTo>
                  <a:lnTo>
                    <a:pt x="0" y="1144"/>
                  </a:lnTo>
                  <a:cubicBezTo>
                    <a:pt x="0" y="1279"/>
                    <a:pt x="106" y="1375"/>
                    <a:pt x="231" y="1375"/>
                  </a:cubicBezTo>
                  <a:cubicBezTo>
                    <a:pt x="356" y="1375"/>
                    <a:pt x="452" y="1279"/>
                    <a:pt x="462" y="1154"/>
                  </a:cubicBezTo>
                  <a:lnTo>
                    <a:pt x="462" y="231"/>
                  </a:lnTo>
                  <a:cubicBezTo>
                    <a:pt x="462" y="77"/>
                    <a:pt x="346" y="0"/>
                    <a:pt x="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81;p40"/>
            <p:cNvSpPr/>
            <p:nvPr/>
          </p:nvSpPr>
          <p:spPr>
            <a:xfrm>
              <a:off x="6209132" y="1510394"/>
              <a:ext cx="178207" cy="133662"/>
            </a:xfrm>
            <a:custGeom>
              <a:avLst/>
              <a:gdLst/>
              <a:ahLst/>
              <a:cxnLst/>
              <a:rect l="l" t="t" r="r" b="b"/>
              <a:pathLst>
                <a:path w="616" h="462" extrusionOk="0">
                  <a:moveTo>
                    <a:pt x="308" y="0"/>
                  </a:moveTo>
                  <a:cubicBezTo>
                    <a:pt x="0" y="0"/>
                    <a:pt x="0" y="462"/>
                    <a:pt x="308" y="462"/>
                  </a:cubicBezTo>
                  <a:cubicBezTo>
                    <a:pt x="616" y="462"/>
                    <a:pt x="616" y="0"/>
                    <a:pt x="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82;p40"/>
            <p:cNvSpPr/>
            <p:nvPr/>
          </p:nvSpPr>
          <p:spPr>
            <a:xfrm>
              <a:off x="2778938" y="2108403"/>
              <a:ext cx="133945" cy="197890"/>
            </a:xfrm>
            <a:custGeom>
              <a:avLst/>
              <a:gdLst/>
              <a:ahLst/>
              <a:cxnLst/>
              <a:rect l="l" t="t" r="r" b="b"/>
              <a:pathLst>
                <a:path w="463" h="684" extrusionOk="0">
                  <a:moveTo>
                    <a:pt x="231" y="1"/>
                  </a:moveTo>
                  <a:cubicBezTo>
                    <a:pt x="116" y="1"/>
                    <a:pt x="1" y="78"/>
                    <a:pt x="1" y="231"/>
                  </a:cubicBezTo>
                  <a:lnTo>
                    <a:pt x="1" y="453"/>
                  </a:lnTo>
                  <a:cubicBezTo>
                    <a:pt x="1" y="587"/>
                    <a:pt x="106" y="683"/>
                    <a:pt x="231" y="683"/>
                  </a:cubicBezTo>
                  <a:cubicBezTo>
                    <a:pt x="356" y="683"/>
                    <a:pt x="462" y="587"/>
                    <a:pt x="462" y="453"/>
                  </a:cubicBezTo>
                  <a:lnTo>
                    <a:pt x="462" y="231"/>
                  </a:lnTo>
                  <a:cubicBezTo>
                    <a:pt x="462" y="78"/>
                    <a:pt x="347"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3;p40"/>
            <p:cNvSpPr/>
            <p:nvPr/>
          </p:nvSpPr>
          <p:spPr>
            <a:xfrm>
              <a:off x="2778938" y="2837182"/>
              <a:ext cx="133945" cy="200783"/>
            </a:xfrm>
            <a:custGeom>
              <a:avLst/>
              <a:gdLst/>
              <a:ahLst/>
              <a:cxnLst/>
              <a:rect l="l" t="t" r="r" b="b"/>
              <a:pathLst>
                <a:path w="463" h="694" extrusionOk="0">
                  <a:moveTo>
                    <a:pt x="231" y="1"/>
                  </a:moveTo>
                  <a:cubicBezTo>
                    <a:pt x="116" y="1"/>
                    <a:pt x="1" y="78"/>
                    <a:pt x="1" y="232"/>
                  </a:cubicBezTo>
                  <a:lnTo>
                    <a:pt x="1" y="463"/>
                  </a:lnTo>
                  <a:cubicBezTo>
                    <a:pt x="1" y="588"/>
                    <a:pt x="106" y="693"/>
                    <a:pt x="231" y="693"/>
                  </a:cubicBezTo>
                  <a:cubicBezTo>
                    <a:pt x="356" y="693"/>
                    <a:pt x="462" y="588"/>
                    <a:pt x="462" y="463"/>
                  </a:cubicBezTo>
                  <a:lnTo>
                    <a:pt x="462" y="232"/>
                  </a:lnTo>
                  <a:cubicBezTo>
                    <a:pt x="462" y="78"/>
                    <a:pt x="347"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4;p40"/>
            <p:cNvSpPr/>
            <p:nvPr/>
          </p:nvSpPr>
          <p:spPr>
            <a:xfrm>
              <a:off x="3908353" y="1841368"/>
              <a:ext cx="1327297" cy="1060330"/>
            </a:xfrm>
            <a:custGeom>
              <a:avLst/>
              <a:gdLst/>
              <a:ahLst/>
              <a:cxnLst/>
              <a:rect l="l" t="t" r="r" b="b"/>
              <a:pathLst>
                <a:path w="4588" h="3665" extrusionOk="0">
                  <a:moveTo>
                    <a:pt x="1841" y="1063"/>
                  </a:moveTo>
                  <a:cubicBezTo>
                    <a:pt x="1875" y="1063"/>
                    <a:pt x="1910" y="1070"/>
                    <a:pt x="1943" y="1087"/>
                  </a:cubicBezTo>
                  <a:lnTo>
                    <a:pt x="3030" y="1635"/>
                  </a:lnTo>
                  <a:cubicBezTo>
                    <a:pt x="3193" y="1722"/>
                    <a:pt x="3203" y="1953"/>
                    <a:pt x="3039" y="2049"/>
                  </a:cubicBezTo>
                  <a:lnTo>
                    <a:pt x="3030" y="2049"/>
                  </a:lnTo>
                  <a:lnTo>
                    <a:pt x="1943" y="2597"/>
                  </a:lnTo>
                  <a:cubicBezTo>
                    <a:pt x="1910" y="2613"/>
                    <a:pt x="1875" y="2621"/>
                    <a:pt x="1841" y="2621"/>
                  </a:cubicBezTo>
                  <a:cubicBezTo>
                    <a:pt x="1719" y="2621"/>
                    <a:pt x="1607" y="2521"/>
                    <a:pt x="1607" y="2385"/>
                  </a:cubicBezTo>
                  <a:lnTo>
                    <a:pt x="1607" y="1299"/>
                  </a:lnTo>
                  <a:cubicBezTo>
                    <a:pt x="1607" y="1163"/>
                    <a:pt x="1719" y="1063"/>
                    <a:pt x="1841" y="1063"/>
                  </a:cubicBezTo>
                  <a:close/>
                  <a:moveTo>
                    <a:pt x="914" y="0"/>
                  </a:moveTo>
                  <a:cubicBezTo>
                    <a:pt x="414" y="0"/>
                    <a:pt x="1" y="414"/>
                    <a:pt x="1" y="924"/>
                  </a:cubicBezTo>
                  <a:lnTo>
                    <a:pt x="1" y="2751"/>
                  </a:lnTo>
                  <a:cubicBezTo>
                    <a:pt x="1" y="3260"/>
                    <a:pt x="414" y="3664"/>
                    <a:pt x="914" y="3664"/>
                  </a:cubicBezTo>
                  <a:lnTo>
                    <a:pt x="3674" y="3664"/>
                  </a:lnTo>
                  <a:cubicBezTo>
                    <a:pt x="4174" y="3664"/>
                    <a:pt x="4587" y="3260"/>
                    <a:pt x="4587" y="2751"/>
                  </a:cubicBezTo>
                  <a:lnTo>
                    <a:pt x="4587" y="924"/>
                  </a:lnTo>
                  <a:cubicBezTo>
                    <a:pt x="4587" y="414"/>
                    <a:pt x="4174" y="0"/>
                    <a:pt x="3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5;p40"/>
            <p:cNvSpPr/>
            <p:nvPr/>
          </p:nvSpPr>
          <p:spPr>
            <a:xfrm>
              <a:off x="3243549" y="3168445"/>
              <a:ext cx="2656908" cy="133662"/>
            </a:xfrm>
            <a:custGeom>
              <a:avLst/>
              <a:gdLst/>
              <a:ahLst/>
              <a:cxnLst/>
              <a:rect l="l" t="t" r="r" b="b"/>
              <a:pathLst>
                <a:path w="9184" h="462" extrusionOk="0">
                  <a:moveTo>
                    <a:pt x="231" y="0"/>
                  </a:moveTo>
                  <a:cubicBezTo>
                    <a:pt x="106" y="0"/>
                    <a:pt x="0" y="106"/>
                    <a:pt x="0" y="231"/>
                  </a:cubicBezTo>
                  <a:cubicBezTo>
                    <a:pt x="0" y="356"/>
                    <a:pt x="106" y="462"/>
                    <a:pt x="231" y="462"/>
                  </a:cubicBezTo>
                  <a:lnTo>
                    <a:pt x="8953" y="462"/>
                  </a:lnTo>
                  <a:cubicBezTo>
                    <a:pt x="9078" y="462"/>
                    <a:pt x="9184" y="356"/>
                    <a:pt x="9184" y="231"/>
                  </a:cubicBezTo>
                  <a:cubicBezTo>
                    <a:pt x="9184" y="106"/>
                    <a:pt x="9078" y="0"/>
                    <a:pt x="89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6;p40"/>
            <p:cNvSpPr/>
            <p:nvPr/>
          </p:nvSpPr>
          <p:spPr>
            <a:xfrm>
              <a:off x="3243549" y="3168445"/>
              <a:ext cx="598267" cy="133662"/>
            </a:xfrm>
            <a:custGeom>
              <a:avLst/>
              <a:gdLst/>
              <a:ahLst/>
              <a:cxnLst/>
              <a:rect l="l" t="t" r="r" b="b"/>
              <a:pathLst>
                <a:path w="2068" h="462" extrusionOk="0">
                  <a:moveTo>
                    <a:pt x="231" y="0"/>
                  </a:moveTo>
                  <a:cubicBezTo>
                    <a:pt x="106" y="0"/>
                    <a:pt x="0" y="106"/>
                    <a:pt x="0" y="231"/>
                  </a:cubicBezTo>
                  <a:cubicBezTo>
                    <a:pt x="0" y="356"/>
                    <a:pt x="106" y="462"/>
                    <a:pt x="231" y="462"/>
                  </a:cubicBezTo>
                  <a:lnTo>
                    <a:pt x="2068" y="462"/>
                  </a:lnTo>
                  <a:lnTo>
                    <a:pt x="20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7;p40"/>
            <p:cNvSpPr/>
            <p:nvPr/>
          </p:nvSpPr>
          <p:spPr>
            <a:xfrm>
              <a:off x="3708159" y="3101614"/>
              <a:ext cx="267311" cy="267325"/>
            </a:xfrm>
            <a:custGeom>
              <a:avLst/>
              <a:gdLst/>
              <a:ahLst/>
              <a:cxnLst/>
              <a:rect l="l" t="t" r="r" b="b"/>
              <a:pathLst>
                <a:path w="924" h="924" extrusionOk="0">
                  <a:moveTo>
                    <a:pt x="462" y="1"/>
                  </a:moveTo>
                  <a:cubicBezTo>
                    <a:pt x="212" y="1"/>
                    <a:pt x="0" y="212"/>
                    <a:pt x="0" y="462"/>
                  </a:cubicBezTo>
                  <a:cubicBezTo>
                    <a:pt x="0" y="722"/>
                    <a:pt x="212" y="924"/>
                    <a:pt x="462" y="924"/>
                  </a:cubicBezTo>
                  <a:cubicBezTo>
                    <a:pt x="712" y="924"/>
                    <a:pt x="923" y="722"/>
                    <a:pt x="923" y="462"/>
                  </a:cubicBezTo>
                  <a:cubicBezTo>
                    <a:pt x="923" y="212"/>
                    <a:pt x="712" y="1"/>
                    <a:pt x="4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2105;p56"/>
          <p:cNvSpPr/>
          <p:nvPr/>
        </p:nvSpPr>
        <p:spPr>
          <a:xfrm>
            <a:off x="1654689" y="3403738"/>
            <a:ext cx="489076" cy="517354"/>
          </a:xfrm>
          <a:custGeom>
            <a:avLst/>
            <a:gdLst/>
            <a:ahLst/>
            <a:cxnLst/>
            <a:rect l="l" t="t" r="r" b="b"/>
            <a:pathLst>
              <a:path w="6587" h="8719" extrusionOk="0">
                <a:moveTo>
                  <a:pt x="4898" y="0"/>
                </a:moveTo>
                <a:cubicBezTo>
                  <a:pt x="4387" y="0"/>
                  <a:pt x="3805" y="250"/>
                  <a:pt x="3228" y="693"/>
                </a:cubicBezTo>
                <a:cubicBezTo>
                  <a:pt x="3073" y="1387"/>
                  <a:pt x="2929" y="2188"/>
                  <a:pt x="2977" y="2678"/>
                </a:cubicBezTo>
                <a:cubicBezTo>
                  <a:pt x="2690" y="2427"/>
                  <a:pt x="2487" y="1984"/>
                  <a:pt x="2343" y="1542"/>
                </a:cubicBezTo>
                <a:cubicBezTo>
                  <a:pt x="1925" y="2020"/>
                  <a:pt x="1531" y="2594"/>
                  <a:pt x="1196" y="3251"/>
                </a:cubicBezTo>
                <a:cubicBezTo>
                  <a:pt x="1172" y="3299"/>
                  <a:pt x="1148" y="3347"/>
                  <a:pt x="1124" y="3383"/>
                </a:cubicBezTo>
                <a:cubicBezTo>
                  <a:pt x="1160" y="3957"/>
                  <a:pt x="1232" y="4542"/>
                  <a:pt x="1363" y="4901"/>
                </a:cubicBezTo>
                <a:cubicBezTo>
                  <a:pt x="1124" y="4793"/>
                  <a:pt x="909" y="4578"/>
                  <a:pt x="718" y="4327"/>
                </a:cubicBezTo>
                <a:lnTo>
                  <a:pt x="718" y="4327"/>
                </a:lnTo>
                <a:cubicBezTo>
                  <a:pt x="0" y="6276"/>
                  <a:pt x="144" y="8057"/>
                  <a:pt x="1136" y="8571"/>
                </a:cubicBezTo>
                <a:cubicBezTo>
                  <a:pt x="1326" y="8671"/>
                  <a:pt x="1536" y="8718"/>
                  <a:pt x="1760" y="8718"/>
                </a:cubicBezTo>
                <a:cubicBezTo>
                  <a:pt x="2924" y="8718"/>
                  <a:pt x="4450" y="7421"/>
                  <a:pt x="5463" y="5475"/>
                </a:cubicBezTo>
                <a:cubicBezTo>
                  <a:pt x="5463" y="5475"/>
                  <a:pt x="5463" y="5463"/>
                  <a:pt x="5463" y="5463"/>
                </a:cubicBezTo>
                <a:cubicBezTo>
                  <a:pt x="5148" y="5536"/>
                  <a:pt x="4832" y="5583"/>
                  <a:pt x="4539" y="5583"/>
                </a:cubicBezTo>
                <a:cubicBezTo>
                  <a:pt x="4354" y="5583"/>
                  <a:pt x="4178" y="5564"/>
                  <a:pt x="4017" y="5523"/>
                </a:cubicBezTo>
                <a:cubicBezTo>
                  <a:pt x="4650" y="5152"/>
                  <a:pt x="5475" y="4351"/>
                  <a:pt x="6192" y="3562"/>
                </a:cubicBezTo>
                <a:cubicBezTo>
                  <a:pt x="6587" y="1960"/>
                  <a:pt x="6360" y="586"/>
                  <a:pt x="5511" y="143"/>
                </a:cubicBezTo>
                <a:cubicBezTo>
                  <a:pt x="5324" y="46"/>
                  <a:pt x="5118" y="0"/>
                  <a:pt x="4898" y="0"/>
                </a:cubicBez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07;p56"/>
          <p:cNvSpPr/>
          <p:nvPr/>
        </p:nvSpPr>
        <p:spPr>
          <a:xfrm>
            <a:off x="1399826" y="3399228"/>
            <a:ext cx="483804" cy="678452"/>
          </a:xfrm>
          <a:custGeom>
            <a:avLst/>
            <a:gdLst/>
            <a:ahLst/>
            <a:cxnLst/>
            <a:rect l="l" t="t" r="r" b="b"/>
            <a:pathLst>
              <a:path w="6516" h="11434" extrusionOk="0">
                <a:moveTo>
                  <a:pt x="2356" y="0"/>
                </a:moveTo>
                <a:cubicBezTo>
                  <a:pt x="2272" y="0"/>
                  <a:pt x="2188" y="7"/>
                  <a:pt x="2104" y="21"/>
                </a:cubicBezTo>
                <a:cubicBezTo>
                  <a:pt x="1268" y="164"/>
                  <a:pt x="634" y="1013"/>
                  <a:pt x="299" y="2232"/>
                </a:cubicBezTo>
                <a:cubicBezTo>
                  <a:pt x="646" y="3009"/>
                  <a:pt x="1100" y="3906"/>
                  <a:pt x="1507" y="4348"/>
                </a:cubicBezTo>
                <a:cubicBezTo>
                  <a:pt x="1040" y="4312"/>
                  <a:pt x="515" y="4025"/>
                  <a:pt x="60" y="3691"/>
                </a:cubicBezTo>
                <a:lnTo>
                  <a:pt x="60" y="3691"/>
                </a:lnTo>
                <a:cubicBezTo>
                  <a:pt x="1" y="4480"/>
                  <a:pt x="48" y="5328"/>
                  <a:pt x="192" y="6213"/>
                </a:cubicBezTo>
                <a:cubicBezTo>
                  <a:pt x="204" y="6273"/>
                  <a:pt x="216" y="6332"/>
                  <a:pt x="228" y="6392"/>
                </a:cubicBezTo>
                <a:cubicBezTo>
                  <a:pt x="682" y="6918"/>
                  <a:pt x="1184" y="7432"/>
                  <a:pt x="1578" y="7683"/>
                </a:cubicBezTo>
                <a:cubicBezTo>
                  <a:pt x="1484" y="7701"/>
                  <a:pt x="1384" y="7709"/>
                  <a:pt x="1281" y="7709"/>
                </a:cubicBezTo>
                <a:cubicBezTo>
                  <a:pt x="1043" y="7709"/>
                  <a:pt x="785" y="7666"/>
                  <a:pt x="526" y="7599"/>
                </a:cubicBezTo>
                <a:lnTo>
                  <a:pt x="526" y="7599"/>
                </a:lnTo>
                <a:cubicBezTo>
                  <a:pt x="1221" y="9863"/>
                  <a:pt x="2536" y="11434"/>
                  <a:pt x="3811" y="11434"/>
                </a:cubicBezTo>
                <a:cubicBezTo>
                  <a:pt x="3896" y="11434"/>
                  <a:pt x="3980" y="11427"/>
                  <a:pt x="4065" y="11413"/>
                </a:cubicBezTo>
                <a:cubicBezTo>
                  <a:pt x="5655" y="11138"/>
                  <a:pt x="6515" y="8364"/>
                  <a:pt x="5977" y="5221"/>
                </a:cubicBezTo>
                <a:cubicBezTo>
                  <a:pt x="5977" y="5221"/>
                  <a:pt x="5977" y="5209"/>
                  <a:pt x="5977" y="5209"/>
                </a:cubicBezTo>
                <a:cubicBezTo>
                  <a:pt x="5559" y="5711"/>
                  <a:pt x="5093" y="6129"/>
                  <a:pt x="4603" y="6332"/>
                </a:cubicBezTo>
                <a:cubicBezTo>
                  <a:pt x="4949" y="5519"/>
                  <a:pt x="5152" y="4121"/>
                  <a:pt x="5284" y="2830"/>
                </a:cubicBezTo>
                <a:cubicBezTo>
                  <a:pt x="4541" y="1122"/>
                  <a:pt x="3437" y="0"/>
                  <a:pt x="2356" y="0"/>
                </a:cubicBezTo>
                <a:close/>
              </a:path>
            </a:pathLst>
          </a:custGeom>
          <a:solidFill>
            <a:srgbClr val="343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08;p56"/>
          <p:cNvSpPr/>
          <p:nvPr/>
        </p:nvSpPr>
        <p:spPr>
          <a:xfrm>
            <a:off x="1534427" y="4705132"/>
            <a:ext cx="434409" cy="416779"/>
          </a:xfrm>
          <a:custGeom>
            <a:avLst/>
            <a:gdLst/>
            <a:ahLst/>
            <a:cxnLst/>
            <a:rect l="l" t="t" r="r" b="b"/>
            <a:pathLst>
              <a:path w="3755" h="4508" extrusionOk="0">
                <a:moveTo>
                  <a:pt x="1" y="1"/>
                </a:moveTo>
                <a:lnTo>
                  <a:pt x="694" y="4507"/>
                </a:lnTo>
                <a:lnTo>
                  <a:pt x="3192" y="4507"/>
                </a:lnTo>
                <a:lnTo>
                  <a:pt x="3754" y="1"/>
                </a:lnTo>
                <a:close/>
              </a:path>
            </a:pathLst>
          </a:custGeom>
          <a:solidFill>
            <a:srgbClr val="4D6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09;p56"/>
          <p:cNvSpPr/>
          <p:nvPr/>
        </p:nvSpPr>
        <p:spPr>
          <a:xfrm>
            <a:off x="1662831" y="3416753"/>
            <a:ext cx="177603" cy="1347707"/>
          </a:xfrm>
          <a:custGeom>
            <a:avLst/>
            <a:gdLst/>
            <a:ahLst/>
            <a:cxnLst/>
            <a:rect l="l" t="t" r="r" b="b"/>
            <a:pathLst>
              <a:path w="2392" h="22713" fill="none" extrusionOk="0">
                <a:moveTo>
                  <a:pt x="1435" y="22712"/>
                </a:moveTo>
                <a:cubicBezTo>
                  <a:pt x="1435" y="22712"/>
                  <a:pt x="2391" y="6862"/>
                  <a:pt x="1" y="1"/>
                </a:cubicBezTo>
              </a:path>
            </a:pathLst>
          </a:custGeom>
          <a:noFill/>
          <a:ln w="3875" cap="rnd" cmpd="sng">
            <a:solidFill>
              <a:srgbClr val="4D6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10;p56"/>
          <p:cNvSpPr/>
          <p:nvPr/>
        </p:nvSpPr>
        <p:spPr>
          <a:xfrm>
            <a:off x="1448723" y="4009927"/>
            <a:ext cx="411931" cy="551769"/>
          </a:xfrm>
          <a:custGeom>
            <a:avLst/>
            <a:gdLst/>
            <a:ahLst/>
            <a:cxnLst/>
            <a:rect l="l" t="t" r="r" b="b"/>
            <a:pathLst>
              <a:path w="5548" h="9299" extrusionOk="0">
                <a:moveTo>
                  <a:pt x="1783" y="0"/>
                </a:moveTo>
                <a:cubicBezTo>
                  <a:pt x="1682" y="0"/>
                  <a:pt x="1582" y="12"/>
                  <a:pt x="1483" y="36"/>
                </a:cubicBezTo>
                <a:cubicBezTo>
                  <a:pt x="801" y="191"/>
                  <a:pt x="335" y="920"/>
                  <a:pt x="120" y="1936"/>
                </a:cubicBezTo>
                <a:cubicBezTo>
                  <a:pt x="455" y="2558"/>
                  <a:pt x="873" y="3263"/>
                  <a:pt x="1232" y="3610"/>
                </a:cubicBezTo>
                <a:cubicBezTo>
                  <a:pt x="849" y="3610"/>
                  <a:pt x="395" y="3395"/>
                  <a:pt x="1" y="3156"/>
                </a:cubicBezTo>
                <a:lnTo>
                  <a:pt x="1" y="3156"/>
                </a:lnTo>
                <a:cubicBezTo>
                  <a:pt x="1" y="3789"/>
                  <a:pt x="84" y="4494"/>
                  <a:pt x="252" y="5212"/>
                </a:cubicBezTo>
                <a:cubicBezTo>
                  <a:pt x="264" y="5259"/>
                  <a:pt x="276" y="5307"/>
                  <a:pt x="287" y="5355"/>
                </a:cubicBezTo>
                <a:cubicBezTo>
                  <a:pt x="694" y="5761"/>
                  <a:pt x="1124" y="6156"/>
                  <a:pt x="1471" y="6347"/>
                </a:cubicBezTo>
                <a:cubicBezTo>
                  <a:pt x="1358" y="6374"/>
                  <a:pt x="1233" y="6386"/>
                  <a:pt x="1101" y="6386"/>
                </a:cubicBezTo>
                <a:cubicBezTo>
                  <a:pt x="940" y="6386"/>
                  <a:pt x="769" y="6368"/>
                  <a:pt x="598" y="6335"/>
                </a:cubicBezTo>
                <a:lnTo>
                  <a:pt x="598" y="6335"/>
                </a:lnTo>
                <a:cubicBezTo>
                  <a:pt x="1274" y="8100"/>
                  <a:pt x="2386" y="9299"/>
                  <a:pt x="3410" y="9299"/>
                </a:cubicBezTo>
                <a:cubicBezTo>
                  <a:pt x="3510" y="9299"/>
                  <a:pt x="3609" y="9287"/>
                  <a:pt x="3706" y="9264"/>
                </a:cubicBezTo>
                <a:cubicBezTo>
                  <a:pt x="4997" y="8953"/>
                  <a:pt x="5547" y="6634"/>
                  <a:pt x="4937" y="4088"/>
                </a:cubicBezTo>
                <a:cubicBezTo>
                  <a:pt x="4937" y="4076"/>
                  <a:pt x="4937" y="4076"/>
                  <a:pt x="4937" y="4076"/>
                </a:cubicBezTo>
                <a:cubicBezTo>
                  <a:pt x="4615" y="4506"/>
                  <a:pt x="4256" y="4877"/>
                  <a:pt x="3874" y="5080"/>
                </a:cubicBezTo>
                <a:cubicBezTo>
                  <a:pt x="4113" y="4387"/>
                  <a:pt x="4208" y="3227"/>
                  <a:pt x="4232" y="2163"/>
                </a:cubicBezTo>
                <a:cubicBezTo>
                  <a:pt x="3569" y="847"/>
                  <a:pt x="2647" y="0"/>
                  <a:pt x="1783" y="0"/>
                </a:cubicBez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14;p56"/>
          <p:cNvSpPr/>
          <p:nvPr/>
        </p:nvSpPr>
        <p:spPr>
          <a:xfrm>
            <a:off x="1596959" y="3813769"/>
            <a:ext cx="182875" cy="176645"/>
          </a:xfrm>
          <a:custGeom>
            <a:avLst/>
            <a:gdLst/>
            <a:ahLst/>
            <a:cxnLst/>
            <a:rect l="l" t="t" r="r" b="b"/>
            <a:pathLst>
              <a:path w="2463" h="2977" fill="none" extrusionOk="0">
                <a:moveTo>
                  <a:pt x="0" y="0"/>
                </a:moveTo>
                <a:cubicBezTo>
                  <a:pt x="0" y="0"/>
                  <a:pt x="1877" y="1351"/>
                  <a:pt x="2463" y="2977"/>
                </a:cubicBezTo>
              </a:path>
            </a:pathLst>
          </a:custGeom>
          <a:noFill/>
          <a:ln w="3875" cap="rnd" cmpd="sng">
            <a:solidFill>
              <a:srgbClr val="4D6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669;p37"/>
          <p:cNvGrpSpPr/>
          <p:nvPr/>
        </p:nvGrpSpPr>
        <p:grpSpPr>
          <a:xfrm>
            <a:off x="2089577" y="4416713"/>
            <a:ext cx="532637" cy="494155"/>
            <a:chOff x="3420379" y="4286557"/>
            <a:chExt cx="368939" cy="342283"/>
          </a:xfrm>
        </p:grpSpPr>
        <p:sp>
          <p:nvSpPr>
            <p:cNvPr id="42" name="Google Shape;670;p37"/>
            <p:cNvSpPr/>
            <p:nvPr/>
          </p:nvSpPr>
          <p:spPr>
            <a:xfrm>
              <a:off x="3420379" y="4364589"/>
              <a:ext cx="368939" cy="186011"/>
            </a:xfrm>
            <a:custGeom>
              <a:avLst/>
              <a:gdLst/>
              <a:ahLst/>
              <a:cxnLst/>
              <a:rect l="l" t="t" r="r" b="b"/>
              <a:pathLst>
                <a:path w="14118" h="7118" extrusionOk="0">
                  <a:moveTo>
                    <a:pt x="6736" y="0"/>
                  </a:moveTo>
                  <a:cubicBezTo>
                    <a:pt x="3255" y="0"/>
                    <a:pt x="885" y="2333"/>
                    <a:pt x="145" y="3168"/>
                  </a:cubicBezTo>
                  <a:cubicBezTo>
                    <a:pt x="1" y="3332"/>
                    <a:pt x="10" y="3572"/>
                    <a:pt x="155" y="3726"/>
                  </a:cubicBezTo>
                  <a:cubicBezTo>
                    <a:pt x="2641" y="6265"/>
                    <a:pt x="5001" y="7118"/>
                    <a:pt x="7047" y="7118"/>
                  </a:cubicBezTo>
                  <a:cubicBezTo>
                    <a:pt x="7256" y="7118"/>
                    <a:pt x="7462" y="7109"/>
                    <a:pt x="7665" y="7092"/>
                  </a:cubicBezTo>
                  <a:cubicBezTo>
                    <a:pt x="10838" y="6832"/>
                    <a:pt x="13184" y="4611"/>
                    <a:pt x="13954" y="3774"/>
                  </a:cubicBezTo>
                  <a:cubicBezTo>
                    <a:pt x="14117" y="3611"/>
                    <a:pt x="14107" y="3341"/>
                    <a:pt x="13925" y="3188"/>
                  </a:cubicBezTo>
                  <a:cubicBezTo>
                    <a:pt x="11703" y="1226"/>
                    <a:pt x="9665" y="332"/>
                    <a:pt x="7867" y="82"/>
                  </a:cubicBezTo>
                  <a:cubicBezTo>
                    <a:pt x="7478" y="26"/>
                    <a:pt x="7101" y="0"/>
                    <a:pt x="67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71;p37"/>
            <p:cNvSpPr/>
            <p:nvPr/>
          </p:nvSpPr>
          <p:spPr>
            <a:xfrm>
              <a:off x="3465379" y="4366706"/>
              <a:ext cx="323938" cy="183215"/>
            </a:xfrm>
            <a:custGeom>
              <a:avLst/>
              <a:gdLst/>
              <a:ahLst/>
              <a:cxnLst/>
              <a:rect l="l" t="t" r="r" b="b"/>
              <a:pathLst>
                <a:path w="12396" h="7011" extrusionOk="0">
                  <a:moveTo>
                    <a:pt x="6145" y="1"/>
                  </a:moveTo>
                  <a:cubicBezTo>
                    <a:pt x="2981" y="251"/>
                    <a:pt x="837" y="2366"/>
                    <a:pt x="135" y="3145"/>
                  </a:cubicBezTo>
                  <a:cubicBezTo>
                    <a:pt x="0" y="3309"/>
                    <a:pt x="0" y="3549"/>
                    <a:pt x="154" y="3712"/>
                  </a:cubicBezTo>
                  <a:cubicBezTo>
                    <a:pt x="2202" y="5799"/>
                    <a:pt x="4173" y="6741"/>
                    <a:pt x="5943" y="7011"/>
                  </a:cubicBezTo>
                  <a:cubicBezTo>
                    <a:pt x="9116" y="6751"/>
                    <a:pt x="11462" y="4530"/>
                    <a:pt x="12232" y="3693"/>
                  </a:cubicBezTo>
                  <a:cubicBezTo>
                    <a:pt x="12395" y="3530"/>
                    <a:pt x="12385" y="3260"/>
                    <a:pt x="12212" y="3107"/>
                  </a:cubicBezTo>
                  <a:cubicBezTo>
                    <a:pt x="9981" y="1145"/>
                    <a:pt x="7943" y="260"/>
                    <a:pt x="6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72;p37"/>
            <p:cNvSpPr/>
            <p:nvPr/>
          </p:nvSpPr>
          <p:spPr>
            <a:xfrm>
              <a:off x="3497522" y="4366497"/>
              <a:ext cx="207597" cy="182144"/>
            </a:xfrm>
            <a:custGeom>
              <a:avLst/>
              <a:gdLst/>
              <a:ahLst/>
              <a:cxnLst/>
              <a:rect l="l" t="t" r="r" b="b"/>
              <a:pathLst>
                <a:path w="7944" h="6970" extrusionOk="0">
                  <a:moveTo>
                    <a:pt x="4113" y="1"/>
                  </a:moveTo>
                  <a:cubicBezTo>
                    <a:pt x="3808" y="1"/>
                    <a:pt x="3499" y="41"/>
                    <a:pt x="3193" y="124"/>
                  </a:cubicBezTo>
                  <a:cubicBezTo>
                    <a:pt x="3078" y="153"/>
                    <a:pt x="2972" y="191"/>
                    <a:pt x="2866" y="230"/>
                  </a:cubicBezTo>
                  <a:cubicBezTo>
                    <a:pt x="828" y="1009"/>
                    <a:pt x="1" y="3451"/>
                    <a:pt x="1145" y="5307"/>
                  </a:cubicBezTo>
                  <a:cubicBezTo>
                    <a:pt x="1812" y="6395"/>
                    <a:pt x="2957" y="6969"/>
                    <a:pt x="4116" y="6969"/>
                  </a:cubicBezTo>
                  <a:cubicBezTo>
                    <a:pt x="4944" y="6969"/>
                    <a:pt x="5780" y="6676"/>
                    <a:pt x="6453" y="6067"/>
                  </a:cubicBezTo>
                  <a:cubicBezTo>
                    <a:pt x="7646" y="4980"/>
                    <a:pt x="7944" y="3220"/>
                    <a:pt x="7165" y="1807"/>
                  </a:cubicBezTo>
                  <a:cubicBezTo>
                    <a:pt x="6539" y="671"/>
                    <a:pt x="5361" y="1"/>
                    <a:pt x="4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3;p37"/>
            <p:cNvSpPr/>
            <p:nvPr/>
          </p:nvSpPr>
          <p:spPr>
            <a:xfrm>
              <a:off x="3533455" y="4366497"/>
              <a:ext cx="171664" cy="164504"/>
            </a:xfrm>
            <a:custGeom>
              <a:avLst/>
              <a:gdLst/>
              <a:ahLst/>
              <a:cxnLst/>
              <a:rect l="l" t="t" r="r" b="b"/>
              <a:pathLst>
                <a:path w="6569" h="6295" extrusionOk="0">
                  <a:moveTo>
                    <a:pt x="2738" y="1"/>
                  </a:moveTo>
                  <a:cubicBezTo>
                    <a:pt x="2433" y="1"/>
                    <a:pt x="2124" y="41"/>
                    <a:pt x="1818" y="124"/>
                  </a:cubicBezTo>
                  <a:cubicBezTo>
                    <a:pt x="1703" y="153"/>
                    <a:pt x="1597" y="191"/>
                    <a:pt x="1491" y="230"/>
                  </a:cubicBezTo>
                  <a:cubicBezTo>
                    <a:pt x="299" y="1316"/>
                    <a:pt x="1" y="3076"/>
                    <a:pt x="780" y="4480"/>
                  </a:cubicBezTo>
                  <a:cubicBezTo>
                    <a:pt x="1399" y="5618"/>
                    <a:pt x="2585" y="6295"/>
                    <a:pt x="3837" y="6295"/>
                  </a:cubicBezTo>
                  <a:cubicBezTo>
                    <a:pt x="4140" y="6295"/>
                    <a:pt x="4447" y="6255"/>
                    <a:pt x="4751" y="6172"/>
                  </a:cubicBezTo>
                  <a:cubicBezTo>
                    <a:pt x="4857" y="6144"/>
                    <a:pt x="4972" y="6105"/>
                    <a:pt x="5078" y="6067"/>
                  </a:cubicBezTo>
                  <a:cubicBezTo>
                    <a:pt x="6271" y="4980"/>
                    <a:pt x="6569" y="3220"/>
                    <a:pt x="5790" y="1807"/>
                  </a:cubicBezTo>
                  <a:cubicBezTo>
                    <a:pt x="5164" y="671"/>
                    <a:pt x="3986" y="1"/>
                    <a:pt x="27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74;p37"/>
            <p:cNvSpPr/>
            <p:nvPr/>
          </p:nvSpPr>
          <p:spPr>
            <a:xfrm>
              <a:off x="3571922" y="4428483"/>
              <a:ext cx="64338" cy="58328"/>
            </a:xfrm>
            <a:custGeom>
              <a:avLst/>
              <a:gdLst/>
              <a:ahLst/>
              <a:cxnLst/>
              <a:rect l="l" t="t" r="r" b="b"/>
              <a:pathLst>
                <a:path w="2462" h="2232" extrusionOk="0">
                  <a:moveTo>
                    <a:pt x="1247" y="0"/>
                  </a:moveTo>
                  <a:cubicBezTo>
                    <a:pt x="826" y="0"/>
                    <a:pt x="428" y="242"/>
                    <a:pt x="241" y="646"/>
                  </a:cubicBezTo>
                  <a:cubicBezTo>
                    <a:pt x="0" y="1166"/>
                    <a:pt x="193" y="1781"/>
                    <a:pt x="673" y="2070"/>
                  </a:cubicBezTo>
                  <a:cubicBezTo>
                    <a:pt x="854" y="2179"/>
                    <a:pt x="1053" y="2232"/>
                    <a:pt x="1251" y="2232"/>
                  </a:cubicBezTo>
                  <a:cubicBezTo>
                    <a:pt x="1591" y="2232"/>
                    <a:pt x="1926" y="2077"/>
                    <a:pt x="2145" y="1791"/>
                  </a:cubicBezTo>
                  <a:cubicBezTo>
                    <a:pt x="2241" y="1666"/>
                    <a:pt x="2308" y="1512"/>
                    <a:pt x="2347" y="1358"/>
                  </a:cubicBezTo>
                  <a:cubicBezTo>
                    <a:pt x="2462" y="800"/>
                    <a:pt x="2145" y="243"/>
                    <a:pt x="1606" y="60"/>
                  </a:cubicBezTo>
                  <a:cubicBezTo>
                    <a:pt x="1487" y="20"/>
                    <a:pt x="1367" y="0"/>
                    <a:pt x="1247" y="0"/>
                  </a:cubicBezTo>
                  <a:close/>
                </a:path>
              </a:pathLst>
            </a:custGeom>
            <a:solidFill>
              <a:srgbClr val="1D1D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75;p37"/>
            <p:cNvSpPr/>
            <p:nvPr/>
          </p:nvSpPr>
          <p:spPr>
            <a:xfrm>
              <a:off x="3627688" y="4396105"/>
              <a:ext cx="32718" cy="32692"/>
            </a:xfrm>
            <a:custGeom>
              <a:avLst/>
              <a:gdLst/>
              <a:ahLst/>
              <a:cxnLst/>
              <a:rect l="l" t="t" r="r" b="b"/>
              <a:pathLst>
                <a:path w="1252" h="1251" extrusionOk="0">
                  <a:moveTo>
                    <a:pt x="626" y="1"/>
                  </a:moveTo>
                  <a:cubicBezTo>
                    <a:pt x="280" y="1"/>
                    <a:pt x="1" y="280"/>
                    <a:pt x="1" y="626"/>
                  </a:cubicBezTo>
                  <a:cubicBezTo>
                    <a:pt x="1" y="972"/>
                    <a:pt x="280" y="1251"/>
                    <a:pt x="626" y="1251"/>
                  </a:cubicBezTo>
                  <a:cubicBezTo>
                    <a:pt x="972" y="1251"/>
                    <a:pt x="1251" y="972"/>
                    <a:pt x="1251" y="626"/>
                  </a:cubicBezTo>
                  <a:cubicBezTo>
                    <a:pt x="1251" y="280"/>
                    <a:pt x="972" y="1"/>
                    <a:pt x="6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6;p37"/>
            <p:cNvSpPr/>
            <p:nvPr/>
          </p:nvSpPr>
          <p:spPr>
            <a:xfrm>
              <a:off x="3598812" y="4286557"/>
              <a:ext cx="11838" cy="48763"/>
            </a:xfrm>
            <a:custGeom>
              <a:avLst/>
              <a:gdLst/>
              <a:ahLst/>
              <a:cxnLst/>
              <a:rect l="l" t="t" r="r" b="b"/>
              <a:pathLst>
                <a:path w="453" h="1866" extrusionOk="0">
                  <a:moveTo>
                    <a:pt x="221" y="0"/>
                  </a:moveTo>
                  <a:cubicBezTo>
                    <a:pt x="106" y="0"/>
                    <a:pt x="10" y="96"/>
                    <a:pt x="10" y="212"/>
                  </a:cubicBezTo>
                  <a:lnTo>
                    <a:pt x="10" y="1635"/>
                  </a:lnTo>
                  <a:cubicBezTo>
                    <a:pt x="0" y="1789"/>
                    <a:pt x="113" y="1866"/>
                    <a:pt x="226" y="1866"/>
                  </a:cubicBezTo>
                  <a:cubicBezTo>
                    <a:pt x="339" y="1866"/>
                    <a:pt x="452" y="1789"/>
                    <a:pt x="442" y="1635"/>
                  </a:cubicBezTo>
                  <a:lnTo>
                    <a:pt x="442" y="212"/>
                  </a:lnTo>
                  <a:cubicBezTo>
                    <a:pt x="442" y="96"/>
                    <a:pt x="346"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7;p37"/>
            <p:cNvSpPr/>
            <p:nvPr/>
          </p:nvSpPr>
          <p:spPr>
            <a:xfrm>
              <a:off x="3511817" y="4300982"/>
              <a:ext cx="27073" cy="46673"/>
            </a:xfrm>
            <a:custGeom>
              <a:avLst/>
              <a:gdLst/>
              <a:ahLst/>
              <a:cxnLst/>
              <a:rect l="l" t="t" r="r" b="b"/>
              <a:pathLst>
                <a:path w="1036" h="1786" extrusionOk="0">
                  <a:moveTo>
                    <a:pt x="283" y="1"/>
                  </a:moveTo>
                  <a:cubicBezTo>
                    <a:pt x="144" y="1"/>
                    <a:pt x="1" y="130"/>
                    <a:pt x="79" y="304"/>
                  </a:cubicBezTo>
                  <a:lnTo>
                    <a:pt x="560" y="1631"/>
                  </a:lnTo>
                  <a:cubicBezTo>
                    <a:pt x="592" y="1740"/>
                    <a:pt x="674" y="1786"/>
                    <a:pt x="757" y="1786"/>
                  </a:cubicBezTo>
                  <a:cubicBezTo>
                    <a:pt x="895" y="1786"/>
                    <a:pt x="1035" y="1660"/>
                    <a:pt x="964" y="1487"/>
                  </a:cubicBezTo>
                  <a:lnTo>
                    <a:pt x="483" y="160"/>
                  </a:lnTo>
                  <a:cubicBezTo>
                    <a:pt x="450" y="48"/>
                    <a:pt x="367" y="1"/>
                    <a:pt x="2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78;p37"/>
            <p:cNvSpPr/>
            <p:nvPr/>
          </p:nvSpPr>
          <p:spPr>
            <a:xfrm>
              <a:off x="3431590" y="4338665"/>
              <a:ext cx="39721" cy="39852"/>
            </a:xfrm>
            <a:custGeom>
              <a:avLst/>
              <a:gdLst/>
              <a:ahLst/>
              <a:cxnLst/>
              <a:rect l="l" t="t" r="r" b="b"/>
              <a:pathLst>
                <a:path w="1520" h="1525" extrusionOk="0">
                  <a:moveTo>
                    <a:pt x="302" y="1"/>
                  </a:moveTo>
                  <a:cubicBezTo>
                    <a:pt x="144" y="1"/>
                    <a:pt x="0" y="187"/>
                    <a:pt x="129" y="352"/>
                  </a:cubicBezTo>
                  <a:lnTo>
                    <a:pt x="1043" y="1439"/>
                  </a:lnTo>
                  <a:cubicBezTo>
                    <a:pt x="1091" y="1499"/>
                    <a:pt x="1149" y="1524"/>
                    <a:pt x="1207" y="1524"/>
                  </a:cubicBezTo>
                  <a:cubicBezTo>
                    <a:pt x="1369" y="1524"/>
                    <a:pt x="1519" y="1324"/>
                    <a:pt x="1370" y="1160"/>
                  </a:cubicBezTo>
                  <a:lnTo>
                    <a:pt x="456" y="74"/>
                  </a:lnTo>
                  <a:cubicBezTo>
                    <a:pt x="410" y="22"/>
                    <a:pt x="355" y="1"/>
                    <a:pt x="3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79;p37"/>
            <p:cNvSpPr/>
            <p:nvPr/>
          </p:nvSpPr>
          <p:spPr>
            <a:xfrm>
              <a:off x="3738281" y="4341514"/>
              <a:ext cx="38153" cy="39800"/>
            </a:xfrm>
            <a:custGeom>
              <a:avLst/>
              <a:gdLst/>
              <a:ahLst/>
              <a:cxnLst/>
              <a:rect l="l" t="t" r="r" b="b"/>
              <a:pathLst>
                <a:path w="1460" h="1523" extrusionOk="0">
                  <a:moveTo>
                    <a:pt x="1146" y="0"/>
                  </a:moveTo>
                  <a:cubicBezTo>
                    <a:pt x="1088" y="0"/>
                    <a:pt x="1029" y="26"/>
                    <a:pt x="981" y="90"/>
                  </a:cubicBezTo>
                  <a:lnTo>
                    <a:pt x="77" y="1167"/>
                  </a:lnTo>
                  <a:cubicBezTo>
                    <a:pt x="0" y="1263"/>
                    <a:pt x="10" y="1397"/>
                    <a:pt x="106" y="1474"/>
                  </a:cubicBezTo>
                  <a:cubicBezTo>
                    <a:pt x="143" y="1507"/>
                    <a:pt x="189" y="1522"/>
                    <a:pt x="235" y="1522"/>
                  </a:cubicBezTo>
                  <a:cubicBezTo>
                    <a:pt x="297" y="1522"/>
                    <a:pt x="360" y="1495"/>
                    <a:pt x="404" y="1445"/>
                  </a:cubicBezTo>
                  <a:lnTo>
                    <a:pt x="1317" y="368"/>
                  </a:lnTo>
                  <a:cubicBezTo>
                    <a:pt x="1459" y="205"/>
                    <a:pt x="1308" y="0"/>
                    <a:pt x="11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80;p37"/>
            <p:cNvSpPr/>
            <p:nvPr/>
          </p:nvSpPr>
          <p:spPr>
            <a:xfrm>
              <a:off x="3670389" y="4301819"/>
              <a:ext cx="26185" cy="46333"/>
            </a:xfrm>
            <a:custGeom>
              <a:avLst/>
              <a:gdLst/>
              <a:ahLst/>
              <a:cxnLst/>
              <a:rect l="l" t="t" r="r" b="b"/>
              <a:pathLst>
                <a:path w="1002" h="1773" extrusionOk="0">
                  <a:moveTo>
                    <a:pt x="761" y="0"/>
                  </a:moveTo>
                  <a:cubicBezTo>
                    <a:pt x="674" y="0"/>
                    <a:pt x="590" y="56"/>
                    <a:pt x="559" y="147"/>
                  </a:cubicBezTo>
                  <a:lnTo>
                    <a:pt x="79" y="1474"/>
                  </a:lnTo>
                  <a:cubicBezTo>
                    <a:pt x="1" y="1648"/>
                    <a:pt x="143" y="1773"/>
                    <a:pt x="282" y="1773"/>
                  </a:cubicBezTo>
                  <a:cubicBezTo>
                    <a:pt x="367" y="1773"/>
                    <a:pt x="450" y="1727"/>
                    <a:pt x="482" y="1618"/>
                  </a:cubicBezTo>
                  <a:lnTo>
                    <a:pt x="963" y="291"/>
                  </a:lnTo>
                  <a:cubicBezTo>
                    <a:pt x="1002" y="176"/>
                    <a:pt x="944" y="51"/>
                    <a:pt x="829" y="12"/>
                  </a:cubicBezTo>
                  <a:cubicBezTo>
                    <a:pt x="807" y="4"/>
                    <a:pt x="784"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81;p37"/>
            <p:cNvSpPr/>
            <p:nvPr/>
          </p:nvSpPr>
          <p:spPr>
            <a:xfrm>
              <a:off x="3597296" y="4581071"/>
              <a:ext cx="11342" cy="47770"/>
            </a:xfrm>
            <a:custGeom>
              <a:avLst/>
              <a:gdLst/>
              <a:ahLst/>
              <a:cxnLst/>
              <a:rect l="l" t="t" r="r" b="b"/>
              <a:pathLst>
                <a:path w="434" h="1828" extrusionOk="0">
                  <a:moveTo>
                    <a:pt x="212" y="0"/>
                  </a:moveTo>
                  <a:cubicBezTo>
                    <a:pt x="97" y="0"/>
                    <a:pt x="0" y="96"/>
                    <a:pt x="0" y="212"/>
                  </a:cubicBezTo>
                  <a:lnTo>
                    <a:pt x="0" y="1625"/>
                  </a:lnTo>
                  <a:cubicBezTo>
                    <a:pt x="10" y="1760"/>
                    <a:pt x="111" y="1827"/>
                    <a:pt x="213" y="1827"/>
                  </a:cubicBezTo>
                  <a:cubicBezTo>
                    <a:pt x="315" y="1827"/>
                    <a:pt x="419" y="1760"/>
                    <a:pt x="433" y="1625"/>
                  </a:cubicBezTo>
                  <a:lnTo>
                    <a:pt x="433" y="212"/>
                  </a:lnTo>
                  <a:cubicBezTo>
                    <a:pt x="433" y="96"/>
                    <a:pt x="337" y="0"/>
                    <a:pt x="2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82;p37"/>
            <p:cNvSpPr/>
            <p:nvPr/>
          </p:nvSpPr>
          <p:spPr>
            <a:xfrm>
              <a:off x="3669161" y="4568553"/>
              <a:ext cx="26315" cy="46150"/>
            </a:xfrm>
            <a:custGeom>
              <a:avLst/>
              <a:gdLst/>
              <a:ahLst/>
              <a:cxnLst/>
              <a:rect l="l" t="t" r="r" b="b"/>
              <a:pathLst>
                <a:path w="1007" h="1766" extrusionOk="0">
                  <a:moveTo>
                    <a:pt x="260" y="0"/>
                  </a:moveTo>
                  <a:cubicBezTo>
                    <a:pt x="130" y="0"/>
                    <a:pt x="0" y="114"/>
                    <a:pt x="49" y="277"/>
                  </a:cubicBezTo>
                  <a:lnTo>
                    <a:pt x="529" y="1614"/>
                  </a:lnTo>
                  <a:cubicBezTo>
                    <a:pt x="562" y="1721"/>
                    <a:pt x="641" y="1765"/>
                    <a:pt x="723" y="1765"/>
                  </a:cubicBezTo>
                  <a:cubicBezTo>
                    <a:pt x="861" y="1765"/>
                    <a:pt x="1006" y="1636"/>
                    <a:pt x="933" y="1460"/>
                  </a:cubicBezTo>
                  <a:lnTo>
                    <a:pt x="453" y="133"/>
                  </a:lnTo>
                  <a:cubicBezTo>
                    <a:pt x="413" y="40"/>
                    <a:pt x="337" y="0"/>
                    <a:pt x="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3;p37"/>
            <p:cNvSpPr/>
            <p:nvPr/>
          </p:nvSpPr>
          <p:spPr>
            <a:xfrm>
              <a:off x="3736922" y="4537586"/>
              <a:ext cx="39512" cy="39695"/>
            </a:xfrm>
            <a:custGeom>
              <a:avLst/>
              <a:gdLst/>
              <a:ahLst/>
              <a:cxnLst/>
              <a:rect l="l" t="t" r="r" b="b"/>
              <a:pathLst>
                <a:path w="1512" h="1519" extrusionOk="0">
                  <a:moveTo>
                    <a:pt x="299" y="0"/>
                  </a:moveTo>
                  <a:cubicBezTo>
                    <a:pt x="142" y="0"/>
                    <a:pt x="0" y="189"/>
                    <a:pt x="129" y="347"/>
                  </a:cubicBezTo>
                  <a:lnTo>
                    <a:pt x="1033" y="1433"/>
                  </a:lnTo>
                  <a:cubicBezTo>
                    <a:pt x="1080" y="1493"/>
                    <a:pt x="1139" y="1518"/>
                    <a:pt x="1197" y="1518"/>
                  </a:cubicBezTo>
                  <a:cubicBezTo>
                    <a:pt x="1359" y="1518"/>
                    <a:pt x="1512" y="1318"/>
                    <a:pt x="1369" y="1154"/>
                  </a:cubicBezTo>
                  <a:lnTo>
                    <a:pt x="456" y="77"/>
                  </a:lnTo>
                  <a:cubicBezTo>
                    <a:pt x="409" y="23"/>
                    <a:pt x="353" y="0"/>
                    <a:pt x="2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4;p37"/>
            <p:cNvSpPr/>
            <p:nvPr/>
          </p:nvSpPr>
          <p:spPr>
            <a:xfrm>
              <a:off x="3431068" y="4534476"/>
              <a:ext cx="38336" cy="39774"/>
            </a:xfrm>
            <a:custGeom>
              <a:avLst/>
              <a:gdLst/>
              <a:ahLst/>
              <a:cxnLst/>
              <a:rect l="l" t="t" r="r" b="b"/>
              <a:pathLst>
                <a:path w="1467" h="1522" extrusionOk="0">
                  <a:moveTo>
                    <a:pt x="1223" y="0"/>
                  </a:moveTo>
                  <a:cubicBezTo>
                    <a:pt x="1164" y="0"/>
                    <a:pt x="1105" y="24"/>
                    <a:pt x="1063" y="71"/>
                  </a:cubicBezTo>
                  <a:lnTo>
                    <a:pt x="149" y="1158"/>
                  </a:lnTo>
                  <a:cubicBezTo>
                    <a:pt x="0" y="1322"/>
                    <a:pt x="151" y="1522"/>
                    <a:pt x="313" y="1522"/>
                  </a:cubicBezTo>
                  <a:cubicBezTo>
                    <a:pt x="370" y="1522"/>
                    <a:pt x="429" y="1497"/>
                    <a:pt x="476" y="1437"/>
                  </a:cubicBezTo>
                  <a:lnTo>
                    <a:pt x="1390" y="350"/>
                  </a:lnTo>
                  <a:cubicBezTo>
                    <a:pt x="1467" y="264"/>
                    <a:pt x="1457" y="129"/>
                    <a:pt x="1361" y="52"/>
                  </a:cubicBezTo>
                  <a:cubicBezTo>
                    <a:pt x="1322" y="17"/>
                    <a:pt x="1272" y="0"/>
                    <a:pt x="1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85;p37"/>
            <p:cNvSpPr/>
            <p:nvPr/>
          </p:nvSpPr>
          <p:spPr>
            <a:xfrm>
              <a:off x="3510223" y="4567926"/>
              <a:ext cx="26289" cy="46359"/>
            </a:xfrm>
            <a:custGeom>
              <a:avLst/>
              <a:gdLst/>
              <a:ahLst/>
              <a:cxnLst/>
              <a:rect l="l" t="t" r="r" b="b"/>
              <a:pathLst>
                <a:path w="1006" h="1774" extrusionOk="0">
                  <a:moveTo>
                    <a:pt x="760" y="1"/>
                  </a:moveTo>
                  <a:cubicBezTo>
                    <a:pt x="671" y="1"/>
                    <a:pt x="591" y="54"/>
                    <a:pt x="553" y="138"/>
                  </a:cubicBezTo>
                  <a:lnTo>
                    <a:pt x="73" y="1474"/>
                  </a:lnTo>
                  <a:cubicBezTo>
                    <a:pt x="1" y="1648"/>
                    <a:pt x="142" y="1773"/>
                    <a:pt x="279" y="1773"/>
                  </a:cubicBezTo>
                  <a:cubicBezTo>
                    <a:pt x="362" y="1773"/>
                    <a:pt x="444" y="1727"/>
                    <a:pt x="476" y="1619"/>
                  </a:cubicBezTo>
                  <a:lnTo>
                    <a:pt x="957" y="292"/>
                  </a:lnTo>
                  <a:cubicBezTo>
                    <a:pt x="1005" y="176"/>
                    <a:pt x="948" y="51"/>
                    <a:pt x="832" y="13"/>
                  </a:cubicBezTo>
                  <a:cubicBezTo>
                    <a:pt x="808" y="5"/>
                    <a:pt x="784"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مطهره رسولی">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1066" y="1011133"/>
            <a:ext cx="4722268" cy="3018043"/>
          </a:xfrm>
          <a:prstGeom prst="rect">
            <a:avLst/>
          </a:prstGeom>
        </p:spPr>
      </p:pic>
    </p:spTree>
    <p:extLst>
      <p:ext uri="{BB962C8B-B14F-4D97-AF65-F5344CB8AC3E}">
        <p14:creationId xmlns:p14="http://schemas.microsoft.com/office/powerpoint/2010/main" val="3045371074"/>
      </p:ext>
    </p:extLst>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6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35"/>
          <p:cNvSpPr/>
          <p:nvPr/>
        </p:nvSpPr>
        <p:spPr>
          <a:xfrm>
            <a:off x="712950" y="139949"/>
            <a:ext cx="3085200" cy="3963784"/>
          </a:xfrm>
          <a:prstGeom prst="rect">
            <a:avLst/>
          </a:prstGeom>
          <a:noFill/>
          <a:ln w="38100"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5"/>
          <p:cNvSpPr/>
          <p:nvPr/>
        </p:nvSpPr>
        <p:spPr>
          <a:xfrm>
            <a:off x="5338799" y="139949"/>
            <a:ext cx="3133171" cy="3963784"/>
          </a:xfrm>
          <a:prstGeom prst="rect">
            <a:avLst/>
          </a:prstGeom>
          <a:noFill/>
          <a:ln w="38100"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5038" b="-1"/>
          <a:stretch/>
        </p:blipFill>
        <p:spPr>
          <a:xfrm rot="16200000">
            <a:off x="5074102" y="813650"/>
            <a:ext cx="3614597" cy="2616382"/>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951" r="3659" b="6474"/>
          <a:stretch/>
        </p:blipFill>
        <p:spPr>
          <a:xfrm rot="16200000">
            <a:off x="456143" y="683615"/>
            <a:ext cx="3614598" cy="2876453"/>
          </a:xfrm>
          <a:prstGeom prst="rect">
            <a:avLst/>
          </a:prstGeom>
        </p:spPr>
      </p:pic>
      <p:sp>
        <p:nvSpPr>
          <p:cNvPr id="14" name="TextBox 13"/>
          <p:cNvSpPr txBox="1"/>
          <p:nvPr/>
        </p:nvSpPr>
        <p:spPr>
          <a:xfrm>
            <a:off x="5221995" y="4000875"/>
            <a:ext cx="3349128" cy="1200329"/>
          </a:xfrm>
          <a:prstGeom prst="rect">
            <a:avLst/>
          </a:prstGeom>
          <a:noFill/>
        </p:spPr>
        <p:txBody>
          <a:bodyPr wrap="square" rtlCol="1">
            <a:spAutoFit/>
          </a:bodyPr>
          <a:lstStyle/>
          <a:p>
            <a:pPr algn="r">
              <a:lnSpc>
                <a:spcPct val="150000"/>
              </a:lnSpc>
            </a:pPr>
            <a:r>
              <a:rPr lang="fa-IR" sz="1600" b="1" dirty="0" smtClean="0">
                <a:solidFill>
                  <a:srgbClr val="002060"/>
                </a:solidFill>
                <a:cs typeface="B Mitra" panose="00000400000000000000" pitchFamily="2" charset="-78"/>
              </a:rPr>
              <a:t>کتاب احساس های تو</a:t>
            </a:r>
          </a:p>
          <a:p>
            <a:pPr algn="r">
              <a:lnSpc>
                <a:spcPct val="150000"/>
              </a:lnSpc>
            </a:pPr>
            <a:r>
              <a:rPr lang="fa-IR" sz="1600" b="1" dirty="0" smtClean="0">
                <a:solidFill>
                  <a:srgbClr val="002060"/>
                </a:solidFill>
                <a:cs typeface="B Mitra" panose="00000400000000000000" pitchFamily="2" charset="-78"/>
              </a:rPr>
              <a:t>نویسنده: </a:t>
            </a:r>
            <a:r>
              <a:rPr lang="fa-IR" sz="1600" b="1" dirty="0">
                <a:solidFill>
                  <a:srgbClr val="002060"/>
                </a:solidFill>
                <a:cs typeface="B Mitra" panose="00000400000000000000" pitchFamily="2" charset="-78"/>
              </a:rPr>
              <a:t>برایان موزس و ترجمه قاسم </a:t>
            </a:r>
            <a:r>
              <a:rPr lang="fa-IR" sz="1600" b="1" dirty="0" smtClean="0">
                <a:solidFill>
                  <a:srgbClr val="002060"/>
                </a:solidFill>
                <a:cs typeface="B Mitra" panose="00000400000000000000" pitchFamily="2" charset="-78"/>
              </a:rPr>
              <a:t>کریمی انتشارات </a:t>
            </a:r>
            <a:r>
              <a:rPr lang="fa-IR" sz="1600" b="1" dirty="0">
                <a:solidFill>
                  <a:srgbClr val="002060"/>
                </a:solidFill>
                <a:cs typeface="B Mitra" panose="00000400000000000000" pitchFamily="2" charset="-78"/>
              </a:rPr>
              <a:t>قدیانی</a:t>
            </a:r>
          </a:p>
        </p:txBody>
      </p:sp>
      <p:sp>
        <p:nvSpPr>
          <p:cNvPr id="6" name="Rectangle 5"/>
          <p:cNvSpPr/>
          <p:nvPr/>
        </p:nvSpPr>
        <p:spPr>
          <a:xfrm>
            <a:off x="712950" y="4453449"/>
            <a:ext cx="2030250" cy="584775"/>
          </a:xfrm>
          <a:prstGeom prst="rect">
            <a:avLst/>
          </a:prstGeom>
        </p:spPr>
        <p:txBody>
          <a:bodyPr wrap="square">
            <a:spAutoFit/>
          </a:bodyPr>
          <a:lstStyle/>
          <a:p>
            <a:r>
              <a:rPr lang="fa-IR" sz="1600" b="1" dirty="0">
                <a:solidFill>
                  <a:srgbClr val="002060"/>
                </a:solidFill>
                <a:cs typeface="B Mitra" panose="00000400000000000000" pitchFamily="2" charset="-78"/>
              </a:rPr>
              <a:t>عسل کامل </a:t>
            </a:r>
            <a:r>
              <a:rPr lang="fa-IR" sz="1600" b="1" dirty="0" smtClean="0">
                <a:solidFill>
                  <a:srgbClr val="002060"/>
                </a:solidFill>
                <a:cs typeface="B Mitra" panose="00000400000000000000" pitchFamily="2" charset="-78"/>
              </a:rPr>
              <a:t>نیا/پایه اول</a:t>
            </a:r>
            <a:r>
              <a:rPr lang="fa-IR" sz="1600" b="1" dirty="0">
                <a:solidFill>
                  <a:srgbClr val="002060"/>
                </a:solidFill>
                <a:cs typeface="B Mitra" panose="00000400000000000000" pitchFamily="2" charset="-78"/>
              </a:rPr>
              <a:t/>
            </a:r>
            <a:br>
              <a:rPr lang="fa-IR" sz="1600" b="1" dirty="0">
                <a:solidFill>
                  <a:srgbClr val="002060"/>
                </a:solidFill>
                <a:cs typeface="B Mitra" panose="00000400000000000000" pitchFamily="2" charset="-78"/>
              </a:rPr>
            </a:br>
            <a:endParaRPr lang="fa-IR" sz="1600" dirty="0"/>
          </a:p>
        </p:txBody>
      </p:sp>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16" name="TextBox 15"/>
          <p:cNvSpPr txBox="1"/>
          <p:nvPr/>
        </p:nvSpPr>
        <p:spPr>
          <a:xfrm>
            <a:off x="672029" y="1019294"/>
            <a:ext cx="3722551" cy="1908215"/>
          </a:xfrm>
          <a:prstGeom prst="rect">
            <a:avLst/>
          </a:prstGeom>
          <a:noFill/>
        </p:spPr>
        <p:txBody>
          <a:bodyPr wrap="square" rtlCol="1">
            <a:spAutoFit/>
          </a:bodyPr>
          <a:lstStyle/>
          <a:p>
            <a:pPr algn="r" rtl="1">
              <a:lnSpc>
                <a:spcPct val="150000"/>
              </a:lnSpc>
            </a:pPr>
            <a:r>
              <a:rPr lang="fa-IR" sz="1600" b="1" dirty="0">
                <a:cs typeface="B Mitra" panose="00000400000000000000" pitchFamily="2" charset="-78"/>
              </a:rPr>
              <a:t>نام کتاب:من و بابام ٢</a:t>
            </a:r>
            <a:br>
              <a:rPr lang="fa-IR" sz="1600" b="1" dirty="0">
                <a:cs typeface="B Mitra" panose="00000400000000000000" pitchFamily="2" charset="-78"/>
              </a:rPr>
            </a:br>
            <a:r>
              <a:rPr lang="fa-IR" sz="1600" b="1" dirty="0">
                <a:cs typeface="B Mitra" panose="00000400000000000000" pitchFamily="2" charset="-78"/>
              </a:rPr>
              <a:t>نویسنده و تصویر گر : اریش ازر</a:t>
            </a:r>
            <a:br>
              <a:rPr lang="fa-IR" sz="1600" b="1" dirty="0">
                <a:cs typeface="B Mitra" panose="00000400000000000000" pitchFamily="2" charset="-78"/>
              </a:rPr>
            </a:br>
            <a:r>
              <a:rPr lang="fa-IR" sz="1600" b="1" dirty="0">
                <a:cs typeface="B Mitra" panose="00000400000000000000" pitchFamily="2" charset="-78"/>
              </a:rPr>
              <a:t>جمله ی مورد علاقه </a:t>
            </a:r>
            <a:r>
              <a:rPr lang="fa-IR" sz="1600" b="1" dirty="0" smtClean="0">
                <a:cs typeface="B Mitra" panose="00000400000000000000" pitchFamily="2" charset="-78"/>
              </a:rPr>
              <a:t>:</a:t>
            </a:r>
          </a:p>
          <a:p>
            <a:pPr algn="r" rtl="1">
              <a:lnSpc>
                <a:spcPct val="150000"/>
              </a:lnSpc>
            </a:pPr>
            <a:r>
              <a:rPr lang="fa-IR" sz="1600" b="1" dirty="0" smtClean="0">
                <a:cs typeface="B Mitra" panose="00000400000000000000" pitchFamily="2" charset="-78"/>
              </a:rPr>
              <a:t>من </a:t>
            </a:r>
            <a:r>
              <a:rPr lang="fa-IR" sz="1600" b="1" dirty="0">
                <a:cs typeface="B Mitra" panose="00000400000000000000" pitchFamily="2" charset="-78"/>
              </a:rPr>
              <a:t>هر جا در خانه شیرینی پیدا می کردم میخوردم.</a:t>
            </a:r>
          </a:p>
          <a:p>
            <a:pPr algn="r">
              <a:lnSpc>
                <a:spcPct val="150000"/>
              </a:lnSpc>
            </a:pPr>
            <a:endParaRPr lang="fa-IR" sz="1600" b="1" dirty="0">
              <a:cs typeface="B Mitra" panose="00000400000000000000" pitchFamily="2" charset="-78"/>
            </a:endParaRPr>
          </a:p>
        </p:txBody>
      </p:sp>
      <p:sp>
        <p:nvSpPr>
          <p:cNvPr id="6" name="Rectangle 5"/>
          <p:cNvSpPr/>
          <p:nvPr/>
        </p:nvSpPr>
        <p:spPr>
          <a:xfrm>
            <a:off x="837844" y="275046"/>
            <a:ext cx="1607670" cy="307777"/>
          </a:xfrm>
          <a:prstGeom prst="rect">
            <a:avLst/>
          </a:prstGeom>
        </p:spPr>
        <p:txBody>
          <a:bodyPr wrap="square">
            <a:spAutoFit/>
          </a:bodyPr>
          <a:lstStyle/>
          <a:p>
            <a:pPr algn="r" rtl="1"/>
            <a:r>
              <a:rPr lang="fa-IR" b="1" dirty="0" smtClean="0">
                <a:cs typeface="B Mitra" panose="00000400000000000000" pitchFamily="2" charset="-78"/>
              </a:rPr>
              <a:t>زهرا آدمی /پایه چهارم</a:t>
            </a:r>
            <a:endParaRPr lang="en-US" b="1" dirty="0">
              <a:cs typeface="B Mitra" panose="000004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7435" y="354966"/>
            <a:ext cx="3423061" cy="4449980"/>
          </a:xfrm>
          <a:prstGeom prst="rect">
            <a:avLst/>
          </a:prstGeom>
        </p:spPr>
      </p:pic>
      <p:grpSp>
        <p:nvGrpSpPr>
          <p:cNvPr id="7" name="Google Shape;2214;p56"/>
          <p:cNvGrpSpPr/>
          <p:nvPr/>
        </p:nvGrpSpPr>
        <p:grpSpPr>
          <a:xfrm>
            <a:off x="712699" y="2954144"/>
            <a:ext cx="1857959" cy="2189356"/>
            <a:chOff x="4074000" y="3143400"/>
            <a:chExt cx="431850" cy="508850"/>
          </a:xfrm>
        </p:grpSpPr>
        <p:sp>
          <p:nvSpPr>
            <p:cNvPr id="8" name="Google Shape;2215;p56"/>
            <p:cNvSpPr/>
            <p:nvPr/>
          </p:nvSpPr>
          <p:spPr>
            <a:xfrm>
              <a:off x="4219850" y="3305525"/>
              <a:ext cx="249850" cy="148000"/>
            </a:xfrm>
            <a:custGeom>
              <a:avLst/>
              <a:gdLst/>
              <a:ahLst/>
              <a:cxnLst/>
              <a:rect l="l" t="t" r="r" b="b"/>
              <a:pathLst>
                <a:path w="9994" h="5920" extrusionOk="0">
                  <a:moveTo>
                    <a:pt x="5462" y="1"/>
                  </a:moveTo>
                  <a:cubicBezTo>
                    <a:pt x="4498" y="1"/>
                    <a:pt x="3565" y="240"/>
                    <a:pt x="2869" y="720"/>
                  </a:cubicBezTo>
                  <a:cubicBezTo>
                    <a:pt x="1722" y="1497"/>
                    <a:pt x="945" y="2525"/>
                    <a:pt x="538" y="3756"/>
                  </a:cubicBezTo>
                  <a:cubicBezTo>
                    <a:pt x="299" y="4485"/>
                    <a:pt x="156" y="5119"/>
                    <a:pt x="12" y="5860"/>
                  </a:cubicBezTo>
                  <a:cubicBezTo>
                    <a:pt x="0" y="5884"/>
                    <a:pt x="24" y="5920"/>
                    <a:pt x="48" y="5920"/>
                  </a:cubicBezTo>
                  <a:lnTo>
                    <a:pt x="60" y="5920"/>
                  </a:lnTo>
                  <a:cubicBezTo>
                    <a:pt x="84" y="5920"/>
                    <a:pt x="108" y="5908"/>
                    <a:pt x="108" y="5884"/>
                  </a:cubicBezTo>
                  <a:cubicBezTo>
                    <a:pt x="263" y="5143"/>
                    <a:pt x="407" y="4509"/>
                    <a:pt x="634" y="3792"/>
                  </a:cubicBezTo>
                  <a:cubicBezTo>
                    <a:pt x="1028" y="2585"/>
                    <a:pt x="1793" y="1569"/>
                    <a:pt x="2917" y="804"/>
                  </a:cubicBezTo>
                  <a:cubicBezTo>
                    <a:pt x="3598" y="337"/>
                    <a:pt x="4510" y="104"/>
                    <a:pt x="5452" y="104"/>
                  </a:cubicBezTo>
                  <a:cubicBezTo>
                    <a:pt x="6345" y="104"/>
                    <a:pt x="7266" y="313"/>
                    <a:pt x="8045" y="732"/>
                  </a:cubicBezTo>
                  <a:cubicBezTo>
                    <a:pt x="9240" y="1389"/>
                    <a:pt x="9898" y="2429"/>
                    <a:pt x="9862" y="3661"/>
                  </a:cubicBezTo>
                  <a:cubicBezTo>
                    <a:pt x="9862" y="3685"/>
                    <a:pt x="9886" y="3708"/>
                    <a:pt x="9910" y="3708"/>
                  </a:cubicBezTo>
                  <a:cubicBezTo>
                    <a:pt x="9934" y="3708"/>
                    <a:pt x="9970" y="3697"/>
                    <a:pt x="9970" y="3661"/>
                  </a:cubicBezTo>
                  <a:cubicBezTo>
                    <a:pt x="9994" y="2394"/>
                    <a:pt x="9336" y="1318"/>
                    <a:pt x="8093" y="636"/>
                  </a:cubicBezTo>
                  <a:cubicBezTo>
                    <a:pt x="7304" y="213"/>
                    <a:pt x="6369" y="1"/>
                    <a:pt x="5462" y="1"/>
                  </a:cubicBezTo>
                  <a:close/>
                </a:path>
              </a:pathLst>
            </a:custGeom>
            <a:solidFill>
              <a:srgbClr val="5B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216;p56"/>
            <p:cNvSpPr/>
            <p:nvPr/>
          </p:nvSpPr>
          <p:spPr>
            <a:xfrm>
              <a:off x="4190550" y="3247900"/>
              <a:ext cx="74750" cy="266900"/>
            </a:xfrm>
            <a:custGeom>
              <a:avLst/>
              <a:gdLst/>
              <a:ahLst/>
              <a:cxnLst/>
              <a:rect l="l" t="t" r="r" b="b"/>
              <a:pathLst>
                <a:path w="2990" h="10676" extrusionOk="0">
                  <a:moveTo>
                    <a:pt x="2941" y="1"/>
                  </a:moveTo>
                  <a:cubicBezTo>
                    <a:pt x="2906" y="1"/>
                    <a:pt x="2882" y="25"/>
                    <a:pt x="2882" y="49"/>
                  </a:cubicBezTo>
                  <a:cubicBezTo>
                    <a:pt x="2882" y="1495"/>
                    <a:pt x="2320" y="2535"/>
                    <a:pt x="1722" y="3635"/>
                  </a:cubicBezTo>
                  <a:cubicBezTo>
                    <a:pt x="1507" y="4005"/>
                    <a:pt x="1292" y="4400"/>
                    <a:pt x="1101" y="4830"/>
                  </a:cubicBezTo>
                  <a:cubicBezTo>
                    <a:pt x="228" y="6683"/>
                    <a:pt x="1" y="8524"/>
                    <a:pt x="395" y="10628"/>
                  </a:cubicBezTo>
                  <a:cubicBezTo>
                    <a:pt x="407" y="10651"/>
                    <a:pt x="431" y="10675"/>
                    <a:pt x="455" y="10675"/>
                  </a:cubicBezTo>
                  <a:cubicBezTo>
                    <a:pt x="455" y="10675"/>
                    <a:pt x="455" y="10675"/>
                    <a:pt x="455" y="10663"/>
                  </a:cubicBezTo>
                  <a:cubicBezTo>
                    <a:pt x="491" y="10663"/>
                    <a:pt x="503" y="10639"/>
                    <a:pt x="503" y="10604"/>
                  </a:cubicBezTo>
                  <a:cubicBezTo>
                    <a:pt x="108" y="8524"/>
                    <a:pt x="324" y="6707"/>
                    <a:pt x="1184" y="4878"/>
                  </a:cubicBezTo>
                  <a:cubicBezTo>
                    <a:pt x="1387" y="4448"/>
                    <a:pt x="1603" y="4053"/>
                    <a:pt x="1806" y="3683"/>
                  </a:cubicBezTo>
                  <a:cubicBezTo>
                    <a:pt x="2415" y="2571"/>
                    <a:pt x="2989" y="1531"/>
                    <a:pt x="2989" y="49"/>
                  </a:cubicBezTo>
                  <a:cubicBezTo>
                    <a:pt x="2989" y="25"/>
                    <a:pt x="2965" y="1"/>
                    <a:pt x="2941" y="1"/>
                  </a:cubicBezTo>
                  <a:close/>
                </a:path>
              </a:pathLst>
            </a:custGeom>
            <a:solidFill>
              <a:srgbClr val="5B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17;p56"/>
            <p:cNvSpPr/>
            <p:nvPr/>
          </p:nvSpPr>
          <p:spPr>
            <a:xfrm>
              <a:off x="4105400" y="3329000"/>
              <a:ext cx="86975" cy="158000"/>
            </a:xfrm>
            <a:custGeom>
              <a:avLst/>
              <a:gdLst/>
              <a:ahLst/>
              <a:cxnLst/>
              <a:rect l="l" t="t" r="r" b="b"/>
              <a:pathLst>
                <a:path w="3479" h="6320" extrusionOk="0">
                  <a:moveTo>
                    <a:pt x="2552" y="0"/>
                  </a:moveTo>
                  <a:cubicBezTo>
                    <a:pt x="2542" y="0"/>
                    <a:pt x="2532" y="3"/>
                    <a:pt x="2522" y="8"/>
                  </a:cubicBezTo>
                  <a:cubicBezTo>
                    <a:pt x="2498" y="20"/>
                    <a:pt x="2486" y="56"/>
                    <a:pt x="2498" y="80"/>
                  </a:cubicBezTo>
                  <a:cubicBezTo>
                    <a:pt x="3132" y="1144"/>
                    <a:pt x="3371" y="2064"/>
                    <a:pt x="3323" y="3140"/>
                  </a:cubicBezTo>
                  <a:cubicBezTo>
                    <a:pt x="3299" y="3463"/>
                    <a:pt x="3228" y="3797"/>
                    <a:pt x="3156" y="4132"/>
                  </a:cubicBezTo>
                  <a:cubicBezTo>
                    <a:pt x="3132" y="3690"/>
                    <a:pt x="3048" y="3260"/>
                    <a:pt x="2821" y="2985"/>
                  </a:cubicBezTo>
                  <a:cubicBezTo>
                    <a:pt x="2678" y="2805"/>
                    <a:pt x="2486" y="2710"/>
                    <a:pt x="2247" y="2686"/>
                  </a:cubicBezTo>
                  <a:cubicBezTo>
                    <a:pt x="2221" y="2684"/>
                    <a:pt x="2195" y="2683"/>
                    <a:pt x="2171" y="2683"/>
                  </a:cubicBezTo>
                  <a:cubicBezTo>
                    <a:pt x="1886" y="2683"/>
                    <a:pt x="1730" y="2808"/>
                    <a:pt x="1554" y="2973"/>
                  </a:cubicBezTo>
                  <a:cubicBezTo>
                    <a:pt x="1148" y="3367"/>
                    <a:pt x="921" y="4060"/>
                    <a:pt x="693" y="4730"/>
                  </a:cubicBezTo>
                  <a:cubicBezTo>
                    <a:pt x="502" y="5280"/>
                    <a:pt x="311" y="5842"/>
                    <a:pt x="24" y="6236"/>
                  </a:cubicBezTo>
                  <a:cubicBezTo>
                    <a:pt x="0" y="6260"/>
                    <a:pt x="12" y="6296"/>
                    <a:pt x="24" y="6308"/>
                  </a:cubicBezTo>
                  <a:cubicBezTo>
                    <a:pt x="36" y="6320"/>
                    <a:pt x="48" y="6320"/>
                    <a:pt x="60" y="6320"/>
                  </a:cubicBezTo>
                  <a:cubicBezTo>
                    <a:pt x="72" y="6320"/>
                    <a:pt x="84" y="6308"/>
                    <a:pt x="96" y="6296"/>
                  </a:cubicBezTo>
                  <a:cubicBezTo>
                    <a:pt x="395" y="5901"/>
                    <a:pt x="598" y="5316"/>
                    <a:pt x="789" y="4766"/>
                  </a:cubicBezTo>
                  <a:cubicBezTo>
                    <a:pt x="1004" y="4108"/>
                    <a:pt x="1243" y="3427"/>
                    <a:pt x="1626" y="3056"/>
                  </a:cubicBezTo>
                  <a:cubicBezTo>
                    <a:pt x="1790" y="2903"/>
                    <a:pt x="1924" y="2790"/>
                    <a:pt x="2165" y="2790"/>
                  </a:cubicBezTo>
                  <a:cubicBezTo>
                    <a:pt x="2187" y="2790"/>
                    <a:pt x="2211" y="2791"/>
                    <a:pt x="2235" y="2793"/>
                  </a:cubicBezTo>
                  <a:cubicBezTo>
                    <a:pt x="2451" y="2805"/>
                    <a:pt x="2606" y="2901"/>
                    <a:pt x="2737" y="3056"/>
                  </a:cubicBezTo>
                  <a:cubicBezTo>
                    <a:pt x="3024" y="3403"/>
                    <a:pt x="3072" y="4037"/>
                    <a:pt x="3060" y="4610"/>
                  </a:cubicBezTo>
                  <a:cubicBezTo>
                    <a:pt x="3000" y="4933"/>
                    <a:pt x="2953" y="5256"/>
                    <a:pt x="2977" y="5579"/>
                  </a:cubicBezTo>
                  <a:cubicBezTo>
                    <a:pt x="2977" y="5602"/>
                    <a:pt x="3000" y="5626"/>
                    <a:pt x="3024" y="5626"/>
                  </a:cubicBezTo>
                  <a:cubicBezTo>
                    <a:pt x="3060" y="5626"/>
                    <a:pt x="3072" y="5614"/>
                    <a:pt x="3072" y="5579"/>
                  </a:cubicBezTo>
                  <a:lnTo>
                    <a:pt x="3084" y="5519"/>
                  </a:lnTo>
                  <a:cubicBezTo>
                    <a:pt x="3108" y="5280"/>
                    <a:pt x="3144" y="4969"/>
                    <a:pt x="3156" y="4622"/>
                  </a:cubicBezTo>
                  <a:cubicBezTo>
                    <a:pt x="3192" y="4479"/>
                    <a:pt x="3216" y="4347"/>
                    <a:pt x="3251" y="4204"/>
                  </a:cubicBezTo>
                  <a:cubicBezTo>
                    <a:pt x="3323" y="3857"/>
                    <a:pt x="3395" y="3499"/>
                    <a:pt x="3419" y="3140"/>
                  </a:cubicBezTo>
                  <a:cubicBezTo>
                    <a:pt x="3479" y="2052"/>
                    <a:pt x="3228" y="1120"/>
                    <a:pt x="2594" y="20"/>
                  </a:cubicBezTo>
                  <a:cubicBezTo>
                    <a:pt x="2580" y="6"/>
                    <a:pt x="2566" y="0"/>
                    <a:pt x="2552" y="0"/>
                  </a:cubicBezTo>
                  <a:close/>
                </a:path>
              </a:pathLst>
            </a:custGeom>
            <a:solidFill>
              <a:srgbClr val="607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218;p56"/>
            <p:cNvSpPr/>
            <p:nvPr/>
          </p:nvSpPr>
          <p:spPr>
            <a:xfrm>
              <a:off x="4219550" y="3359175"/>
              <a:ext cx="94150" cy="112300"/>
            </a:xfrm>
            <a:custGeom>
              <a:avLst/>
              <a:gdLst/>
              <a:ahLst/>
              <a:cxnLst/>
              <a:rect l="l" t="t" r="r" b="b"/>
              <a:pathLst>
                <a:path w="3766" h="4492" extrusionOk="0">
                  <a:moveTo>
                    <a:pt x="2597" y="1"/>
                  </a:moveTo>
                  <a:cubicBezTo>
                    <a:pt x="2184" y="1"/>
                    <a:pt x="1732" y="222"/>
                    <a:pt x="1351" y="630"/>
                  </a:cubicBezTo>
                  <a:cubicBezTo>
                    <a:pt x="443" y="1622"/>
                    <a:pt x="0" y="2865"/>
                    <a:pt x="0" y="4443"/>
                  </a:cubicBezTo>
                  <a:cubicBezTo>
                    <a:pt x="0" y="4467"/>
                    <a:pt x="24" y="4491"/>
                    <a:pt x="48" y="4491"/>
                  </a:cubicBezTo>
                  <a:cubicBezTo>
                    <a:pt x="84" y="4491"/>
                    <a:pt x="108" y="4467"/>
                    <a:pt x="108" y="4443"/>
                  </a:cubicBezTo>
                  <a:cubicBezTo>
                    <a:pt x="108" y="2889"/>
                    <a:pt x="538" y="1670"/>
                    <a:pt x="1435" y="702"/>
                  </a:cubicBezTo>
                  <a:cubicBezTo>
                    <a:pt x="1791" y="317"/>
                    <a:pt x="2221" y="102"/>
                    <a:pt x="2603" y="102"/>
                  </a:cubicBezTo>
                  <a:cubicBezTo>
                    <a:pt x="2708" y="102"/>
                    <a:pt x="2810" y="118"/>
                    <a:pt x="2905" y="152"/>
                  </a:cubicBezTo>
                  <a:cubicBezTo>
                    <a:pt x="3335" y="307"/>
                    <a:pt x="3610" y="774"/>
                    <a:pt x="3658" y="1479"/>
                  </a:cubicBezTo>
                  <a:cubicBezTo>
                    <a:pt x="3658" y="1503"/>
                    <a:pt x="3682" y="1527"/>
                    <a:pt x="3718" y="1527"/>
                  </a:cubicBezTo>
                  <a:cubicBezTo>
                    <a:pt x="3742" y="1515"/>
                    <a:pt x="3766" y="1491"/>
                    <a:pt x="3766" y="1467"/>
                  </a:cubicBezTo>
                  <a:cubicBezTo>
                    <a:pt x="3706" y="726"/>
                    <a:pt x="3407" y="224"/>
                    <a:pt x="2941" y="56"/>
                  </a:cubicBezTo>
                  <a:cubicBezTo>
                    <a:pt x="2831" y="19"/>
                    <a:pt x="2716" y="1"/>
                    <a:pt x="2597" y="1"/>
                  </a:cubicBezTo>
                  <a:close/>
                </a:path>
              </a:pathLst>
            </a:custGeom>
            <a:solidFill>
              <a:srgbClr val="5B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19;p56"/>
            <p:cNvSpPr/>
            <p:nvPr/>
          </p:nvSpPr>
          <p:spPr>
            <a:xfrm>
              <a:off x="4202225" y="3209925"/>
              <a:ext cx="147950" cy="251075"/>
            </a:xfrm>
            <a:custGeom>
              <a:avLst/>
              <a:gdLst/>
              <a:ahLst/>
              <a:cxnLst/>
              <a:rect l="l" t="t" r="r" b="b"/>
              <a:pathLst>
                <a:path w="5918" h="10043" extrusionOk="0">
                  <a:moveTo>
                    <a:pt x="5852" y="1"/>
                  </a:moveTo>
                  <a:cubicBezTo>
                    <a:pt x="5841" y="1"/>
                    <a:pt x="5831" y="5"/>
                    <a:pt x="5821" y="14"/>
                  </a:cubicBezTo>
                  <a:cubicBezTo>
                    <a:pt x="5786" y="38"/>
                    <a:pt x="1984" y="2859"/>
                    <a:pt x="0" y="9983"/>
                  </a:cubicBezTo>
                  <a:cubicBezTo>
                    <a:pt x="0" y="10007"/>
                    <a:pt x="12" y="10043"/>
                    <a:pt x="36" y="10043"/>
                  </a:cubicBezTo>
                  <a:lnTo>
                    <a:pt x="48" y="10043"/>
                  </a:lnTo>
                  <a:cubicBezTo>
                    <a:pt x="72" y="10043"/>
                    <a:pt x="96" y="10031"/>
                    <a:pt x="96" y="10007"/>
                  </a:cubicBezTo>
                  <a:cubicBezTo>
                    <a:pt x="2080" y="2930"/>
                    <a:pt x="5845" y="121"/>
                    <a:pt x="5881" y="97"/>
                  </a:cubicBezTo>
                  <a:cubicBezTo>
                    <a:pt x="5905" y="73"/>
                    <a:pt x="5917" y="38"/>
                    <a:pt x="5893" y="26"/>
                  </a:cubicBezTo>
                  <a:cubicBezTo>
                    <a:pt x="5886" y="11"/>
                    <a:pt x="5869" y="1"/>
                    <a:pt x="5852" y="1"/>
                  </a:cubicBezTo>
                  <a:close/>
                </a:path>
              </a:pathLst>
            </a:custGeom>
            <a:solidFill>
              <a:srgbClr val="5B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20;p56"/>
            <p:cNvSpPr/>
            <p:nvPr/>
          </p:nvSpPr>
          <p:spPr>
            <a:xfrm>
              <a:off x="4123625" y="3479500"/>
              <a:ext cx="165875" cy="79225"/>
            </a:xfrm>
            <a:custGeom>
              <a:avLst/>
              <a:gdLst/>
              <a:ahLst/>
              <a:cxnLst/>
              <a:rect l="l" t="t" r="r" b="b"/>
              <a:pathLst>
                <a:path w="6635" h="3169" extrusionOk="0">
                  <a:moveTo>
                    <a:pt x="6635" y="1"/>
                  </a:moveTo>
                  <a:lnTo>
                    <a:pt x="0" y="84"/>
                  </a:lnTo>
                  <a:lnTo>
                    <a:pt x="1315" y="3169"/>
                  </a:lnTo>
                  <a:lnTo>
                    <a:pt x="5332" y="3097"/>
                  </a:lnTo>
                  <a:lnTo>
                    <a:pt x="6635" y="1"/>
                  </a:ln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21;p56"/>
            <p:cNvSpPr/>
            <p:nvPr/>
          </p:nvSpPr>
          <p:spPr>
            <a:xfrm>
              <a:off x="4111975" y="3448725"/>
              <a:ext cx="193075" cy="32900"/>
            </a:xfrm>
            <a:custGeom>
              <a:avLst/>
              <a:gdLst/>
              <a:ahLst/>
              <a:cxnLst/>
              <a:rect l="l" t="t" r="r" b="b"/>
              <a:pathLst>
                <a:path w="7723" h="1316" extrusionOk="0">
                  <a:moveTo>
                    <a:pt x="0" y="1"/>
                  </a:moveTo>
                  <a:lnTo>
                    <a:pt x="466" y="1315"/>
                  </a:lnTo>
                  <a:lnTo>
                    <a:pt x="7101" y="1232"/>
                  </a:lnTo>
                  <a:lnTo>
                    <a:pt x="7722" y="1"/>
                  </a:ln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222;p56"/>
            <p:cNvSpPr/>
            <p:nvPr/>
          </p:nvSpPr>
          <p:spPr>
            <a:xfrm>
              <a:off x="4123325" y="3478025"/>
              <a:ext cx="166175" cy="5400"/>
            </a:xfrm>
            <a:custGeom>
              <a:avLst/>
              <a:gdLst/>
              <a:ahLst/>
              <a:cxnLst/>
              <a:rect l="l" t="t" r="r" b="b"/>
              <a:pathLst>
                <a:path w="6647" h="216" extrusionOk="0">
                  <a:moveTo>
                    <a:pt x="6635" y="0"/>
                  </a:moveTo>
                  <a:lnTo>
                    <a:pt x="0" y="72"/>
                  </a:lnTo>
                  <a:lnTo>
                    <a:pt x="12" y="215"/>
                  </a:lnTo>
                  <a:lnTo>
                    <a:pt x="6647" y="132"/>
                  </a:lnTo>
                  <a:lnTo>
                    <a:pt x="66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23;p56"/>
            <p:cNvSpPr/>
            <p:nvPr/>
          </p:nvSpPr>
          <p:spPr>
            <a:xfrm>
              <a:off x="4245550" y="3499225"/>
              <a:ext cx="59500" cy="153025"/>
            </a:xfrm>
            <a:custGeom>
              <a:avLst/>
              <a:gdLst/>
              <a:ahLst/>
              <a:cxnLst/>
              <a:rect l="l" t="t" r="r" b="b"/>
              <a:pathLst>
                <a:path w="2380" h="6121" extrusionOk="0">
                  <a:moveTo>
                    <a:pt x="1518" y="1"/>
                  </a:moveTo>
                  <a:cubicBezTo>
                    <a:pt x="1483" y="13"/>
                    <a:pt x="1471" y="37"/>
                    <a:pt x="1471" y="72"/>
                  </a:cubicBezTo>
                  <a:lnTo>
                    <a:pt x="2236" y="5786"/>
                  </a:lnTo>
                  <a:cubicBezTo>
                    <a:pt x="2248" y="5918"/>
                    <a:pt x="2176" y="5978"/>
                    <a:pt x="2092" y="6001"/>
                  </a:cubicBezTo>
                  <a:cubicBezTo>
                    <a:pt x="2076" y="6007"/>
                    <a:pt x="2057" y="6010"/>
                    <a:pt x="2038" y="6010"/>
                  </a:cubicBezTo>
                  <a:cubicBezTo>
                    <a:pt x="1974" y="6010"/>
                    <a:pt x="1902" y="5977"/>
                    <a:pt x="1865" y="5894"/>
                  </a:cubicBezTo>
                  <a:lnTo>
                    <a:pt x="120" y="1889"/>
                  </a:lnTo>
                  <a:cubicBezTo>
                    <a:pt x="111" y="1872"/>
                    <a:pt x="90" y="1861"/>
                    <a:pt x="65" y="1861"/>
                  </a:cubicBezTo>
                  <a:cubicBezTo>
                    <a:pt x="55" y="1861"/>
                    <a:pt x="46" y="1862"/>
                    <a:pt x="36" y="1866"/>
                  </a:cubicBezTo>
                  <a:cubicBezTo>
                    <a:pt x="12" y="1877"/>
                    <a:pt x="0" y="1901"/>
                    <a:pt x="12" y="1937"/>
                  </a:cubicBezTo>
                  <a:lnTo>
                    <a:pt x="1758" y="5942"/>
                  </a:lnTo>
                  <a:cubicBezTo>
                    <a:pt x="1817" y="6073"/>
                    <a:pt x="1937" y="6121"/>
                    <a:pt x="2044" y="6121"/>
                  </a:cubicBezTo>
                  <a:cubicBezTo>
                    <a:pt x="2080" y="6121"/>
                    <a:pt x="2104" y="6121"/>
                    <a:pt x="2128" y="6109"/>
                  </a:cubicBezTo>
                  <a:cubicBezTo>
                    <a:pt x="2248" y="6073"/>
                    <a:pt x="2379" y="5954"/>
                    <a:pt x="2355" y="5774"/>
                  </a:cubicBezTo>
                  <a:lnTo>
                    <a:pt x="1590" y="61"/>
                  </a:lnTo>
                  <a:cubicBezTo>
                    <a:pt x="1578" y="25"/>
                    <a:pt x="1554" y="1"/>
                    <a:pt x="1518" y="1"/>
                  </a:cubicBez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24;p56"/>
            <p:cNvSpPr/>
            <p:nvPr/>
          </p:nvSpPr>
          <p:spPr>
            <a:xfrm>
              <a:off x="4115850" y="3499150"/>
              <a:ext cx="59500" cy="153100"/>
            </a:xfrm>
            <a:custGeom>
              <a:avLst/>
              <a:gdLst/>
              <a:ahLst/>
              <a:cxnLst/>
              <a:rect l="l" t="t" r="r" b="b"/>
              <a:pathLst>
                <a:path w="2380" h="6124" extrusionOk="0">
                  <a:moveTo>
                    <a:pt x="842" y="1"/>
                  </a:moveTo>
                  <a:cubicBezTo>
                    <a:pt x="814" y="1"/>
                    <a:pt x="789" y="22"/>
                    <a:pt x="789" y="52"/>
                  </a:cubicBezTo>
                  <a:lnTo>
                    <a:pt x="24" y="5765"/>
                  </a:lnTo>
                  <a:cubicBezTo>
                    <a:pt x="0" y="5957"/>
                    <a:pt x="120" y="6076"/>
                    <a:pt x="240" y="6112"/>
                  </a:cubicBezTo>
                  <a:cubicBezTo>
                    <a:pt x="275" y="6112"/>
                    <a:pt x="299" y="6124"/>
                    <a:pt x="335" y="6124"/>
                  </a:cubicBezTo>
                  <a:cubicBezTo>
                    <a:pt x="443" y="6124"/>
                    <a:pt x="550" y="6064"/>
                    <a:pt x="610" y="5933"/>
                  </a:cubicBezTo>
                  <a:lnTo>
                    <a:pt x="2367" y="1928"/>
                  </a:lnTo>
                  <a:cubicBezTo>
                    <a:pt x="2379" y="1904"/>
                    <a:pt x="2367" y="1869"/>
                    <a:pt x="2331" y="1857"/>
                  </a:cubicBezTo>
                  <a:cubicBezTo>
                    <a:pt x="2325" y="1853"/>
                    <a:pt x="2318" y="1852"/>
                    <a:pt x="2310" y="1852"/>
                  </a:cubicBezTo>
                  <a:cubicBezTo>
                    <a:pt x="2290" y="1852"/>
                    <a:pt x="2268" y="1863"/>
                    <a:pt x="2260" y="1880"/>
                  </a:cubicBezTo>
                  <a:lnTo>
                    <a:pt x="503" y="5885"/>
                  </a:lnTo>
                  <a:cubicBezTo>
                    <a:pt x="467" y="5973"/>
                    <a:pt x="400" y="6003"/>
                    <a:pt x="338" y="6003"/>
                  </a:cubicBezTo>
                  <a:cubicBezTo>
                    <a:pt x="316" y="6003"/>
                    <a:pt x="294" y="5999"/>
                    <a:pt x="275" y="5992"/>
                  </a:cubicBezTo>
                  <a:cubicBezTo>
                    <a:pt x="204" y="5969"/>
                    <a:pt x="120" y="5909"/>
                    <a:pt x="132" y="5789"/>
                  </a:cubicBezTo>
                  <a:lnTo>
                    <a:pt x="909" y="64"/>
                  </a:lnTo>
                  <a:cubicBezTo>
                    <a:pt x="909" y="28"/>
                    <a:pt x="885" y="4"/>
                    <a:pt x="861" y="4"/>
                  </a:cubicBezTo>
                  <a:cubicBezTo>
                    <a:pt x="855" y="2"/>
                    <a:pt x="848" y="1"/>
                    <a:pt x="842" y="1"/>
                  </a:cubicBez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25;p56"/>
            <p:cNvSpPr/>
            <p:nvPr/>
          </p:nvSpPr>
          <p:spPr>
            <a:xfrm>
              <a:off x="4232975" y="3362900"/>
              <a:ext cx="210125" cy="162950"/>
            </a:xfrm>
            <a:custGeom>
              <a:avLst/>
              <a:gdLst/>
              <a:ahLst/>
              <a:cxnLst/>
              <a:rect l="l" t="t" r="r" b="b"/>
              <a:pathLst>
                <a:path w="8405" h="6518" extrusionOk="0">
                  <a:moveTo>
                    <a:pt x="2746" y="2429"/>
                  </a:moveTo>
                  <a:cubicBezTo>
                    <a:pt x="2767" y="2429"/>
                    <a:pt x="2788" y="2433"/>
                    <a:pt x="2810" y="2441"/>
                  </a:cubicBezTo>
                  <a:cubicBezTo>
                    <a:pt x="3109" y="2561"/>
                    <a:pt x="2810" y="2979"/>
                    <a:pt x="2691" y="3111"/>
                  </a:cubicBezTo>
                  <a:cubicBezTo>
                    <a:pt x="2679" y="3123"/>
                    <a:pt x="2643" y="3159"/>
                    <a:pt x="2595" y="3206"/>
                  </a:cubicBezTo>
                  <a:cubicBezTo>
                    <a:pt x="2529" y="3266"/>
                    <a:pt x="2449" y="3332"/>
                    <a:pt x="2392" y="3332"/>
                  </a:cubicBezTo>
                  <a:cubicBezTo>
                    <a:pt x="2346" y="3332"/>
                    <a:pt x="2315" y="3288"/>
                    <a:pt x="2320" y="3159"/>
                  </a:cubicBezTo>
                  <a:cubicBezTo>
                    <a:pt x="2331" y="2982"/>
                    <a:pt x="2495" y="2429"/>
                    <a:pt x="2746" y="2429"/>
                  </a:cubicBezTo>
                  <a:close/>
                  <a:moveTo>
                    <a:pt x="6944" y="4405"/>
                  </a:moveTo>
                  <a:cubicBezTo>
                    <a:pt x="7204" y="4405"/>
                    <a:pt x="7759" y="4689"/>
                    <a:pt x="7520" y="4928"/>
                  </a:cubicBezTo>
                  <a:cubicBezTo>
                    <a:pt x="7463" y="4985"/>
                    <a:pt x="7385" y="5009"/>
                    <a:pt x="7301" y="5009"/>
                  </a:cubicBezTo>
                  <a:cubicBezTo>
                    <a:pt x="7070" y="5009"/>
                    <a:pt x="6790" y="4825"/>
                    <a:pt x="6755" y="4641"/>
                  </a:cubicBezTo>
                  <a:cubicBezTo>
                    <a:pt x="6731" y="4569"/>
                    <a:pt x="6755" y="4486"/>
                    <a:pt x="6851" y="4426"/>
                  </a:cubicBezTo>
                  <a:cubicBezTo>
                    <a:pt x="6873" y="4412"/>
                    <a:pt x="6905" y="4405"/>
                    <a:pt x="6944" y="4405"/>
                  </a:cubicBezTo>
                  <a:close/>
                  <a:moveTo>
                    <a:pt x="3986" y="3594"/>
                  </a:moveTo>
                  <a:cubicBezTo>
                    <a:pt x="4098" y="3594"/>
                    <a:pt x="4194" y="3709"/>
                    <a:pt x="4149" y="3816"/>
                  </a:cubicBezTo>
                  <a:cubicBezTo>
                    <a:pt x="4161" y="3864"/>
                    <a:pt x="4149" y="3912"/>
                    <a:pt x="4113" y="3948"/>
                  </a:cubicBezTo>
                  <a:cubicBezTo>
                    <a:pt x="3850" y="4234"/>
                    <a:pt x="3803" y="4617"/>
                    <a:pt x="3850" y="4988"/>
                  </a:cubicBezTo>
                  <a:cubicBezTo>
                    <a:pt x="3872" y="5118"/>
                    <a:pt x="3762" y="5204"/>
                    <a:pt x="3664" y="5204"/>
                  </a:cubicBezTo>
                  <a:cubicBezTo>
                    <a:pt x="3600" y="5204"/>
                    <a:pt x="3542" y="5168"/>
                    <a:pt x="3528" y="5083"/>
                  </a:cubicBezTo>
                  <a:cubicBezTo>
                    <a:pt x="3444" y="4569"/>
                    <a:pt x="3456" y="4007"/>
                    <a:pt x="3874" y="3637"/>
                  </a:cubicBezTo>
                  <a:cubicBezTo>
                    <a:pt x="3910" y="3607"/>
                    <a:pt x="3949" y="3594"/>
                    <a:pt x="3986" y="3594"/>
                  </a:cubicBezTo>
                  <a:close/>
                  <a:moveTo>
                    <a:pt x="4187" y="1"/>
                  </a:moveTo>
                  <a:cubicBezTo>
                    <a:pt x="3333" y="1"/>
                    <a:pt x="2524" y="436"/>
                    <a:pt x="2177" y="1413"/>
                  </a:cubicBezTo>
                  <a:cubicBezTo>
                    <a:pt x="1923" y="1329"/>
                    <a:pt x="1696" y="1290"/>
                    <a:pt x="1497" y="1290"/>
                  </a:cubicBezTo>
                  <a:cubicBezTo>
                    <a:pt x="7" y="1290"/>
                    <a:pt x="0" y="3436"/>
                    <a:pt x="886" y="4521"/>
                  </a:cubicBezTo>
                  <a:cubicBezTo>
                    <a:pt x="874" y="4474"/>
                    <a:pt x="874" y="4426"/>
                    <a:pt x="862" y="4378"/>
                  </a:cubicBezTo>
                  <a:cubicBezTo>
                    <a:pt x="766" y="3924"/>
                    <a:pt x="814" y="3446"/>
                    <a:pt x="981" y="3027"/>
                  </a:cubicBezTo>
                  <a:cubicBezTo>
                    <a:pt x="1125" y="2657"/>
                    <a:pt x="1352" y="2334"/>
                    <a:pt x="1723" y="2107"/>
                  </a:cubicBezTo>
                  <a:cubicBezTo>
                    <a:pt x="1754" y="2087"/>
                    <a:pt x="1785" y="2078"/>
                    <a:pt x="1814" y="2078"/>
                  </a:cubicBezTo>
                  <a:cubicBezTo>
                    <a:pt x="1957" y="2078"/>
                    <a:pt x="2041" y="2294"/>
                    <a:pt x="1902" y="2394"/>
                  </a:cubicBezTo>
                  <a:cubicBezTo>
                    <a:pt x="1627" y="2597"/>
                    <a:pt x="1436" y="2848"/>
                    <a:pt x="1304" y="3123"/>
                  </a:cubicBezTo>
                  <a:cubicBezTo>
                    <a:pt x="1161" y="3481"/>
                    <a:pt x="1149" y="3912"/>
                    <a:pt x="1197" y="4318"/>
                  </a:cubicBezTo>
                  <a:cubicBezTo>
                    <a:pt x="1244" y="4581"/>
                    <a:pt x="1352" y="4844"/>
                    <a:pt x="1507" y="5083"/>
                  </a:cubicBezTo>
                  <a:cubicBezTo>
                    <a:pt x="1675" y="5215"/>
                    <a:pt x="1854" y="5322"/>
                    <a:pt x="2033" y="5418"/>
                  </a:cubicBezTo>
                  <a:cubicBezTo>
                    <a:pt x="1818" y="4904"/>
                    <a:pt x="1782" y="4342"/>
                    <a:pt x="1950" y="3792"/>
                  </a:cubicBezTo>
                  <a:cubicBezTo>
                    <a:pt x="1973" y="3707"/>
                    <a:pt x="2039" y="3670"/>
                    <a:pt x="2105" y="3670"/>
                  </a:cubicBezTo>
                  <a:cubicBezTo>
                    <a:pt x="2206" y="3670"/>
                    <a:pt x="2308" y="3754"/>
                    <a:pt x="2272" y="3876"/>
                  </a:cubicBezTo>
                  <a:cubicBezTo>
                    <a:pt x="2093" y="4486"/>
                    <a:pt x="2177" y="5155"/>
                    <a:pt x="2547" y="5669"/>
                  </a:cubicBezTo>
                  <a:cubicBezTo>
                    <a:pt x="2846" y="5800"/>
                    <a:pt x="3157" y="5896"/>
                    <a:pt x="3480" y="5980"/>
                  </a:cubicBezTo>
                  <a:cubicBezTo>
                    <a:pt x="3468" y="5968"/>
                    <a:pt x="3456" y="5944"/>
                    <a:pt x="3456" y="5920"/>
                  </a:cubicBezTo>
                  <a:cubicBezTo>
                    <a:pt x="3432" y="5872"/>
                    <a:pt x="3456" y="5800"/>
                    <a:pt x="3492" y="5765"/>
                  </a:cubicBezTo>
                  <a:cubicBezTo>
                    <a:pt x="3504" y="5753"/>
                    <a:pt x="3504" y="5753"/>
                    <a:pt x="3516" y="5741"/>
                  </a:cubicBezTo>
                  <a:cubicBezTo>
                    <a:pt x="3516" y="5717"/>
                    <a:pt x="3516" y="5693"/>
                    <a:pt x="3528" y="5669"/>
                  </a:cubicBezTo>
                  <a:cubicBezTo>
                    <a:pt x="3539" y="5584"/>
                    <a:pt x="3601" y="5548"/>
                    <a:pt x="3668" y="5548"/>
                  </a:cubicBezTo>
                  <a:cubicBezTo>
                    <a:pt x="3743" y="5548"/>
                    <a:pt x="3825" y="5593"/>
                    <a:pt x="3850" y="5669"/>
                  </a:cubicBezTo>
                  <a:cubicBezTo>
                    <a:pt x="3898" y="5812"/>
                    <a:pt x="3946" y="5968"/>
                    <a:pt x="4006" y="6111"/>
                  </a:cubicBezTo>
                  <a:cubicBezTo>
                    <a:pt x="4269" y="6171"/>
                    <a:pt x="4532" y="6219"/>
                    <a:pt x="4795" y="6243"/>
                  </a:cubicBezTo>
                  <a:cubicBezTo>
                    <a:pt x="4556" y="5812"/>
                    <a:pt x="4448" y="5310"/>
                    <a:pt x="4496" y="4808"/>
                  </a:cubicBezTo>
                  <a:cubicBezTo>
                    <a:pt x="4502" y="4702"/>
                    <a:pt x="4583" y="4644"/>
                    <a:pt x="4666" y="4644"/>
                  </a:cubicBezTo>
                  <a:cubicBezTo>
                    <a:pt x="4731" y="4644"/>
                    <a:pt x="4799" y="4681"/>
                    <a:pt x="4831" y="4760"/>
                  </a:cubicBezTo>
                  <a:cubicBezTo>
                    <a:pt x="5034" y="5310"/>
                    <a:pt x="5249" y="5824"/>
                    <a:pt x="5560" y="6314"/>
                  </a:cubicBezTo>
                  <a:lnTo>
                    <a:pt x="6480" y="6314"/>
                  </a:lnTo>
                  <a:cubicBezTo>
                    <a:pt x="6157" y="5944"/>
                    <a:pt x="5954" y="5478"/>
                    <a:pt x="5990" y="4964"/>
                  </a:cubicBezTo>
                  <a:cubicBezTo>
                    <a:pt x="5942" y="4868"/>
                    <a:pt x="5990" y="4713"/>
                    <a:pt x="6133" y="4713"/>
                  </a:cubicBezTo>
                  <a:lnTo>
                    <a:pt x="6169" y="4713"/>
                  </a:lnTo>
                  <a:cubicBezTo>
                    <a:pt x="6217" y="4713"/>
                    <a:pt x="6265" y="4737"/>
                    <a:pt x="6289" y="4772"/>
                  </a:cubicBezTo>
                  <a:cubicBezTo>
                    <a:pt x="6313" y="4796"/>
                    <a:pt x="6325" y="4820"/>
                    <a:pt x="6325" y="4844"/>
                  </a:cubicBezTo>
                  <a:cubicBezTo>
                    <a:pt x="6468" y="5418"/>
                    <a:pt x="6707" y="5908"/>
                    <a:pt x="7018" y="6326"/>
                  </a:cubicBezTo>
                  <a:cubicBezTo>
                    <a:pt x="7711" y="6350"/>
                    <a:pt x="8357" y="6398"/>
                    <a:pt x="8405" y="6518"/>
                  </a:cubicBezTo>
                  <a:cubicBezTo>
                    <a:pt x="8142" y="5848"/>
                    <a:pt x="8094" y="4725"/>
                    <a:pt x="7568" y="4223"/>
                  </a:cubicBezTo>
                  <a:cubicBezTo>
                    <a:pt x="7284" y="3954"/>
                    <a:pt x="6880" y="3868"/>
                    <a:pt x="6487" y="3868"/>
                  </a:cubicBezTo>
                  <a:cubicBezTo>
                    <a:pt x="6285" y="3868"/>
                    <a:pt x="6085" y="3891"/>
                    <a:pt x="5906" y="3924"/>
                  </a:cubicBezTo>
                  <a:cubicBezTo>
                    <a:pt x="5896" y="3926"/>
                    <a:pt x="5885" y="3926"/>
                    <a:pt x="5875" y="3926"/>
                  </a:cubicBezTo>
                  <a:cubicBezTo>
                    <a:pt x="5694" y="3926"/>
                    <a:pt x="5619" y="3634"/>
                    <a:pt x="5823" y="3589"/>
                  </a:cubicBezTo>
                  <a:cubicBezTo>
                    <a:pt x="6004" y="3556"/>
                    <a:pt x="6182" y="3541"/>
                    <a:pt x="6357" y="3541"/>
                  </a:cubicBezTo>
                  <a:cubicBezTo>
                    <a:pt x="6563" y="3541"/>
                    <a:pt x="6764" y="3562"/>
                    <a:pt x="6958" y="3601"/>
                  </a:cubicBezTo>
                  <a:cubicBezTo>
                    <a:pt x="6994" y="3601"/>
                    <a:pt x="7030" y="3613"/>
                    <a:pt x="7066" y="3613"/>
                  </a:cubicBezTo>
                  <a:lnTo>
                    <a:pt x="7126" y="3625"/>
                  </a:lnTo>
                  <a:cubicBezTo>
                    <a:pt x="7281" y="3661"/>
                    <a:pt x="7448" y="3720"/>
                    <a:pt x="7592" y="3780"/>
                  </a:cubicBezTo>
                  <a:cubicBezTo>
                    <a:pt x="7508" y="3469"/>
                    <a:pt x="7412" y="3171"/>
                    <a:pt x="7317" y="2872"/>
                  </a:cubicBezTo>
                  <a:cubicBezTo>
                    <a:pt x="6900" y="2725"/>
                    <a:pt x="6468" y="2658"/>
                    <a:pt x="6012" y="2658"/>
                  </a:cubicBezTo>
                  <a:cubicBezTo>
                    <a:pt x="5761" y="2658"/>
                    <a:pt x="5504" y="2678"/>
                    <a:pt x="5237" y="2716"/>
                  </a:cubicBezTo>
                  <a:cubicBezTo>
                    <a:pt x="5224" y="2718"/>
                    <a:pt x="5212" y="2719"/>
                    <a:pt x="5201" y="2719"/>
                  </a:cubicBezTo>
                  <a:cubicBezTo>
                    <a:pt x="5013" y="2719"/>
                    <a:pt x="4951" y="2461"/>
                    <a:pt x="5153" y="2394"/>
                  </a:cubicBezTo>
                  <a:cubicBezTo>
                    <a:pt x="5479" y="2271"/>
                    <a:pt x="5855" y="2207"/>
                    <a:pt x="6237" y="2207"/>
                  </a:cubicBezTo>
                  <a:cubicBezTo>
                    <a:pt x="6528" y="2207"/>
                    <a:pt x="6823" y="2244"/>
                    <a:pt x="7102" y="2322"/>
                  </a:cubicBezTo>
                  <a:cubicBezTo>
                    <a:pt x="7006" y="2107"/>
                    <a:pt x="6898" y="1892"/>
                    <a:pt x="6791" y="1688"/>
                  </a:cubicBezTo>
                  <a:cubicBezTo>
                    <a:pt x="6223" y="1383"/>
                    <a:pt x="5643" y="1192"/>
                    <a:pt x="5004" y="1192"/>
                  </a:cubicBezTo>
                  <a:cubicBezTo>
                    <a:pt x="4742" y="1192"/>
                    <a:pt x="4470" y="1224"/>
                    <a:pt x="4185" y="1294"/>
                  </a:cubicBezTo>
                  <a:cubicBezTo>
                    <a:pt x="4173" y="1296"/>
                    <a:pt x="4162" y="1297"/>
                    <a:pt x="4150" y="1297"/>
                  </a:cubicBezTo>
                  <a:cubicBezTo>
                    <a:pt x="3991" y="1297"/>
                    <a:pt x="3897" y="1072"/>
                    <a:pt x="4054" y="983"/>
                  </a:cubicBezTo>
                  <a:cubicBezTo>
                    <a:pt x="4371" y="807"/>
                    <a:pt x="4737" y="726"/>
                    <a:pt x="5115" y="726"/>
                  </a:cubicBezTo>
                  <a:cubicBezTo>
                    <a:pt x="5507" y="726"/>
                    <a:pt x="5912" y="813"/>
                    <a:pt x="6289" y="971"/>
                  </a:cubicBezTo>
                  <a:cubicBezTo>
                    <a:pt x="5752" y="350"/>
                    <a:pt x="4952" y="1"/>
                    <a:pt x="4187"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26;p56"/>
            <p:cNvSpPr/>
            <p:nvPr/>
          </p:nvSpPr>
          <p:spPr>
            <a:xfrm>
              <a:off x="4232925" y="3395425"/>
              <a:ext cx="208675" cy="129225"/>
            </a:xfrm>
            <a:custGeom>
              <a:avLst/>
              <a:gdLst/>
              <a:ahLst/>
              <a:cxnLst/>
              <a:rect l="l" t="t" r="r" b="b"/>
              <a:pathLst>
                <a:path w="8347" h="5169" extrusionOk="0">
                  <a:moveTo>
                    <a:pt x="2748" y="1128"/>
                  </a:moveTo>
                  <a:cubicBezTo>
                    <a:pt x="2769" y="1128"/>
                    <a:pt x="2790" y="1132"/>
                    <a:pt x="2812" y="1140"/>
                  </a:cubicBezTo>
                  <a:cubicBezTo>
                    <a:pt x="3111" y="1260"/>
                    <a:pt x="2812" y="1678"/>
                    <a:pt x="2693" y="1810"/>
                  </a:cubicBezTo>
                  <a:cubicBezTo>
                    <a:pt x="2681" y="1822"/>
                    <a:pt x="2645" y="1858"/>
                    <a:pt x="2597" y="1905"/>
                  </a:cubicBezTo>
                  <a:cubicBezTo>
                    <a:pt x="2531" y="1965"/>
                    <a:pt x="2451" y="2031"/>
                    <a:pt x="2394" y="2031"/>
                  </a:cubicBezTo>
                  <a:cubicBezTo>
                    <a:pt x="2348" y="2031"/>
                    <a:pt x="2317" y="1987"/>
                    <a:pt x="2322" y="1858"/>
                  </a:cubicBezTo>
                  <a:cubicBezTo>
                    <a:pt x="2333" y="1681"/>
                    <a:pt x="2497" y="1128"/>
                    <a:pt x="2748" y="1128"/>
                  </a:cubicBezTo>
                  <a:close/>
                  <a:moveTo>
                    <a:pt x="3988" y="2293"/>
                  </a:moveTo>
                  <a:cubicBezTo>
                    <a:pt x="4100" y="2293"/>
                    <a:pt x="4196" y="2408"/>
                    <a:pt x="4151" y="2515"/>
                  </a:cubicBezTo>
                  <a:cubicBezTo>
                    <a:pt x="4163" y="2563"/>
                    <a:pt x="4151" y="2611"/>
                    <a:pt x="4115" y="2647"/>
                  </a:cubicBezTo>
                  <a:cubicBezTo>
                    <a:pt x="3852" y="2933"/>
                    <a:pt x="3805" y="3316"/>
                    <a:pt x="3852" y="3687"/>
                  </a:cubicBezTo>
                  <a:cubicBezTo>
                    <a:pt x="3874" y="3817"/>
                    <a:pt x="3764" y="3903"/>
                    <a:pt x="3666" y="3903"/>
                  </a:cubicBezTo>
                  <a:cubicBezTo>
                    <a:pt x="3602" y="3903"/>
                    <a:pt x="3544" y="3867"/>
                    <a:pt x="3530" y="3782"/>
                  </a:cubicBezTo>
                  <a:cubicBezTo>
                    <a:pt x="3446" y="3268"/>
                    <a:pt x="3458" y="2706"/>
                    <a:pt x="3876" y="2336"/>
                  </a:cubicBezTo>
                  <a:cubicBezTo>
                    <a:pt x="3912" y="2306"/>
                    <a:pt x="3951" y="2293"/>
                    <a:pt x="3988" y="2293"/>
                  </a:cubicBezTo>
                  <a:close/>
                  <a:moveTo>
                    <a:pt x="1493" y="1"/>
                  </a:moveTo>
                  <a:cubicBezTo>
                    <a:pt x="0" y="1"/>
                    <a:pt x="3" y="2137"/>
                    <a:pt x="888" y="3232"/>
                  </a:cubicBezTo>
                  <a:cubicBezTo>
                    <a:pt x="876" y="3173"/>
                    <a:pt x="876" y="3125"/>
                    <a:pt x="864" y="3077"/>
                  </a:cubicBezTo>
                  <a:cubicBezTo>
                    <a:pt x="768" y="2623"/>
                    <a:pt x="816" y="2145"/>
                    <a:pt x="983" y="1726"/>
                  </a:cubicBezTo>
                  <a:cubicBezTo>
                    <a:pt x="1127" y="1356"/>
                    <a:pt x="1354" y="1033"/>
                    <a:pt x="1725" y="806"/>
                  </a:cubicBezTo>
                  <a:cubicBezTo>
                    <a:pt x="1756" y="786"/>
                    <a:pt x="1787" y="777"/>
                    <a:pt x="1816" y="777"/>
                  </a:cubicBezTo>
                  <a:cubicBezTo>
                    <a:pt x="1959" y="777"/>
                    <a:pt x="2043" y="993"/>
                    <a:pt x="1904" y="1093"/>
                  </a:cubicBezTo>
                  <a:cubicBezTo>
                    <a:pt x="1629" y="1296"/>
                    <a:pt x="1438" y="1547"/>
                    <a:pt x="1306" y="1822"/>
                  </a:cubicBezTo>
                  <a:cubicBezTo>
                    <a:pt x="1163" y="2180"/>
                    <a:pt x="1151" y="2611"/>
                    <a:pt x="1199" y="3017"/>
                  </a:cubicBezTo>
                  <a:cubicBezTo>
                    <a:pt x="1246" y="3280"/>
                    <a:pt x="1354" y="3543"/>
                    <a:pt x="1509" y="3782"/>
                  </a:cubicBezTo>
                  <a:cubicBezTo>
                    <a:pt x="1677" y="3914"/>
                    <a:pt x="1856" y="4021"/>
                    <a:pt x="2035" y="4117"/>
                  </a:cubicBezTo>
                  <a:cubicBezTo>
                    <a:pt x="1820" y="3603"/>
                    <a:pt x="1784" y="3041"/>
                    <a:pt x="1952" y="2491"/>
                  </a:cubicBezTo>
                  <a:cubicBezTo>
                    <a:pt x="1975" y="2406"/>
                    <a:pt x="2041" y="2369"/>
                    <a:pt x="2107" y="2369"/>
                  </a:cubicBezTo>
                  <a:cubicBezTo>
                    <a:pt x="2208" y="2369"/>
                    <a:pt x="2310" y="2453"/>
                    <a:pt x="2274" y="2575"/>
                  </a:cubicBezTo>
                  <a:cubicBezTo>
                    <a:pt x="2095" y="3185"/>
                    <a:pt x="2179" y="3854"/>
                    <a:pt x="2549" y="4368"/>
                  </a:cubicBezTo>
                  <a:cubicBezTo>
                    <a:pt x="2848" y="4499"/>
                    <a:pt x="3159" y="4595"/>
                    <a:pt x="3482" y="4679"/>
                  </a:cubicBezTo>
                  <a:cubicBezTo>
                    <a:pt x="3470" y="4667"/>
                    <a:pt x="3458" y="4643"/>
                    <a:pt x="3458" y="4619"/>
                  </a:cubicBezTo>
                  <a:cubicBezTo>
                    <a:pt x="3434" y="4571"/>
                    <a:pt x="3458" y="4499"/>
                    <a:pt x="3494" y="4464"/>
                  </a:cubicBezTo>
                  <a:cubicBezTo>
                    <a:pt x="3506" y="4452"/>
                    <a:pt x="3506" y="4452"/>
                    <a:pt x="3518" y="4440"/>
                  </a:cubicBezTo>
                  <a:cubicBezTo>
                    <a:pt x="3518" y="4416"/>
                    <a:pt x="3518" y="4392"/>
                    <a:pt x="3530" y="4368"/>
                  </a:cubicBezTo>
                  <a:cubicBezTo>
                    <a:pt x="3541" y="4283"/>
                    <a:pt x="3603" y="4247"/>
                    <a:pt x="3670" y="4247"/>
                  </a:cubicBezTo>
                  <a:cubicBezTo>
                    <a:pt x="3745" y="4247"/>
                    <a:pt x="3827" y="4292"/>
                    <a:pt x="3852" y="4368"/>
                  </a:cubicBezTo>
                  <a:cubicBezTo>
                    <a:pt x="3900" y="4511"/>
                    <a:pt x="3948" y="4667"/>
                    <a:pt x="4008" y="4810"/>
                  </a:cubicBezTo>
                  <a:cubicBezTo>
                    <a:pt x="4271" y="4870"/>
                    <a:pt x="4534" y="4918"/>
                    <a:pt x="4797" y="4942"/>
                  </a:cubicBezTo>
                  <a:cubicBezTo>
                    <a:pt x="4558" y="4511"/>
                    <a:pt x="4450" y="4009"/>
                    <a:pt x="4498" y="3507"/>
                  </a:cubicBezTo>
                  <a:cubicBezTo>
                    <a:pt x="4504" y="3401"/>
                    <a:pt x="4585" y="3343"/>
                    <a:pt x="4668" y="3343"/>
                  </a:cubicBezTo>
                  <a:cubicBezTo>
                    <a:pt x="4733" y="3343"/>
                    <a:pt x="4801" y="3380"/>
                    <a:pt x="4833" y="3459"/>
                  </a:cubicBezTo>
                  <a:cubicBezTo>
                    <a:pt x="5036" y="4009"/>
                    <a:pt x="5251" y="4523"/>
                    <a:pt x="5562" y="5013"/>
                  </a:cubicBezTo>
                  <a:lnTo>
                    <a:pt x="6482" y="5013"/>
                  </a:lnTo>
                  <a:cubicBezTo>
                    <a:pt x="6159" y="4643"/>
                    <a:pt x="5956" y="4177"/>
                    <a:pt x="5992" y="3663"/>
                  </a:cubicBezTo>
                  <a:cubicBezTo>
                    <a:pt x="5944" y="3567"/>
                    <a:pt x="5992" y="3412"/>
                    <a:pt x="6135" y="3412"/>
                  </a:cubicBezTo>
                  <a:lnTo>
                    <a:pt x="6171" y="3412"/>
                  </a:lnTo>
                  <a:cubicBezTo>
                    <a:pt x="6219" y="3412"/>
                    <a:pt x="6267" y="3436"/>
                    <a:pt x="6291" y="3471"/>
                  </a:cubicBezTo>
                  <a:cubicBezTo>
                    <a:pt x="6315" y="3495"/>
                    <a:pt x="6327" y="3519"/>
                    <a:pt x="6327" y="3543"/>
                  </a:cubicBezTo>
                  <a:cubicBezTo>
                    <a:pt x="6470" y="4117"/>
                    <a:pt x="6709" y="4607"/>
                    <a:pt x="7020" y="5025"/>
                  </a:cubicBezTo>
                  <a:cubicBezTo>
                    <a:pt x="7606" y="5037"/>
                    <a:pt x="8156" y="5073"/>
                    <a:pt x="8347" y="5169"/>
                  </a:cubicBezTo>
                  <a:cubicBezTo>
                    <a:pt x="7414" y="4177"/>
                    <a:pt x="6279" y="3400"/>
                    <a:pt x="5263" y="2455"/>
                  </a:cubicBezTo>
                  <a:cubicBezTo>
                    <a:pt x="4701" y="2001"/>
                    <a:pt x="4474" y="1212"/>
                    <a:pt x="3805" y="650"/>
                  </a:cubicBezTo>
                  <a:cubicBezTo>
                    <a:pt x="3302" y="352"/>
                    <a:pt x="2800" y="136"/>
                    <a:pt x="2215" y="17"/>
                  </a:cubicBezTo>
                  <a:cubicBezTo>
                    <a:pt x="2203" y="53"/>
                    <a:pt x="2191" y="89"/>
                    <a:pt x="2179" y="124"/>
                  </a:cubicBezTo>
                  <a:cubicBezTo>
                    <a:pt x="1922" y="39"/>
                    <a:pt x="1694" y="1"/>
                    <a:pt x="1493" y="1"/>
                  </a:cubicBezTo>
                  <a:close/>
                </a:path>
              </a:pathLst>
            </a:custGeom>
            <a:solidFill>
              <a:srgbClr val="4D6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27;p56"/>
            <p:cNvSpPr/>
            <p:nvPr/>
          </p:nvSpPr>
          <p:spPr>
            <a:xfrm>
              <a:off x="4449950" y="3333075"/>
              <a:ext cx="625" cy="325"/>
            </a:xfrm>
            <a:custGeom>
              <a:avLst/>
              <a:gdLst/>
              <a:ahLst/>
              <a:cxnLst/>
              <a:rect l="l" t="t" r="r" b="b"/>
              <a:pathLst>
                <a:path w="25" h="13" extrusionOk="0">
                  <a:moveTo>
                    <a:pt x="1" y="1"/>
                  </a:moveTo>
                  <a:cubicBezTo>
                    <a:pt x="13" y="1"/>
                    <a:pt x="13" y="13"/>
                    <a:pt x="24" y="13"/>
                  </a:cubicBezTo>
                  <a:cubicBezTo>
                    <a:pt x="24" y="13"/>
                    <a:pt x="24" y="1"/>
                    <a:pt x="24" y="1"/>
                  </a:cubicBezTo>
                  <a:close/>
                </a:path>
              </a:pathLst>
            </a:custGeom>
            <a:solidFill>
              <a:srgbClr val="072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28;p56"/>
            <p:cNvSpPr/>
            <p:nvPr/>
          </p:nvSpPr>
          <p:spPr>
            <a:xfrm>
              <a:off x="4287675" y="3250050"/>
              <a:ext cx="199650" cy="111450"/>
            </a:xfrm>
            <a:custGeom>
              <a:avLst/>
              <a:gdLst/>
              <a:ahLst/>
              <a:cxnLst/>
              <a:rect l="l" t="t" r="r" b="b"/>
              <a:pathLst>
                <a:path w="7986" h="4458" extrusionOk="0">
                  <a:moveTo>
                    <a:pt x="3431" y="1803"/>
                  </a:moveTo>
                  <a:cubicBezTo>
                    <a:pt x="3551" y="1803"/>
                    <a:pt x="3671" y="1923"/>
                    <a:pt x="3659" y="2055"/>
                  </a:cubicBezTo>
                  <a:cubicBezTo>
                    <a:pt x="3659" y="2186"/>
                    <a:pt x="3563" y="2294"/>
                    <a:pt x="3431" y="2294"/>
                  </a:cubicBezTo>
                  <a:lnTo>
                    <a:pt x="3396" y="2294"/>
                  </a:lnTo>
                  <a:cubicBezTo>
                    <a:pt x="3396" y="2294"/>
                    <a:pt x="3384" y="2294"/>
                    <a:pt x="3372" y="2306"/>
                  </a:cubicBezTo>
                  <a:lnTo>
                    <a:pt x="3360" y="2306"/>
                  </a:lnTo>
                  <a:cubicBezTo>
                    <a:pt x="3348" y="2306"/>
                    <a:pt x="3336" y="2317"/>
                    <a:pt x="3324" y="2317"/>
                  </a:cubicBezTo>
                  <a:cubicBezTo>
                    <a:pt x="3276" y="2353"/>
                    <a:pt x="3216" y="2389"/>
                    <a:pt x="3157" y="2425"/>
                  </a:cubicBezTo>
                  <a:cubicBezTo>
                    <a:pt x="3118" y="2444"/>
                    <a:pt x="3079" y="2453"/>
                    <a:pt x="3041" y="2453"/>
                  </a:cubicBezTo>
                  <a:cubicBezTo>
                    <a:pt x="2959" y="2453"/>
                    <a:pt x="2883" y="2411"/>
                    <a:pt x="2834" y="2329"/>
                  </a:cubicBezTo>
                  <a:cubicBezTo>
                    <a:pt x="2774" y="2222"/>
                    <a:pt x="2798" y="2066"/>
                    <a:pt x="2917" y="2007"/>
                  </a:cubicBezTo>
                  <a:cubicBezTo>
                    <a:pt x="3085" y="1911"/>
                    <a:pt x="3228" y="1815"/>
                    <a:pt x="3431" y="1803"/>
                  </a:cubicBezTo>
                  <a:close/>
                  <a:moveTo>
                    <a:pt x="5849" y="0"/>
                  </a:moveTo>
                  <a:cubicBezTo>
                    <a:pt x="5526" y="0"/>
                    <a:pt x="5200" y="57"/>
                    <a:pt x="4902" y="166"/>
                  </a:cubicBezTo>
                  <a:cubicBezTo>
                    <a:pt x="4041" y="501"/>
                    <a:pt x="4113" y="1206"/>
                    <a:pt x="3969" y="1493"/>
                  </a:cubicBezTo>
                  <a:cubicBezTo>
                    <a:pt x="3425" y="1134"/>
                    <a:pt x="2736" y="884"/>
                    <a:pt x="2085" y="884"/>
                  </a:cubicBezTo>
                  <a:cubicBezTo>
                    <a:pt x="1479" y="884"/>
                    <a:pt x="907" y="1101"/>
                    <a:pt x="515" y="1648"/>
                  </a:cubicBezTo>
                  <a:cubicBezTo>
                    <a:pt x="61" y="2282"/>
                    <a:pt x="1" y="2855"/>
                    <a:pt x="575" y="3369"/>
                  </a:cubicBezTo>
                  <a:cubicBezTo>
                    <a:pt x="718" y="3501"/>
                    <a:pt x="885" y="3608"/>
                    <a:pt x="1053" y="3692"/>
                  </a:cubicBezTo>
                  <a:cubicBezTo>
                    <a:pt x="1208" y="3130"/>
                    <a:pt x="1615" y="2688"/>
                    <a:pt x="2188" y="2461"/>
                  </a:cubicBezTo>
                  <a:cubicBezTo>
                    <a:pt x="2218" y="2450"/>
                    <a:pt x="2245" y="2445"/>
                    <a:pt x="2271" y="2445"/>
                  </a:cubicBezTo>
                  <a:cubicBezTo>
                    <a:pt x="2495" y="2445"/>
                    <a:pt x="2567" y="2831"/>
                    <a:pt x="2320" y="2927"/>
                  </a:cubicBezTo>
                  <a:cubicBezTo>
                    <a:pt x="1901" y="3083"/>
                    <a:pt x="1591" y="3429"/>
                    <a:pt x="1483" y="3848"/>
                  </a:cubicBezTo>
                  <a:cubicBezTo>
                    <a:pt x="1801" y="3918"/>
                    <a:pt x="2138" y="3937"/>
                    <a:pt x="2486" y="3937"/>
                  </a:cubicBezTo>
                  <a:cubicBezTo>
                    <a:pt x="2609" y="3937"/>
                    <a:pt x="2733" y="3934"/>
                    <a:pt x="2858" y="3931"/>
                  </a:cubicBezTo>
                  <a:cubicBezTo>
                    <a:pt x="2870" y="3668"/>
                    <a:pt x="2929" y="3405"/>
                    <a:pt x="3121" y="3226"/>
                  </a:cubicBezTo>
                  <a:cubicBezTo>
                    <a:pt x="3232" y="3114"/>
                    <a:pt x="3381" y="3060"/>
                    <a:pt x="3530" y="3060"/>
                  </a:cubicBezTo>
                  <a:cubicBezTo>
                    <a:pt x="3636" y="3060"/>
                    <a:pt x="3743" y="3088"/>
                    <a:pt x="3838" y="3142"/>
                  </a:cubicBezTo>
                  <a:cubicBezTo>
                    <a:pt x="4065" y="3262"/>
                    <a:pt x="4208" y="3513"/>
                    <a:pt x="4208" y="3776"/>
                  </a:cubicBezTo>
                  <a:cubicBezTo>
                    <a:pt x="4208" y="3824"/>
                    <a:pt x="4196" y="3871"/>
                    <a:pt x="4185" y="3907"/>
                  </a:cubicBezTo>
                  <a:cubicBezTo>
                    <a:pt x="4770" y="3943"/>
                    <a:pt x="5320" y="4075"/>
                    <a:pt x="5822" y="4457"/>
                  </a:cubicBezTo>
                  <a:cubicBezTo>
                    <a:pt x="5679" y="4206"/>
                    <a:pt x="5703" y="3967"/>
                    <a:pt x="5822" y="3728"/>
                  </a:cubicBezTo>
                  <a:lnTo>
                    <a:pt x="5822" y="3728"/>
                  </a:lnTo>
                  <a:cubicBezTo>
                    <a:pt x="5786" y="3740"/>
                    <a:pt x="5738" y="3740"/>
                    <a:pt x="5691" y="3740"/>
                  </a:cubicBezTo>
                  <a:cubicBezTo>
                    <a:pt x="5684" y="3741"/>
                    <a:pt x="5677" y="3741"/>
                    <a:pt x="5671" y="3741"/>
                  </a:cubicBezTo>
                  <a:cubicBezTo>
                    <a:pt x="5540" y="3741"/>
                    <a:pt x="5464" y="3627"/>
                    <a:pt x="5464" y="3513"/>
                  </a:cubicBezTo>
                  <a:cubicBezTo>
                    <a:pt x="5344" y="3393"/>
                    <a:pt x="5356" y="3154"/>
                    <a:pt x="5547" y="3106"/>
                  </a:cubicBezTo>
                  <a:cubicBezTo>
                    <a:pt x="5606" y="3093"/>
                    <a:pt x="5665" y="3084"/>
                    <a:pt x="5723" y="3084"/>
                  </a:cubicBezTo>
                  <a:cubicBezTo>
                    <a:pt x="5817" y="3084"/>
                    <a:pt x="5908" y="3107"/>
                    <a:pt x="5990" y="3166"/>
                  </a:cubicBezTo>
                  <a:cubicBezTo>
                    <a:pt x="6025" y="3190"/>
                    <a:pt x="6061" y="3214"/>
                    <a:pt x="6097" y="3250"/>
                  </a:cubicBezTo>
                  <a:cubicBezTo>
                    <a:pt x="6109" y="3262"/>
                    <a:pt x="6121" y="3262"/>
                    <a:pt x="6133" y="3262"/>
                  </a:cubicBezTo>
                  <a:cubicBezTo>
                    <a:pt x="6145" y="3262"/>
                    <a:pt x="6169" y="3274"/>
                    <a:pt x="6181" y="3274"/>
                  </a:cubicBezTo>
                  <a:cubicBezTo>
                    <a:pt x="6348" y="3106"/>
                    <a:pt x="6551" y="2939"/>
                    <a:pt x="6755" y="2772"/>
                  </a:cubicBezTo>
                  <a:cubicBezTo>
                    <a:pt x="6695" y="2700"/>
                    <a:pt x="6623" y="2640"/>
                    <a:pt x="6563" y="2569"/>
                  </a:cubicBezTo>
                  <a:cubicBezTo>
                    <a:pt x="6109" y="2377"/>
                    <a:pt x="5619" y="2353"/>
                    <a:pt x="5141" y="2294"/>
                  </a:cubicBezTo>
                  <a:cubicBezTo>
                    <a:pt x="4985" y="2270"/>
                    <a:pt x="4818" y="2090"/>
                    <a:pt x="4938" y="1935"/>
                  </a:cubicBezTo>
                  <a:cubicBezTo>
                    <a:pt x="5140" y="1658"/>
                    <a:pt x="5377" y="1545"/>
                    <a:pt x="5628" y="1545"/>
                  </a:cubicBezTo>
                  <a:cubicBezTo>
                    <a:pt x="6016" y="1545"/>
                    <a:pt x="6437" y="1814"/>
                    <a:pt x="6814" y="2162"/>
                  </a:cubicBezTo>
                  <a:lnTo>
                    <a:pt x="6826" y="2162"/>
                  </a:lnTo>
                  <a:cubicBezTo>
                    <a:pt x="6886" y="2186"/>
                    <a:pt x="6910" y="2234"/>
                    <a:pt x="6934" y="2270"/>
                  </a:cubicBezTo>
                  <a:cubicBezTo>
                    <a:pt x="6994" y="2329"/>
                    <a:pt x="7053" y="2401"/>
                    <a:pt x="7113" y="2461"/>
                  </a:cubicBezTo>
                  <a:cubicBezTo>
                    <a:pt x="7269" y="2329"/>
                    <a:pt x="7400" y="2198"/>
                    <a:pt x="7520" y="2066"/>
                  </a:cubicBezTo>
                  <a:cubicBezTo>
                    <a:pt x="7269" y="1588"/>
                    <a:pt x="6838" y="1206"/>
                    <a:pt x="6348" y="979"/>
                  </a:cubicBezTo>
                  <a:cubicBezTo>
                    <a:pt x="6111" y="855"/>
                    <a:pt x="6257" y="534"/>
                    <a:pt x="6478" y="534"/>
                  </a:cubicBezTo>
                  <a:cubicBezTo>
                    <a:pt x="6513" y="534"/>
                    <a:pt x="6550" y="542"/>
                    <a:pt x="6587" y="560"/>
                  </a:cubicBezTo>
                  <a:cubicBezTo>
                    <a:pt x="7077" y="799"/>
                    <a:pt x="7508" y="1170"/>
                    <a:pt x="7818" y="1636"/>
                  </a:cubicBezTo>
                  <a:cubicBezTo>
                    <a:pt x="7986" y="1254"/>
                    <a:pt x="7878" y="847"/>
                    <a:pt x="7221" y="405"/>
                  </a:cubicBezTo>
                  <a:cubicBezTo>
                    <a:pt x="6831" y="131"/>
                    <a:pt x="6342" y="0"/>
                    <a:pt x="5849" y="0"/>
                  </a:cubicBezTo>
                  <a:close/>
                </a:path>
              </a:pathLst>
            </a:custGeom>
            <a:solidFill>
              <a:srgbClr val="5B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29;p56"/>
            <p:cNvSpPr/>
            <p:nvPr/>
          </p:nvSpPr>
          <p:spPr>
            <a:xfrm>
              <a:off x="4287675" y="3272250"/>
              <a:ext cx="145575" cy="89250"/>
            </a:xfrm>
            <a:custGeom>
              <a:avLst/>
              <a:gdLst/>
              <a:ahLst/>
              <a:cxnLst/>
              <a:rect l="l" t="t" r="r" b="b"/>
              <a:pathLst>
                <a:path w="5823" h="3570" extrusionOk="0">
                  <a:moveTo>
                    <a:pt x="3431" y="915"/>
                  </a:moveTo>
                  <a:cubicBezTo>
                    <a:pt x="3551" y="915"/>
                    <a:pt x="3671" y="1035"/>
                    <a:pt x="3659" y="1167"/>
                  </a:cubicBezTo>
                  <a:cubicBezTo>
                    <a:pt x="3659" y="1298"/>
                    <a:pt x="3563" y="1406"/>
                    <a:pt x="3431" y="1406"/>
                  </a:cubicBezTo>
                  <a:lnTo>
                    <a:pt x="3396" y="1406"/>
                  </a:lnTo>
                  <a:cubicBezTo>
                    <a:pt x="3396" y="1406"/>
                    <a:pt x="3384" y="1406"/>
                    <a:pt x="3372" y="1418"/>
                  </a:cubicBezTo>
                  <a:lnTo>
                    <a:pt x="3360" y="1418"/>
                  </a:lnTo>
                  <a:cubicBezTo>
                    <a:pt x="3348" y="1418"/>
                    <a:pt x="3336" y="1429"/>
                    <a:pt x="3324" y="1429"/>
                  </a:cubicBezTo>
                  <a:cubicBezTo>
                    <a:pt x="3276" y="1465"/>
                    <a:pt x="3216" y="1501"/>
                    <a:pt x="3157" y="1537"/>
                  </a:cubicBezTo>
                  <a:cubicBezTo>
                    <a:pt x="3118" y="1556"/>
                    <a:pt x="3079" y="1565"/>
                    <a:pt x="3041" y="1565"/>
                  </a:cubicBezTo>
                  <a:cubicBezTo>
                    <a:pt x="2959" y="1565"/>
                    <a:pt x="2883" y="1523"/>
                    <a:pt x="2834" y="1441"/>
                  </a:cubicBezTo>
                  <a:cubicBezTo>
                    <a:pt x="2774" y="1334"/>
                    <a:pt x="2798" y="1178"/>
                    <a:pt x="2917" y="1119"/>
                  </a:cubicBezTo>
                  <a:cubicBezTo>
                    <a:pt x="3085" y="1023"/>
                    <a:pt x="3228" y="927"/>
                    <a:pt x="3431" y="915"/>
                  </a:cubicBezTo>
                  <a:close/>
                  <a:moveTo>
                    <a:pt x="2088" y="1"/>
                  </a:moveTo>
                  <a:cubicBezTo>
                    <a:pt x="1480" y="1"/>
                    <a:pt x="906" y="217"/>
                    <a:pt x="515" y="760"/>
                  </a:cubicBezTo>
                  <a:cubicBezTo>
                    <a:pt x="61" y="1394"/>
                    <a:pt x="1" y="1967"/>
                    <a:pt x="575" y="2481"/>
                  </a:cubicBezTo>
                  <a:cubicBezTo>
                    <a:pt x="718" y="2613"/>
                    <a:pt x="885" y="2720"/>
                    <a:pt x="1053" y="2804"/>
                  </a:cubicBezTo>
                  <a:cubicBezTo>
                    <a:pt x="1208" y="2242"/>
                    <a:pt x="1615" y="1800"/>
                    <a:pt x="2188" y="1573"/>
                  </a:cubicBezTo>
                  <a:cubicBezTo>
                    <a:pt x="2218" y="1562"/>
                    <a:pt x="2245" y="1557"/>
                    <a:pt x="2271" y="1557"/>
                  </a:cubicBezTo>
                  <a:cubicBezTo>
                    <a:pt x="2495" y="1557"/>
                    <a:pt x="2567" y="1943"/>
                    <a:pt x="2320" y="2039"/>
                  </a:cubicBezTo>
                  <a:cubicBezTo>
                    <a:pt x="1901" y="2195"/>
                    <a:pt x="1591" y="2541"/>
                    <a:pt x="1483" y="2960"/>
                  </a:cubicBezTo>
                  <a:cubicBezTo>
                    <a:pt x="1801" y="3030"/>
                    <a:pt x="2138" y="3049"/>
                    <a:pt x="2486" y="3049"/>
                  </a:cubicBezTo>
                  <a:cubicBezTo>
                    <a:pt x="2609" y="3049"/>
                    <a:pt x="2733" y="3046"/>
                    <a:pt x="2858" y="3043"/>
                  </a:cubicBezTo>
                  <a:cubicBezTo>
                    <a:pt x="2870" y="2780"/>
                    <a:pt x="2929" y="2517"/>
                    <a:pt x="3121" y="2338"/>
                  </a:cubicBezTo>
                  <a:cubicBezTo>
                    <a:pt x="3232" y="2226"/>
                    <a:pt x="3381" y="2172"/>
                    <a:pt x="3530" y="2172"/>
                  </a:cubicBezTo>
                  <a:cubicBezTo>
                    <a:pt x="3636" y="2172"/>
                    <a:pt x="3743" y="2200"/>
                    <a:pt x="3838" y="2254"/>
                  </a:cubicBezTo>
                  <a:cubicBezTo>
                    <a:pt x="4065" y="2374"/>
                    <a:pt x="4208" y="2625"/>
                    <a:pt x="4208" y="2888"/>
                  </a:cubicBezTo>
                  <a:cubicBezTo>
                    <a:pt x="4208" y="2936"/>
                    <a:pt x="4196" y="2983"/>
                    <a:pt x="4185" y="3019"/>
                  </a:cubicBezTo>
                  <a:cubicBezTo>
                    <a:pt x="4770" y="3055"/>
                    <a:pt x="5320" y="3187"/>
                    <a:pt x="5822" y="3569"/>
                  </a:cubicBezTo>
                  <a:cubicBezTo>
                    <a:pt x="5679" y="3330"/>
                    <a:pt x="5703" y="3091"/>
                    <a:pt x="5822" y="2864"/>
                  </a:cubicBezTo>
                  <a:cubicBezTo>
                    <a:pt x="5810" y="2864"/>
                    <a:pt x="5810" y="2852"/>
                    <a:pt x="5798" y="2852"/>
                  </a:cubicBezTo>
                  <a:lnTo>
                    <a:pt x="5691" y="2852"/>
                  </a:lnTo>
                  <a:cubicBezTo>
                    <a:pt x="5684" y="2853"/>
                    <a:pt x="5677" y="2853"/>
                    <a:pt x="5671" y="2853"/>
                  </a:cubicBezTo>
                  <a:cubicBezTo>
                    <a:pt x="5540" y="2853"/>
                    <a:pt x="5464" y="2739"/>
                    <a:pt x="5464" y="2625"/>
                  </a:cubicBezTo>
                  <a:cubicBezTo>
                    <a:pt x="5392" y="2565"/>
                    <a:pt x="5368" y="2446"/>
                    <a:pt x="5392" y="2362"/>
                  </a:cubicBezTo>
                  <a:cubicBezTo>
                    <a:pt x="4854" y="1728"/>
                    <a:pt x="4304" y="1131"/>
                    <a:pt x="3790" y="497"/>
                  </a:cubicBezTo>
                  <a:cubicBezTo>
                    <a:pt x="3281" y="199"/>
                    <a:pt x="2670" y="1"/>
                    <a:pt x="2088" y="1"/>
                  </a:cubicBezTo>
                  <a:close/>
                </a:path>
              </a:pathLst>
            </a:custGeom>
            <a:solidFill>
              <a:srgbClr val="4D6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30;p56"/>
            <p:cNvSpPr/>
            <p:nvPr/>
          </p:nvSpPr>
          <p:spPr>
            <a:xfrm>
              <a:off x="4297850" y="3143400"/>
              <a:ext cx="151225" cy="81225"/>
            </a:xfrm>
            <a:custGeom>
              <a:avLst/>
              <a:gdLst/>
              <a:ahLst/>
              <a:cxnLst/>
              <a:rect l="l" t="t" r="r" b="b"/>
              <a:pathLst>
                <a:path w="6049" h="3249" extrusionOk="0">
                  <a:moveTo>
                    <a:pt x="2632" y="1"/>
                  </a:moveTo>
                  <a:cubicBezTo>
                    <a:pt x="2470" y="1"/>
                    <a:pt x="2305" y="26"/>
                    <a:pt x="2140" y="81"/>
                  </a:cubicBezTo>
                  <a:cubicBezTo>
                    <a:pt x="1370" y="334"/>
                    <a:pt x="1207" y="1143"/>
                    <a:pt x="1736" y="1737"/>
                  </a:cubicBezTo>
                  <a:lnTo>
                    <a:pt x="1736" y="1737"/>
                  </a:lnTo>
                  <a:cubicBezTo>
                    <a:pt x="1607" y="1708"/>
                    <a:pt x="1429" y="1689"/>
                    <a:pt x="1247" y="1689"/>
                  </a:cubicBezTo>
                  <a:cubicBezTo>
                    <a:pt x="971" y="1689"/>
                    <a:pt x="684" y="1732"/>
                    <a:pt x="538" y="1850"/>
                  </a:cubicBezTo>
                  <a:cubicBezTo>
                    <a:pt x="0" y="2280"/>
                    <a:pt x="466" y="2842"/>
                    <a:pt x="968" y="3021"/>
                  </a:cubicBezTo>
                  <a:cubicBezTo>
                    <a:pt x="1171" y="3090"/>
                    <a:pt x="1394" y="3117"/>
                    <a:pt x="1629" y="3117"/>
                  </a:cubicBezTo>
                  <a:cubicBezTo>
                    <a:pt x="2560" y="3117"/>
                    <a:pt x="3696" y="2691"/>
                    <a:pt x="4657" y="2691"/>
                  </a:cubicBezTo>
                  <a:cubicBezTo>
                    <a:pt x="5199" y="2691"/>
                    <a:pt x="5685" y="2826"/>
                    <a:pt x="6049" y="3248"/>
                  </a:cubicBezTo>
                  <a:cubicBezTo>
                    <a:pt x="5678" y="2627"/>
                    <a:pt x="5200" y="2185"/>
                    <a:pt x="4638" y="1730"/>
                  </a:cubicBezTo>
                  <a:cubicBezTo>
                    <a:pt x="4052" y="1264"/>
                    <a:pt x="3933" y="1372"/>
                    <a:pt x="3216" y="1324"/>
                  </a:cubicBezTo>
                  <a:cubicBezTo>
                    <a:pt x="3206" y="865"/>
                    <a:pt x="3594" y="834"/>
                    <a:pt x="3958" y="834"/>
                  </a:cubicBezTo>
                  <a:cubicBezTo>
                    <a:pt x="4014" y="834"/>
                    <a:pt x="4070" y="835"/>
                    <a:pt x="4123" y="835"/>
                  </a:cubicBezTo>
                  <a:cubicBezTo>
                    <a:pt x="4156" y="835"/>
                    <a:pt x="4189" y="835"/>
                    <a:pt x="4220" y="834"/>
                  </a:cubicBezTo>
                  <a:cubicBezTo>
                    <a:pt x="3823" y="361"/>
                    <a:pt x="3246" y="1"/>
                    <a:pt x="2632" y="1"/>
                  </a:cubicBezTo>
                  <a:close/>
                </a:path>
              </a:pathLst>
            </a:custGeom>
            <a:solidFill>
              <a:srgbClr val="4D6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31;p56"/>
            <p:cNvSpPr/>
            <p:nvPr/>
          </p:nvSpPr>
          <p:spPr>
            <a:xfrm>
              <a:off x="4174725" y="3197100"/>
              <a:ext cx="121325" cy="71150"/>
            </a:xfrm>
            <a:custGeom>
              <a:avLst/>
              <a:gdLst/>
              <a:ahLst/>
              <a:cxnLst/>
              <a:rect l="l" t="t" r="r" b="b"/>
              <a:pathLst>
                <a:path w="4853" h="2846" extrusionOk="0">
                  <a:moveTo>
                    <a:pt x="0" y="1"/>
                  </a:moveTo>
                  <a:cubicBezTo>
                    <a:pt x="1315" y="1005"/>
                    <a:pt x="2188" y="2164"/>
                    <a:pt x="3634" y="2846"/>
                  </a:cubicBezTo>
                  <a:cubicBezTo>
                    <a:pt x="4853" y="2153"/>
                    <a:pt x="4190" y="550"/>
                    <a:pt x="3053" y="550"/>
                  </a:cubicBezTo>
                  <a:cubicBezTo>
                    <a:pt x="2974" y="550"/>
                    <a:pt x="2893" y="558"/>
                    <a:pt x="2809" y="574"/>
                  </a:cubicBezTo>
                  <a:cubicBezTo>
                    <a:pt x="2486" y="643"/>
                    <a:pt x="2359" y="694"/>
                    <a:pt x="2235" y="694"/>
                  </a:cubicBezTo>
                  <a:cubicBezTo>
                    <a:pt x="2097" y="694"/>
                    <a:pt x="1962" y="631"/>
                    <a:pt x="1566" y="455"/>
                  </a:cubicBezTo>
                  <a:cubicBezTo>
                    <a:pt x="1052" y="228"/>
                    <a:pt x="526" y="156"/>
                    <a:pt x="0"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32;p56"/>
            <p:cNvSpPr/>
            <p:nvPr/>
          </p:nvSpPr>
          <p:spPr>
            <a:xfrm>
              <a:off x="4174725" y="3197100"/>
              <a:ext cx="91775" cy="71150"/>
            </a:xfrm>
            <a:custGeom>
              <a:avLst/>
              <a:gdLst/>
              <a:ahLst/>
              <a:cxnLst/>
              <a:rect l="l" t="t" r="r" b="b"/>
              <a:pathLst>
                <a:path w="3671" h="2846" extrusionOk="0">
                  <a:moveTo>
                    <a:pt x="0" y="1"/>
                  </a:moveTo>
                  <a:lnTo>
                    <a:pt x="0" y="1"/>
                  </a:lnTo>
                  <a:cubicBezTo>
                    <a:pt x="1315" y="1005"/>
                    <a:pt x="2188" y="2164"/>
                    <a:pt x="3634" y="2846"/>
                  </a:cubicBezTo>
                  <a:cubicBezTo>
                    <a:pt x="3646" y="2834"/>
                    <a:pt x="3658" y="2822"/>
                    <a:pt x="3670" y="2822"/>
                  </a:cubicBezTo>
                  <a:cubicBezTo>
                    <a:pt x="3515" y="2427"/>
                    <a:pt x="3276" y="1830"/>
                    <a:pt x="2869" y="1614"/>
                  </a:cubicBezTo>
                  <a:cubicBezTo>
                    <a:pt x="2754" y="1557"/>
                    <a:pt x="2628" y="1549"/>
                    <a:pt x="2498" y="1549"/>
                  </a:cubicBezTo>
                  <a:cubicBezTo>
                    <a:pt x="2451" y="1549"/>
                    <a:pt x="2403" y="1550"/>
                    <a:pt x="2355" y="1550"/>
                  </a:cubicBezTo>
                  <a:cubicBezTo>
                    <a:pt x="2205" y="1550"/>
                    <a:pt x="2054" y="1541"/>
                    <a:pt x="1913" y="1459"/>
                  </a:cubicBezTo>
                  <a:cubicBezTo>
                    <a:pt x="1244" y="1088"/>
                    <a:pt x="694" y="527"/>
                    <a:pt x="96" y="37"/>
                  </a:cubicBezTo>
                  <a:cubicBezTo>
                    <a:pt x="60" y="25"/>
                    <a:pt x="36" y="13"/>
                    <a:pt x="0" y="1"/>
                  </a:cubicBezTo>
                  <a:close/>
                </a:path>
              </a:pathLst>
            </a:custGeom>
            <a:solidFill>
              <a:srgbClr val="4D6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33;p56"/>
            <p:cNvSpPr/>
            <p:nvPr/>
          </p:nvSpPr>
          <p:spPr>
            <a:xfrm>
              <a:off x="4122125" y="3286550"/>
              <a:ext cx="121050" cy="111700"/>
            </a:xfrm>
            <a:custGeom>
              <a:avLst/>
              <a:gdLst/>
              <a:ahLst/>
              <a:cxnLst/>
              <a:rect l="l" t="t" r="r" b="b"/>
              <a:pathLst>
                <a:path w="4842" h="4468" extrusionOk="0">
                  <a:moveTo>
                    <a:pt x="1674" y="2435"/>
                  </a:moveTo>
                  <a:cubicBezTo>
                    <a:pt x="1782" y="2447"/>
                    <a:pt x="1877" y="2531"/>
                    <a:pt x="1877" y="2651"/>
                  </a:cubicBezTo>
                  <a:lnTo>
                    <a:pt x="1877" y="2722"/>
                  </a:lnTo>
                  <a:cubicBezTo>
                    <a:pt x="1877" y="2830"/>
                    <a:pt x="1782" y="2925"/>
                    <a:pt x="1674" y="2925"/>
                  </a:cubicBezTo>
                  <a:cubicBezTo>
                    <a:pt x="1554" y="2925"/>
                    <a:pt x="1459" y="2830"/>
                    <a:pt x="1459" y="2722"/>
                  </a:cubicBezTo>
                  <a:lnTo>
                    <a:pt x="1459" y="2651"/>
                  </a:lnTo>
                  <a:cubicBezTo>
                    <a:pt x="1459" y="2543"/>
                    <a:pt x="1554" y="2435"/>
                    <a:pt x="1674" y="2435"/>
                  </a:cubicBezTo>
                  <a:close/>
                  <a:moveTo>
                    <a:pt x="3443" y="1"/>
                  </a:moveTo>
                  <a:cubicBezTo>
                    <a:pt x="3067" y="1"/>
                    <a:pt x="2688" y="160"/>
                    <a:pt x="2427" y="511"/>
                  </a:cubicBezTo>
                  <a:cubicBezTo>
                    <a:pt x="2165" y="245"/>
                    <a:pt x="1901" y="134"/>
                    <a:pt x="1649" y="134"/>
                  </a:cubicBezTo>
                  <a:cubicBezTo>
                    <a:pt x="1050" y="134"/>
                    <a:pt x="521" y="762"/>
                    <a:pt x="252" y="1443"/>
                  </a:cubicBezTo>
                  <a:cubicBezTo>
                    <a:pt x="72" y="1897"/>
                    <a:pt x="1" y="2471"/>
                    <a:pt x="84" y="2973"/>
                  </a:cubicBezTo>
                  <a:cubicBezTo>
                    <a:pt x="156" y="3475"/>
                    <a:pt x="443" y="4049"/>
                    <a:pt x="156" y="4467"/>
                  </a:cubicBezTo>
                  <a:cubicBezTo>
                    <a:pt x="789" y="4312"/>
                    <a:pt x="1495" y="4001"/>
                    <a:pt x="2164" y="3643"/>
                  </a:cubicBezTo>
                  <a:cubicBezTo>
                    <a:pt x="2116" y="3487"/>
                    <a:pt x="2128" y="3344"/>
                    <a:pt x="2152" y="3188"/>
                  </a:cubicBezTo>
                  <a:cubicBezTo>
                    <a:pt x="2152" y="3165"/>
                    <a:pt x="2152" y="3153"/>
                    <a:pt x="2152" y="3129"/>
                  </a:cubicBezTo>
                  <a:cubicBezTo>
                    <a:pt x="2152" y="3093"/>
                    <a:pt x="2164" y="3045"/>
                    <a:pt x="2188" y="3021"/>
                  </a:cubicBezTo>
                  <a:cubicBezTo>
                    <a:pt x="2200" y="2961"/>
                    <a:pt x="2212" y="2925"/>
                    <a:pt x="2224" y="2866"/>
                  </a:cubicBezTo>
                  <a:cubicBezTo>
                    <a:pt x="2253" y="2771"/>
                    <a:pt x="2336" y="2720"/>
                    <a:pt x="2421" y="2720"/>
                  </a:cubicBezTo>
                  <a:cubicBezTo>
                    <a:pt x="2475" y="2720"/>
                    <a:pt x="2529" y="2740"/>
                    <a:pt x="2571" y="2782"/>
                  </a:cubicBezTo>
                  <a:cubicBezTo>
                    <a:pt x="2702" y="2890"/>
                    <a:pt x="2810" y="3081"/>
                    <a:pt x="2893" y="3224"/>
                  </a:cubicBezTo>
                  <a:cubicBezTo>
                    <a:pt x="3778" y="2973"/>
                    <a:pt x="3300" y="1969"/>
                    <a:pt x="2810" y="1587"/>
                  </a:cubicBezTo>
                  <a:cubicBezTo>
                    <a:pt x="2648" y="1468"/>
                    <a:pt x="2710" y="1194"/>
                    <a:pt x="2899" y="1194"/>
                  </a:cubicBezTo>
                  <a:cubicBezTo>
                    <a:pt x="2919" y="1194"/>
                    <a:pt x="2942" y="1197"/>
                    <a:pt x="2965" y="1204"/>
                  </a:cubicBezTo>
                  <a:cubicBezTo>
                    <a:pt x="3587" y="1383"/>
                    <a:pt x="3766" y="1921"/>
                    <a:pt x="3850" y="2507"/>
                  </a:cubicBezTo>
                  <a:cubicBezTo>
                    <a:pt x="4387" y="2256"/>
                    <a:pt x="4842" y="1611"/>
                    <a:pt x="4710" y="989"/>
                  </a:cubicBezTo>
                  <a:cubicBezTo>
                    <a:pt x="4580" y="369"/>
                    <a:pt x="4015" y="1"/>
                    <a:pt x="3443"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34;p56"/>
            <p:cNvSpPr/>
            <p:nvPr/>
          </p:nvSpPr>
          <p:spPr>
            <a:xfrm>
              <a:off x="4122125" y="3289800"/>
              <a:ext cx="56200" cy="97700"/>
            </a:xfrm>
            <a:custGeom>
              <a:avLst/>
              <a:gdLst/>
              <a:ahLst/>
              <a:cxnLst/>
              <a:rect l="l" t="t" r="r" b="b"/>
              <a:pathLst>
                <a:path w="2248" h="3908" extrusionOk="0">
                  <a:moveTo>
                    <a:pt x="1649" y="0"/>
                  </a:moveTo>
                  <a:cubicBezTo>
                    <a:pt x="1055" y="0"/>
                    <a:pt x="521" y="630"/>
                    <a:pt x="252" y="1313"/>
                  </a:cubicBezTo>
                  <a:cubicBezTo>
                    <a:pt x="72" y="1767"/>
                    <a:pt x="1" y="2353"/>
                    <a:pt x="84" y="2843"/>
                  </a:cubicBezTo>
                  <a:cubicBezTo>
                    <a:pt x="132" y="3190"/>
                    <a:pt x="287" y="3572"/>
                    <a:pt x="287" y="3907"/>
                  </a:cubicBezTo>
                  <a:cubicBezTo>
                    <a:pt x="610" y="3465"/>
                    <a:pt x="909" y="2987"/>
                    <a:pt x="1160" y="2449"/>
                  </a:cubicBezTo>
                  <a:cubicBezTo>
                    <a:pt x="1495" y="1767"/>
                    <a:pt x="1794" y="907"/>
                    <a:pt x="2248" y="225"/>
                  </a:cubicBezTo>
                  <a:cubicBezTo>
                    <a:pt x="2046" y="69"/>
                    <a:pt x="1844" y="0"/>
                    <a:pt x="1649" y="0"/>
                  </a:cubicBezTo>
                  <a:close/>
                </a:path>
              </a:pathLst>
            </a:custGeom>
            <a:solidFill>
              <a:srgbClr val="4D6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35;p56"/>
            <p:cNvSpPr/>
            <p:nvPr/>
          </p:nvSpPr>
          <p:spPr>
            <a:xfrm>
              <a:off x="4418275" y="3372775"/>
              <a:ext cx="87575" cy="101975"/>
            </a:xfrm>
            <a:custGeom>
              <a:avLst/>
              <a:gdLst/>
              <a:ahLst/>
              <a:cxnLst/>
              <a:rect l="l" t="t" r="r" b="b"/>
              <a:pathLst>
                <a:path w="3503" h="4079" extrusionOk="0">
                  <a:moveTo>
                    <a:pt x="2145" y="2244"/>
                  </a:moveTo>
                  <a:cubicBezTo>
                    <a:pt x="2159" y="2244"/>
                    <a:pt x="2173" y="2246"/>
                    <a:pt x="2188" y="2250"/>
                  </a:cubicBezTo>
                  <a:cubicBezTo>
                    <a:pt x="2272" y="2274"/>
                    <a:pt x="2319" y="2369"/>
                    <a:pt x="2296" y="2453"/>
                  </a:cubicBezTo>
                  <a:lnTo>
                    <a:pt x="2284" y="2501"/>
                  </a:lnTo>
                  <a:cubicBezTo>
                    <a:pt x="2264" y="2570"/>
                    <a:pt x="2195" y="2614"/>
                    <a:pt x="2125" y="2614"/>
                  </a:cubicBezTo>
                  <a:cubicBezTo>
                    <a:pt x="2110" y="2614"/>
                    <a:pt x="2095" y="2612"/>
                    <a:pt x="2080" y="2608"/>
                  </a:cubicBezTo>
                  <a:cubicBezTo>
                    <a:pt x="1997" y="2584"/>
                    <a:pt x="1949" y="2489"/>
                    <a:pt x="1973" y="2405"/>
                  </a:cubicBezTo>
                  <a:lnTo>
                    <a:pt x="1985" y="2357"/>
                  </a:lnTo>
                  <a:cubicBezTo>
                    <a:pt x="2014" y="2288"/>
                    <a:pt x="2077" y="2244"/>
                    <a:pt x="2145" y="2244"/>
                  </a:cubicBezTo>
                  <a:close/>
                  <a:moveTo>
                    <a:pt x="1097" y="1"/>
                  </a:moveTo>
                  <a:cubicBezTo>
                    <a:pt x="749" y="1"/>
                    <a:pt x="403" y="172"/>
                    <a:pt x="228" y="516"/>
                  </a:cubicBezTo>
                  <a:cubicBezTo>
                    <a:pt x="0" y="947"/>
                    <a:pt x="192" y="1532"/>
                    <a:pt x="538" y="1831"/>
                  </a:cubicBezTo>
                  <a:cubicBezTo>
                    <a:pt x="730" y="1413"/>
                    <a:pt x="981" y="1042"/>
                    <a:pt x="1483" y="1042"/>
                  </a:cubicBezTo>
                  <a:cubicBezTo>
                    <a:pt x="1686" y="1042"/>
                    <a:pt x="1686" y="1293"/>
                    <a:pt x="1519" y="1365"/>
                  </a:cubicBezTo>
                  <a:cubicBezTo>
                    <a:pt x="1076" y="1544"/>
                    <a:pt x="491" y="2190"/>
                    <a:pt x="1112" y="2560"/>
                  </a:cubicBezTo>
                  <a:cubicBezTo>
                    <a:pt x="1208" y="2477"/>
                    <a:pt x="1315" y="2357"/>
                    <a:pt x="1435" y="2309"/>
                  </a:cubicBezTo>
                  <a:cubicBezTo>
                    <a:pt x="1461" y="2295"/>
                    <a:pt x="1489" y="2288"/>
                    <a:pt x="1517" y="2288"/>
                  </a:cubicBezTo>
                  <a:cubicBezTo>
                    <a:pt x="1603" y="2288"/>
                    <a:pt x="1683" y="2353"/>
                    <a:pt x="1674" y="2453"/>
                  </a:cubicBezTo>
                  <a:cubicBezTo>
                    <a:pt x="1674" y="2489"/>
                    <a:pt x="1674" y="2525"/>
                    <a:pt x="1674" y="2560"/>
                  </a:cubicBezTo>
                  <a:cubicBezTo>
                    <a:pt x="1686" y="2596"/>
                    <a:pt x="1686" y="2620"/>
                    <a:pt x="1674" y="2656"/>
                  </a:cubicBezTo>
                  <a:cubicBezTo>
                    <a:pt x="1674" y="2668"/>
                    <a:pt x="1674" y="2680"/>
                    <a:pt x="1662" y="2692"/>
                  </a:cubicBezTo>
                  <a:cubicBezTo>
                    <a:pt x="1650" y="2823"/>
                    <a:pt x="1626" y="2931"/>
                    <a:pt x="1554" y="3039"/>
                  </a:cubicBezTo>
                  <a:cubicBezTo>
                    <a:pt x="1985" y="3457"/>
                    <a:pt x="2451" y="3828"/>
                    <a:pt x="2881" y="4079"/>
                  </a:cubicBezTo>
                  <a:cubicBezTo>
                    <a:pt x="2750" y="3708"/>
                    <a:pt x="3096" y="3337"/>
                    <a:pt x="3264" y="2991"/>
                  </a:cubicBezTo>
                  <a:cubicBezTo>
                    <a:pt x="3431" y="2632"/>
                    <a:pt x="3503" y="2190"/>
                    <a:pt x="3467" y="1807"/>
                  </a:cubicBezTo>
                  <a:cubicBezTo>
                    <a:pt x="3400" y="1159"/>
                    <a:pt x="3068" y="496"/>
                    <a:pt x="2505" y="496"/>
                  </a:cubicBezTo>
                  <a:cubicBezTo>
                    <a:pt x="2362" y="496"/>
                    <a:pt x="2205" y="539"/>
                    <a:pt x="2033" y="636"/>
                  </a:cubicBezTo>
                  <a:cubicBezTo>
                    <a:pt x="1875" y="214"/>
                    <a:pt x="1485" y="1"/>
                    <a:pt x="1097"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36;p56"/>
            <p:cNvSpPr/>
            <p:nvPr/>
          </p:nvSpPr>
          <p:spPr>
            <a:xfrm>
              <a:off x="4473250" y="3385225"/>
              <a:ext cx="32600" cy="80850"/>
            </a:xfrm>
            <a:custGeom>
              <a:avLst/>
              <a:gdLst/>
              <a:ahLst/>
              <a:cxnLst/>
              <a:rect l="l" t="t" r="r" b="b"/>
              <a:pathLst>
                <a:path w="1304" h="3234" extrusionOk="0">
                  <a:moveTo>
                    <a:pt x="315" y="1"/>
                  </a:moveTo>
                  <a:cubicBezTo>
                    <a:pt x="217" y="1"/>
                    <a:pt x="112" y="21"/>
                    <a:pt x="1" y="66"/>
                  </a:cubicBezTo>
                  <a:cubicBezTo>
                    <a:pt x="204" y="676"/>
                    <a:pt x="240" y="1381"/>
                    <a:pt x="336" y="1967"/>
                  </a:cubicBezTo>
                  <a:cubicBezTo>
                    <a:pt x="419" y="2421"/>
                    <a:pt x="527" y="2839"/>
                    <a:pt x="682" y="3234"/>
                  </a:cubicBezTo>
                  <a:cubicBezTo>
                    <a:pt x="754" y="2983"/>
                    <a:pt x="945" y="2732"/>
                    <a:pt x="1065" y="2493"/>
                  </a:cubicBezTo>
                  <a:cubicBezTo>
                    <a:pt x="1232" y="2134"/>
                    <a:pt x="1304" y="1692"/>
                    <a:pt x="1256" y="1309"/>
                  </a:cubicBezTo>
                  <a:cubicBezTo>
                    <a:pt x="1195" y="659"/>
                    <a:pt x="867" y="1"/>
                    <a:pt x="315" y="1"/>
                  </a:cubicBezTo>
                  <a:close/>
                </a:path>
              </a:pathLst>
            </a:custGeom>
            <a:solidFill>
              <a:srgbClr val="5B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37;p56"/>
            <p:cNvSpPr/>
            <p:nvPr/>
          </p:nvSpPr>
          <p:spPr>
            <a:xfrm>
              <a:off x="4074000" y="3420375"/>
              <a:ext cx="115100" cy="89950"/>
            </a:xfrm>
            <a:custGeom>
              <a:avLst/>
              <a:gdLst/>
              <a:ahLst/>
              <a:cxnLst/>
              <a:rect l="l" t="t" r="r" b="b"/>
              <a:pathLst>
                <a:path w="4604" h="3598" extrusionOk="0">
                  <a:moveTo>
                    <a:pt x="1629" y="2051"/>
                  </a:moveTo>
                  <a:cubicBezTo>
                    <a:pt x="1640" y="2051"/>
                    <a:pt x="1651" y="2052"/>
                    <a:pt x="1663" y="2055"/>
                  </a:cubicBezTo>
                  <a:cubicBezTo>
                    <a:pt x="1758" y="2079"/>
                    <a:pt x="1830" y="2175"/>
                    <a:pt x="1818" y="2270"/>
                  </a:cubicBezTo>
                  <a:lnTo>
                    <a:pt x="1806" y="2330"/>
                  </a:lnTo>
                  <a:cubicBezTo>
                    <a:pt x="1785" y="2414"/>
                    <a:pt x="1708" y="2489"/>
                    <a:pt x="1624" y="2489"/>
                  </a:cubicBezTo>
                  <a:cubicBezTo>
                    <a:pt x="1613" y="2489"/>
                    <a:pt x="1602" y="2488"/>
                    <a:pt x="1591" y="2485"/>
                  </a:cubicBezTo>
                  <a:cubicBezTo>
                    <a:pt x="1483" y="2461"/>
                    <a:pt x="1412" y="2366"/>
                    <a:pt x="1435" y="2270"/>
                  </a:cubicBezTo>
                  <a:lnTo>
                    <a:pt x="1447" y="2210"/>
                  </a:lnTo>
                  <a:cubicBezTo>
                    <a:pt x="1458" y="2126"/>
                    <a:pt x="1543" y="2051"/>
                    <a:pt x="1629" y="2051"/>
                  </a:cubicBezTo>
                  <a:close/>
                  <a:moveTo>
                    <a:pt x="1887" y="1"/>
                  </a:moveTo>
                  <a:cubicBezTo>
                    <a:pt x="1400" y="1"/>
                    <a:pt x="897" y="438"/>
                    <a:pt x="575" y="943"/>
                  </a:cubicBezTo>
                  <a:cubicBezTo>
                    <a:pt x="336" y="1314"/>
                    <a:pt x="180" y="1816"/>
                    <a:pt x="180" y="2270"/>
                  </a:cubicBezTo>
                  <a:cubicBezTo>
                    <a:pt x="168" y="2724"/>
                    <a:pt x="324" y="3286"/>
                    <a:pt x="1" y="3597"/>
                  </a:cubicBezTo>
                  <a:cubicBezTo>
                    <a:pt x="587" y="3561"/>
                    <a:pt x="1256" y="3418"/>
                    <a:pt x="1902" y="3203"/>
                  </a:cubicBezTo>
                  <a:cubicBezTo>
                    <a:pt x="1890" y="3059"/>
                    <a:pt x="1926" y="2928"/>
                    <a:pt x="1973" y="2796"/>
                  </a:cubicBezTo>
                  <a:cubicBezTo>
                    <a:pt x="1973" y="2772"/>
                    <a:pt x="1973" y="2760"/>
                    <a:pt x="1973" y="2748"/>
                  </a:cubicBezTo>
                  <a:cubicBezTo>
                    <a:pt x="1985" y="2701"/>
                    <a:pt x="2009" y="2677"/>
                    <a:pt x="2033" y="2653"/>
                  </a:cubicBezTo>
                  <a:cubicBezTo>
                    <a:pt x="2045" y="2605"/>
                    <a:pt x="2069" y="2569"/>
                    <a:pt x="2093" y="2521"/>
                  </a:cubicBezTo>
                  <a:cubicBezTo>
                    <a:pt x="2124" y="2452"/>
                    <a:pt x="2185" y="2419"/>
                    <a:pt x="2250" y="2419"/>
                  </a:cubicBezTo>
                  <a:cubicBezTo>
                    <a:pt x="2309" y="2419"/>
                    <a:pt x="2370" y="2446"/>
                    <a:pt x="2416" y="2497"/>
                  </a:cubicBezTo>
                  <a:cubicBezTo>
                    <a:pt x="2511" y="2629"/>
                    <a:pt x="2571" y="2796"/>
                    <a:pt x="2619" y="2940"/>
                  </a:cubicBezTo>
                  <a:cubicBezTo>
                    <a:pt x="3444" y="2868"/>
                    <a:pt x="3181" y="1900"/>
                    <a:pt x="2810" y="1481"/>
                  </a:cubicBezTo>
                  <a:cubicBezTo>
                    <a:pt x="2700" y="1361"/>
                    <a:pt x="2774" y="1157"/>
                    <a:pt x="2921" y="1157"/>
                  </a:cubicBezTo>
                  <a:cubicBezTo>
                    <a:pt x="2949" y="1157"/>
                    <a:pt x="2980" y="1165"/>
                    <a:pt x="3013" y="1182"/>
                  </a:cubicBezTo>
                  <a:cubicBezTo>
                    <a:pt x="3539" y="1433"/>
                    <a:pt x="3611" y="1935"/>
                    <a:pt x="3575" y="2473"/>
                  </a:cubicBezTo>
                  <a:cubicBezTo>
                    <a:pt x="4101" y="2342"/>
                    <a:pt x="4603" y="1840"/>
                    <a:pt x="4591" y="1278"/>
                  </a:cubicBezTo>
                  <a:cubicBezTo>
                    <a:pt x="4575" y="628"/>
                    <a:pt x="4003" y="171"/>
                    <a:pt x="3415" y="171"/>
                  </a:cubicBezTo>
                  <a:cubicBezTo>
                    <a:pt x="3148" y="171"/>
                    <a:pt x="2878" y="265"/>
                    <a:pt x="2655" y="477"/>
                  </a:cubicBezTo>
                  <a:cubicBezTo>
                    <a:pt x="2427" y="138"/>
                    <a:pt x="2160" y="1"/>
                    <a:pt x="1887"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38;p56"/>
            <p:cNvSpPr/>
            <p:nvPr/>
          </p:nvSpPr>
          <p:spPr>
            <a:xfrm>
              <a:off x="4078200" y="3420375"/>
              <a:ext cx="58900" cy="80975"/>
            </a:xfrm>
            <a:custGeom>
              <a:avLst/>
              <a:gdLst/>
              <a:ahLst/>
              <a:cxnLst/>
              <a:rect l="l" t="t" r="r" b="b"/>
              <a:pathLst>
                <a:path w="2356" h="3239" extrusionOk="0">
                  <a:moveTo>
                    <a:pt x="1718" y="0"/>
                  </a:moveTo>
                  <a:cubicBezTo>
                    <a:pt x="1231" y="0"/>
                    <a:pt x="726" y="435"/>
                    <a:pt x="407" y="943"/>
                  </a:cubicBezTo>
                  <a:cubicBezTo>
                    <a:pt x="168" y="1314"/>
                    <a:pt x="12" y="1816"/>
                    <a:pt x="0" y="2270"/>
                  </a:cubicBezTo>
                  <a:cubicBezTo>
                    <a:pt x="0" y="2581"/>
                    <a:pt x="72" y="2952"/>
                    <a:pt x="12" y="3238"/>
                  </a:cubicBezTo>
                  <a:cubicBezTo>
                    <a:pt x="383" y="2916"/>
                    <a:pt x="718" y="2521"/>
                    <a:pt x="1028" y="2103"/>
                  </a:cubicBezTo>
                  <a:cubicBezTo>
                    <a:pt x="1435" y="1553"/>
                    <a:pt x="1829" y="836"/>
                    <a:pt x="2355" y="310"/>
                  </a:cubicBezTo>
                  <a:cubicBezTo>
                    <a:pt x="2160" y="92"/>
                    <a:pt x="1941" y="0"/>
                    <a:pt x="1718" y="0"/>
                  </a:cubicBezTo>
                  <a:close/>
                </a:path>
              </a:pathLst>
            </a:custGeom>
            <a:solidFill>
              <a:srgbClr val="607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23328345"/>
      </p:ext>
    </p:extLst>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36"/>
          <p:cNvSpPr/>
          <p:nvPr/>
        </p:nvSpPr>
        <p:spPr>
          <a:xfrm>
            <a:off x="3184500" y="4287452"/>
            <a:ext cx="97" cy="97"/>
          </a:xfrm>
          <a:custGeom>
            <a:avLst/>
            <a:gdLst/>
            <a:ahLst/>
            <a:cxnLst/>
            <a:rect l="l" t="t" r="r" b="b"/>
            <a:pathLst>
              <a:path w="1" h="1" extrusionOk="0">
                <a:moveTo>
                  <a:pt x="1" y="1"/>
                </a:moveTo>
                <a:close/>
              </a:path>
            </a:pathLst>
          </a:custGeom>
          <a:solidFill>
            <a:srgbClr val="000000"/>
          </a:solidFill>
          <a:ln w="11925" cap="flat" cmpd="sng">
            <a:solidFill>
              <a:srgbClr val="B8D47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6"/>
          <p:cNvSpPr/>
          <p:nvPr/>
        </p:nvSpPr>
        <p:spPr>
          <a:xfrm>
            <a:off x="3782673" y="4331876"/>
            <a:ext cx="61883" cy="21242"/>
          </a:xfrm>
          <a:custGeom>
            <a:avLst/>
            <a:gdLst/>
            <a:ahLst/>
            <a:cxnLst/>
            <a:rect l="l" t="t" r="r" b="b"/>
            <a:pathLst>
              <a:path w="638" h="219" extrusionOk="0">
                <a:moveTo>
                  <a:pt x="637" y="0"/>
                </a:moveTo>
                <a:lnTo>
                  <a:pt x="1" y="219"/>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6"/>
          <p:cNvSpPr/>
          <p:nvPr/>
        </p:nvSpPr>
        <p:spPr>
          <a:xfrm>
            <a:off x="2416676" y="4376203"/>
            <a:ext cx="4310652" cy="142874"/>
          </a:xfrm>
          <a:custGeom>
            <a:avLst/>
            <a:gdLst/>
            <a:ahLst/>
            <a:cxnLst/>
            <a:rect l="l" t="t" r="r" b="b"/>
            <a:pathLst>
              <a:path w="44442" h="1473" extrusionOk="0">
                <a:moveTo>
                  <a:pt x="1" y="1"/>
                </a:moveTo>
                <a:lnTo>
                  <a:pt x="1" y="1473"/>
                </a:lnTo>
                <a:lnTo>
                  <a:pt x="44441" y="1473"/>
                </a:lnTo>
                <a:lnTo>
                  <a:pt x="444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3" name="Google Shape;563;p36"/>
          <p:cNvGrpSpPr/>
          <p:nvPr/>
        </p:nvGrpSpPr>
        <p:grpSpPr>
          <a:xfrm flipH="1">
            <a:off x="2652450" y="3525675"/>
            <a:ext cx="1456249" cy="1364598"/>
            <a:chOff x="5079875" y="3508200"/>
            <a:chExt cx="1456249" cy="1364598"/>
          </a:xfrm>
        </p:grpSpPr>
        <p:sp>
          <p:nvSpPr>
            <p:cNvPr id="564" name="Google Shape;564;p36"/>
            <p:cNvSpPr/>
            <p:nvPr/>
          </p:nvSpPr>
          <p:spPr>
            <a:xfrm>
              <a:off x="5255674" y="3685920"/>
              <a:ext cx="265716" cy="657452"/>
            </a:xfrm>
            <a:custGeom>
              <a:avLst/>
              <a:gdLst/>
              <a:ahLst/>
              <a:cxnLst/>
              <a:rect l="l" t="t" r="r" b="b"/>
              <a:pathLst>
                <a:path w="2766" h="6844" extrusionOk="0">
                  <a:moveTo>
                    <a:pt x="2765" y="1"/>
                  </a:moveTo>
                  <a:cubicBezTo>
                    <a:pt x="0" y="3184"/>
                    <a:pt x="557" y="5829"/>
                    <a:pt x="1054" y="6844"/>
                  </a:cubicBezTo>
                  <a:cubicBezTo>
                    <a:pt x="736" y="6764"/>
                    <a:pt x="239" y="4775"/>
                    <a:pt x="756" y="3104"/>
                  </a:cubicBezTo>
                  <a:cubicBezTo>
                    <a:pt x="1074" y="2149"/>
                    <a:pt x="2248" y="180"/>
                    <a:pt x="2765" y="1"/>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6"/>
            <p:cNvSpPr/>
            <p:nvPr/>
          </p:nvSpPr>
          <p:spPr>
            <a:xfrm>
              <a:off x="5548000" y="3554119"/>
              <a:ext cx="162542" cy="133815"/>
            </a:xfrm>
            <a:custGeom>
              <a:avLst/>
              <a:gdLst/>
              <a:ahLst/>
              <a:cxnLst/>
              <a:rect l="l" t="t" r="r" b="b"/>
              <a:pathLst>
                <a:path w="1692" h="1393" extrusionOk="0">
                  <a:moveTo>
                    <a:pt x="21" y="1214"/>
                  </a:moveTo>
                  <a:cubicBezTo>
                    <a:pt x="1" y="836"/>
                    <a:pt x="200" y="119"/>
                    <a:pt x="1692" y="0"/>
                  </a:cubicBezTo>
                  <a:cubicBezTo>
                    <a:pt x="1135" y="1393"/>
                    <a:pt x="379" y="1373"/>
                    <a:pt x="21" y="1214"/>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6"/>
            <p:cNvSpPr/>
            <p:nvPr/>
          </p:nvSpPr>
          <p:spPr>
            <a:xfrm>
              <a:off x="5383632" y="3508200"/>
              <a:ext cx="151110" cy="196928"/>
            </a:xfrm>
            <a:custGeom>
              <a:avLst/>
              <a:gdLst/>
              <a:ahLst/>
              <a:cxnLst/>
              <a:rect l="l" t="t" r="r" b="b"/>
              <a:pathLst>
                <a:path w="1573" h="2050" extrusionOk="0">
                  <a:moveTo>
                    <a:pt x="836" y="2050"/>
                  </a:moveTo>
                  <a:cubicBezTo>
                    <a:pt x="478" y="1871"/>
                    <a:pt x="1" y="1314"/>
                    <a:pt x="737" y="1"/>
                  </a:cubicBezTo>
                  <a:cubicBezTo>
                    <a:pt x="1572" y="1234"/>
                    <a:pt x="1155" y="1831"/>
                    <a:pt x="836" y="2050"/>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6"/>
            <p:cNvSpPr/>
            <p:nvPr/>
          </p:nvSpPr>
          <p:spPr>
            <a:xfrm>
              <a:off x="5494491" y="3689763"/>
              <a:ext cx="191169" cy="145343"/>
            </a:xfrm>
            <a:custGeom>
              <a:avLst/>
              <a:gdLst/>
              <a:ahLst/>
              <a:cxnLst/>
              <a:rect l="l" t="t" r="r" b="b"/>
              <a:pathLst>
                <a:path w="1990" h="1513" extrusionOk="0">
                  <a:moveTo>
                    <a:pt x="1" y="975"/>
                  </a:moveTo>
                  <a:cubicBezTo>
                    <a:pt x="100" y="597"/>
                    <a:pt x="538" y="1"/>
                    <a:pt x="1990" y="398"/>
                  </a:cubicBezTo>
                  <a:cubicBezTo>
                    <a:pt x="975" y="1512"/>
                    <a:pt x="299" y="1234"/>
                    <a:pt x="1" y="975"/>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6"/>
            <p:cNvSpPr/>
            <p:nvPr/>
          </p:nvSpPr>
          <p:spPr>
            <a:xfrm>
              <a:off x="5270948" y="3661136"/>
              <a:ext cx="135740" cy="177812"/>
            </a:xfrm>
            <a:custGeom>
              <a:avLst/>
              <a:gdLst/>
              <a:ahLst/>
              <a:cxnLst/>
              <a:rect l="l" t="t" r="r" b="b"/>
              <a:pathLst>
                <a:path w="1413" h="1851" extrusionOk="0">
                  <a:moveTo>
                    <a:pt x="1055" y="1850"/>
                  </a:moveTo>
                  <a:cubicBezTo>
                    <a:pt x="677" y="1810"/>
                    <a:pt x="0" y="1492"/>
                    <a:pt x="140" y="0"/>
                  </a:cubicBezTo>
                  <a:cubicBezTo>
                    <a:pt x="1413" y="796"/>
                    <a:pt x="1273" y="1512"/>
                    <a:pt x="1055" y="1850"/>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6"/>
            <p:cNvSpPr/>
            <p:nvPr/>
          </p:nvSpPr>
          <p:spPr>
            <a:xfrm>
              <a:off x="5402749" y="3819739"/>
              <a:ext cx="185502" cy="143421"/>
            </a:xfrm>
            <a:custGeom>
              <a:avLst/>
              <a:gdLst/>
              <a:ahLst/>
              <a:cxnLst/>
              <a:rect l="l" t="t" r="r" b="b"/>
              <a:pathLst>
                <a:path w="1931" h="1493" extrusionOk="0">
                  <a:moveTo>
                    <a:pt x="1" y="1015"/>
                  </a:moveTo>
                  <a:cubicBezTo>
                    <a:pt x="80" y="637"/>
                    <a:pt x="478" y="0"/>
                    <a:pt x="1930" y="318"/>
                  </a:cubicBezTo>
                  <a:cubicBezTo>
                    <a:pt x="996" y="1492"/>
                    <a:pt x="299" y="1253"/>
                    <a:pt x="1" y="1015"/>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6"/>
            <p:cNvSpPr/>
            <p:nvPr/>
          </p:nvSpPr>
          <p:spPr>
            <a:xfrm>
              <a:off x="5192559" y="3806290"/>
              <a:ext cx="137661" cy="177812"/>
            </a:xfrm>
            <a:custGeom>
              <a:avLst/>
              <a:gdLst/>
              <a:ahLst/>
              <a:cxnLst/>
              <a:rect l="l" t="t" r="r" b="b"/>
              <a:pathLst>
                <a:path w="1433" h="1851" extrusionOk="0">
                  <a:moveTo>
                    <a:pt x="1075" y="1851"/>
                  </a:moveTo>
                  <a:cubicBezTo>
                    <a:pt x="677" y="1811"/>
                    <a:pt x="1" y="1493"/>
                    <a:pt x="160" y="1"/>
                  </a:cubicBezTo>
                  <a:cubicBezTo>
                    <a:pt x="1433" y="797"/>
                    <a:pt x="1274" y="1513"/>
                    <a:pt x="1075" y="1851"/>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6"/>
            <p:cNvSpPr/>
            <p:nvPr/>
          </p:nvSpPr>
          <p:spPr>
            <a:xfrm>
              <a:off x="5355005" y="3970657"/>
              <a:ext cx="166385" cy="133911"/>
            </a:xfrm>
            <a:custGeom>
              <a:avLst/>
              <a:gdLst/>
              <a:ahLst/>
              <a:cxnLst/>
              <a:rect l="l" t="t" r="r" b="b"/>
              <a:pathLst>
                <a:path w="1732" h="1394" extrusionOk="0">
                  <a:moveTo>
                    <a:pt x="40" y="1194"/>
                  </a:moveTo>
                  <a:cubicBezTo>
                    <a:pt x="1" y="816"/>
                    <a:pt x="219" y="100"/>
                    <a:pt x="1731" y="1"/>
                  </a:cubicBezTo>
                  <a:cubicBezTo>
                    <a:pt x="1134" y="1393"/>
                    <a:pt x="398" y="1353"/>
                    <a:pt x="40" y="1194"/>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6"/>
            <p:cNvSpPr/>
            <p:nvPr/>
          </p:nvSpPr>
          <p:spPr>
            <a:xfrm>
              <a:off x="5150579" y="4016576"/>
              <a:ext cx="139582" cy="156774"/>
            </a:xfrm>
            <a:custGeom>
              <a:avLst/>
              <a:gdLst/>
              <a:ahLst/>
              <a:cxnLst/>
              <a:rect l="l" t="t" r="r" b="b"/>
              <a:pathLst>
                <a:path w="1453" h="1632" extrusionOk="0">
                  <a:moveTo>
                    <a:pt x="1333" y="1572"/>
                  </a:moveTo>
                  <a:cubicBezTo>
                    <a:pt x="955" y="1631"/>
                    <a:pt x="219" y="1492"/>
                    <a:pt x="0" y="0"/>
                  </a:cubicBezTo>
                  <a:cubicBezTo>
                    <a:pt x="1432" y="458"/>
                    <a:pt x="1452" y="1194"/>
                    <a:pt x="1333" y="1572"/>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6"/>
            <p:cNvSpPr/>
            <p:nvPr/>
          </p:nvSpPr>
          <p:spPr>
            <a:xfrm>
              <a:off x="5341652" y="4112065"/>
              <a:ext cx="158699" cy="137754"/>
            </a:xfrm>
            <a:custGeom>
              <a:avLst/>
              <a:gdLst/>
              <a:ahLst/>
              <a:cxnLst/>
              <a:rect l="l" t="t" r="r" b="b"/>
              <a:pathLst>
                <a:path w="1652" h="1434" extrusionOk="0">
                  <a:moveTo>
                    <a:pt x="40" y="1294"/>
                  </a:moveTo>
                  <a:cubicBezTo>
                    <a:pt x="0" y="896"/>
                    <a:pt x="159" y="180"/>
                    <a:pt x="1651" y="1"/>
                  </a:cubicBezTo>
                  <a:cubicBezTo>
                    <a:pt x="1154" y="1413"/>
                    <a:pt x="418" y="1433"/>
                    <a:pt x="40" y="1294"/>
                  </a:cubicBezTo>
                  <a:close/>
                </a:path>
              </a:pathLst>
            </a:custGeom>
            <a:solidFill>
              <a:srgbClr val="4F713E"/>
            </a:solidFill>
            <a:ln w="500" cap="flat" cmpd="sng">
              <a:solidFill>
                <a:srgbClr val="4F713E"/>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6"/>
            <p:cNvSpPr/>
            <p:nvPr/>
          </p:nvSpPr>
          <p:spPr>
            <a:xfrm>
              <a:off x="5160089" y="4213414"/>
              <a:ext cx="160621" cy="137658"/>
            </a:xfrm>
            <a:custGeom>
              <a:avLst/>
              <a:gdLst/>
              <a:ahLst/>
              <a:cxnLst/>
              <a:rect l="l" t="t" r="r" b="b"/>
              <a:pathLst>
                <a:path w="1672" h="1433" extrusionOk="0">
                  <a:moveTo>
                    <a:pt x="1612" y="1293"/>
                  </a:moveTo>
                  <a:cubicBezTo>
                    <a:pt x="1254" y="1432"/>
                    <a:pt x="498" y="1412"/>
                    <a:pt x="1" y="0"/>
                  </a:cubicBezTo>
                  <a:cubicBezTo>
                    <a:pt x="1492" y="179"/>
                    <a:pt x="1672" y="915"/>
                    <a:pt x="1612" y="1293"/>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6"/>
            <p:cNvSpPr/>
            <p:nvPr/>
          </p:nvSpPr>
          <p:spPr>
            <a:xfrm>
              <a:off x="5249910" y="3756624"/>
              <a:ext cx="185502" cy="498853"/>
            </a:xfrm>
            <a:custGeom>
              <a:avLst/>
              <a:gdLst/>
              <a:ahLst/>
              <a:cxnLst/>
              <a:rect l="l" t="t" r="r" b="b"/>
              <a:pathLst>
                <a:path w="1931" h="5193" extrusionOk="0">
                  <a:moveTo>
                    <a:pt x="776" y="1"/>
                  </a:moveTo>
                  <a:cubicBezTo>
                    <a:pt x="0" y="3044"/>
                    <a:pt x="1254" y="4616"/>
                    <a:pt x="1930" y="5133"/>
                  </a:cubicBezTo>
                  <a:cubicBezTo>
                    <a:pt x="1691" y="5193"/>
                    <a:pt x="697" y="4019"/>
                    <a:pt x="478" y="2746"/>
                  </a:cubicBezTo>
                  <a:cubicBezTo>
                    <a:pt x="359" y="2010"/>
                    <a:pt x="498" y="279"/>
                    <a:pt x="776"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6"/>
            <p:cNvSpPr/>
            <p:nvPr/>
          </p:nvSpPr>
          <p:spPr>
            <a:xfrm>
              <a:off x="5314850" y="3605706"/>
              <a:ext cx="101445" cy="131894"/>
            </a:xfrm>
            <a:custGeom>
              <a:avLst/>
              <a:gdLst/>
              <a:ahLst/>
              <a:cxnLst/>
              <a:rect l="l" t="t" r="r" b="b"/>
              <a:pathLst>
                <a:path w="1056" h="1373" extrusionOk="0">
                  <a:moveTo>
                    <a:pt x="259" y="1373"/>
                  </a:moveTo>
                  <a:cubicBezTo>
                    <a:pt x="100" y="1114"/>
                    <a:pt x="1" y="577"/>
                    <a:pt x="956" y="0"/>
                  </a:cubicBezTo>
                  <a:cubicBezTo>
                    <a:pt x="1055" y="1114"/>
                    <a:pt x="538" y="1353"/>
                    <a:pt x="259" y="1373"/>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6"/>
            <p:cNvSpPr/>
            <p:nvPr/>
          </p:nvSpPr>
          <p:spPr>
            <a:xfrm>
              <a:off x="5215519" y="3659214"/>
              <a:ext cx="99427" cy="129973"/>
            </a:xfrm>
            <a:custGeom>
              <a:avLst/>
              <a:gdLst/>
              <a:ahLst/>
              <a:cxnLst/>
              <a:rect l="l" t="t" r="r" b="b"/>
              <a:pathLst>
                <a:path w="1035" h="1353" extrusionOk="0">
                  <a:moveTo>
                    <a:pt x="796" y="1353"/>
                  </a:moveTo>
                  <a:cubicBezTo>
                    <a:pt x="518" y="1333"/>
                    <a:pt x="0" y="1134"/>
                    <a:pt x="40" y="0"/>
                  </a:cubicBezTo>
                  <a:cubicBezTo>
                    <a:pt x="1035" y="557"/>
                    <a:pt x="935" y="1094"/>
                    <a:pt x="796" y="1353"/>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6"/>
            <p:cNvSpPr/>
            <p:nvPr/>
          </p:nvSpPr>
          <p:spPr>
            <a:xfrm>
              <a:off x="5333967" y="3729918"/>
              <a:ext cx="114798" cy="109031"/>
            </a:xfrm>
            <a:custGeom>
              <a:avLst/>
              <a:gdLst/>
              <a:ahLst/>
              <a:cxnLst/>
              <a:rect l="l" t="t" r="r" b="b"/>
              <a:pathLst>
                <a:path w="1195" h="1135" extrusionOk="0">
                  <a:moveTo>
                    <a:pt x="60" y="1055"/>
                  </a:moveTo>
                  <a:cubicBezTo>
                    <a:pt x="1" y="756"/>
                    <a:pt x="80" y="219"/>
                    <a:pt x="1194" y="0"/>
                  </a:cubicBezTo>
                  <a:cubicBezTo>
                    <a:pt x="896" y="1074"/>
                    <a:pt x="339" y="1134"/>
                    <a:pt x="60" y="1055"/>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6"/>
            <p:cNvSpPr/>
            <p:nvPr/>
          </p:nvSpPr>
          <p:spPr>
            <a:xfrm>
              <a:off x="5158168" y="3817818"/>
              <a:ext cx="120466" cy="101346"/>
            </a:xfrm>
            <a:custGeom>
              <a:avLst/>
              <a:gdLst/>
              <a:ahLst/>
              <a:cxnLst/>
              <a:rect l="l" t="t" r="r" b="b"/>
              <a:pathLst>
                <a:path w="1254" h="1055" extrusionOk="0">
                  <a:moveTo>
                    <a:pt x="1234" y="935"/>
                  </a:moveTo>
                  <a:cubicBezTo>
                    <a:pt x="955" y="1035"/>
                    <a:pt x="398" y="1055"/>
                    <a:pt x="1" y="0"/>
                  </a:cubicBezTo>
                  <a:cubicBezTo>
                    <a:pt x="1115" y="120"/>
                    <a:pt x="1254" y="657"/>
                    <a:pt x="1234" y="935"/>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6"/>
            <p:cNvSpPr/>
            <p:nvPr/>
          </p:nvSpPr>
          <p:spPr>
            <a:xfrm>
              <a:off x="5314850" y="3842603"/>
              <a:ext cx="109034" cy="114795"/>
            </a:xfrm>
            <a:custGeom>
              <a:avLst/>
              <a:gdLst/>
              <a:ahLst/>
              <a:cxnLst/>
              <a:rect l="l" t="t" r="r" b="b"/>
              <a:pathLst>
                <a:path w="1135" h="1195" extrusionOk="0">
                  <a:moveTo>
                    <a:pt x="80" y="1135"/>
                  </a:moveTo>
                  <a:cubicBezTo>
                    <a:pt x="1" y="836"/>
                    <a:pt x="61" y="299"/>
                    <a:pt x="1135" y="1"/>
                  </a:cubicBezTo>
                  <a:cubicBezTo>
                    <a:pt x="916" y="1115"/>
                    <a:pt x="359" y="1194"/>
                    <a:pt x="80" y="1135"/>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6"/>
            <p:cNvSpPr/>
            <p:nvPr/>
          </p:nvSpPr>
          <p:spPr>
            <a:xfrm>
              <a:off x="5154325" y="3942030"/>
              <a:ext cx="122387" cy="99425"/>
            </a:xfrm>
            <a:custGeom>
              <a:avLst/>
              <a:gdLst/>
              <a:ahLst/>
              <a:cxnLst/>
              <a:rect l="l" t="t" r="r" b="b"/>
              <a:pathLst>
                <a:path w="1274" h="1035" extrusionOk="0">
                  <a:moveTo>
                    <a:pt x="1234" y="915"/>
                  </a:moveTo>
                  <a:cubicBezTo>
                    <a:pt x="976" y="1035"/>
                    <a:pt x="419" y="1035"/>
                    <a:pt x="1" y="0"/>
                  </a:cubicBezTo>
                  <a:cubicBezTo>
                    <a:pt x="1135" y="100"/>
                    <a:pt x="1274" y="637"/>
                    <a:pt x="1234" y="915"/>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6"/>
            <p:cNvSpPr/>
            <p:nvPr/>
          </p:nvSpPr>
          <p:spPr>
            <a:xfrm>
              <a:off x="5326378" y="3947794"/>
              <a:ext cx="99427" cy="129973"/>
            </a:xfrm>
            <a:custGeom>
              <a:avLst/>
              <a:gdLst/>
              <a:ahLst/>
              <a:cxnLst/>
              <a:rect l="l" t="t" r="r" b="b"/>
              <a:pathLst>
                <a:path w="1035" h="1353" extrusionOk="0">
                  <a:moveTo>
                    <a:pt x="239" y="1353"/>
                  </a:moveTo>
                  <a:cubicBezTo>
                    <a:pt x="100" y="1094"/>
                    <a:pt x="0" y="557"/>
                    <a:pt x="975" y="0"/>
                  </a:cubicBezTo>
                  <a:cubicBezTo>
                    <a:pt x="1035" y="1114"/>
                    <a:pt x="537" y="1333"/>
                    <a:pt x="239" y="1353"/>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6"/>
            <p:cNvSpPr/>
            <p:nvPr/>
          </p:nvSpPr>
          <p:spPr>
            <a:xfrm>
              <a:off x="5186891" y="4083438"/>
              <a:ext cx="137661" cy="105188"/>
            </a:xfrm>
            <a:custGeom>
              <a:avLst/>
              <a:gdLst/>
              <a:ahLst/>
              <a:cxnLst/>
              <a:rect l="l" t="t" r="r" b="b"/>
              <a:pathLst>
                <a:path w="1433" h="1095" extrusionOk="0">
                  <a:moveTo>
                    <a:pt x="1432" y="776"/>
                  </a:moveTo>
                  <a:cubicBezTo>
                    <a:pt x="1194" y="955"/>
                    <a:pt x="656" y="1095"/>
                    <a:pt x="0" y="179"/>
                  </a:cubicBezTo>
                  <a:cubicBezTo>
                    <a:pt x="1114" y="0"/>
                    <a:pt x="1393" y="498"/>
                    <a:pt x="1432" y="776"/>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6"/>
            <p:cNvSpPr/>
            <p:nvPr/>
          </p:nvSpPr>
          <p:spPr>
            <a:xfrm>
              <a:off x="5364612" y="4047125"/>
              <a:ext cx="101349" cy="135736"/>
            </a:xfrm>
            <a:custGeom>
              <a:avLst/>
              <a:gdLst/>
              <a:ahLst/>
              <a:cxnLst/>
              <a:rect l="l" t="t" r="r" b="b"/>
              <a:pathLst>
                <a:path w="1055" h="1413" extrusionOk="0">
                  <a:moveTo>
                    <a:pt x="279" y="1413"/>
                  </a:moveTo>
                  <a:cubicBezTo>
                    <a:pt x="119" y="1174"/>
                    <a:pt x="0" y="617"/>
                    <a:pt x="915" y="0"/>
                  </a:cubicBezTo>
                  <a:cubicBezTo>
                    <a:pt x="1054" y="1114"/>
                    <a:pt x="577" y="1373"/>
                    <a:pt x="279" y="1413"/>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6"/>
            <p:cNvSpPr/>
            <p:nvPr/>
          </p:nvSpPr>
          <p:spPr>
            <a:xfrm>
              <a:off x="5259420" y="4192375"/>
              <a:ext cx="145346" cy="110952"/>
            </a:xfrm>
            <a:custGeom>
              <a:avLst/>
              <a:gdLst/>
              <a:ahLst/>
              <a:cxnLst/>
              <a:rect l="l" t="t" r="r" b="b"/>
              <a:pathLst>
                <a:path w="1513" h="1155" extrusionOk="0">
                  <a:moveTo>
                    <a:pt x="1513" y="697"/>
                  </a:moveTo>
                  <a:cubicBezTo>
                    <a:pt x="1314" y="915"/>
                    <a:pt x="817" y="1154"/>
                    <a:pt x="1" y="378"/>
                  </a:cubicBezTo>
                  <a:cubicBezTo>
                    <a:pt x="1075" y="0"/>
                    <a:pt x="1413" y="438"/>
                    <a:pt x="1513" y="697"/>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6"/>
            <p:cNvSpPr/>
            <p:nvPr/>
          </p:nvSpPr>
          <p:spPr>
            <a:xfrm>
              <a:off x="5079875" y="3934345"/>
              <a:ext cx="730094" cy="424308"/>
            </a:xfrm>
            <a:custGeom>
              <a:avLst/>
              <a:gdLst/>
              <a:ahLst/>
              <a:cxnLst/>
              <a:rect l="l" t="t" r="r" b="b"/>
              <a:pathLst>
                <a:path w="7600" h="4417" extrusionOk="0">
                  <a:moveTo>
                    <a:pt x="458" y="1"/>
                  </a:moveTo>
                  <a:cubicBezTo>
                    <a:pt x="0" y="1572"/>
                    <a:pt x="418" y="3343"/>
                    <a:pt x="1532" y="4417"/>
                  </a:cubicBezTo>
                  <a:lnTo>
                    <a:pt x="6047" y="4417"/>
                  </a:lnTo>
                  <a:cubicBezTo>
                    <a:pt x="7161" y="3343"/>
                    <a:pt x="7599" y="1572"/>
                    <a:pt x="7122" y="1"/>
                  </a:cubicBez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6"/>
            <p:cNvSpPr/>
            <p:nvPr/>
          </p:nvSpPr>
          <p:spPr>
            <a:xfrm>
              <a:off x="5098896" y="3886600"/>
              <a:ext cx="701467" cy="51682"/>
            </a:xfrm>
            <a:custGeom>
              <a:avLst/>
              <a:gdLst/>
              <a:ahLst/>
              <a:cxnLst/>
              <a:rect l="l" t="t" r="r" b="b"/>
              <a:pathLst>
                <a:path w="7302" h="538" extrusionOk="0">
                  <a:moveTo>
                    <a:pt x="7023" y="538"/>
                  </a:moveTo>
                  <a:lnTo>
                    <a:pt x="260" y="538"/>
                  </a:lnTo>
                  <a:cubicBezTo>
                    <a:pt x="120" y="538"/>
                    <a:pt x="1" y="418"/>
                    <a:pt x="1" y="279"/>
                  </a:cubicBezTo>
                  <a:lnTo>
                    <a:pt x="1" y="279"/>
                  </a:lnTo>
                  <a:cubicBezTo>
                    <a:pt x="1" y="120"/>
                    <a:pt x="120" y="0"/>
                    <a:pt x="260" y="0"/>
                  </a:cubicBezTo>
                  <a:lnTo>
                    <a:pt x="7023" y="0"/>
                  </a:lnTo>
                  <a:cubicBezTo>
                    <a:pt x="7182" y="0"/>
                    <a:pt x="7302" y="120"/>
                    <a:pt x="7302" y="279"/>
                  </a:cubicBezTo>
                  <a:lnTo>
                    <a:pt x="7302" y="279"/>
                  </a:lnTo>
                  <a:cubicBezTo>
                    <a:pt x="7302" y="418"/>
                    <a:pt x="7182" y="538"/>
                    <a:pt x="7023" y="538"/>
                  </a:cubicBezTo>
                  <a:close/>
                </a:path>
              </a:pathLst>
            </a:custGeom>
            <a:solidFill>
              <a:srgbClr val="C09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6"/>
            <p:cNvSpPr/>
            <p:nvPr/>
          </p:nvSpPr>
          <p:spPr>
            <a:xfrm>
              <a:off x="5540410" y="3854130"/>
              <a:ext cx="483591" cy="733917"/>
            </a:xfrm>
            <a:custGeom>
              <a:avLst/>
              <a:gdLst/>
              <a:ahLst/>
              <a:cxnLst/>
              <a:rect l="l" t="t" r="r" b="b"/>
              <a:pathLst>
                <a:path w="5034" h="7640" extrusionOk="0">
                  <a:moveTo>
                    <a:pt x="4755" y="7639"/>
                  </a:moveTo>
                  <a:cubicBezTo>
                    <a:pt x="4257" y="2387"/>
                    <a:pt x="1373" y="637"/>
                    <a:pt x="0" y="219"/>
                  </a:cubicBezTo>
                  <a:cubicBezTo>
                    <a:pt x="338" y="0"/>
                    <a:pt x="2586" y="1254"/>
                    <a:pt x="3660" y="3163"/>
                  </a:cubicBezTo>
                  <a:cubicBezTo>
                    <a:pt x="4277" y="4257"/>
                    <a:pt x="5033" y="7022"/>
                    <a:pt x="4755" y="7639"/>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6"/>
            <p:cNvSpPr/>
            <p:nvPr/>
          </p:nvSpPr>
          <p:spPr>
            <a:xfrm>
              <a:off x="5878655" y="4626109"/>
              <a:ext cx="189248" cy="246689"/>
            </a:xfrm>
            <a:custGeom>
              <a:avLst/>
              <a:gdLst/>
              <a:ahLst/>
              <a:cxnLst/>
              <a:rect l="l" t="t" r="r" b="b"/>
              <a:pathLst>
                <a:path w="1970" h="2568" extrusionOk="0">
                  <a:moveTo>
                    <a:pt x="1114" y="1"/>
                  </a:moveTo>
                  <a:cubicBezTo>
                    <a:pt x="1492" y="319"/>
                    <a:pt x="1970" y="1115"/>
                    <a:pt x="796" y="2567"/>
                  </a:cubicBezTo>
                  <a:cubicBezTo>
                    <a:pt x="0" y="876"/>
                    <a:pt x="677" y="200"/>
                    <a:pt x="1114" y="1"/>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6"/>
            <p:cNvSpPr/>
            <p:nvPr/>
          </p:nvSpPr>
          <p:spPr>
            <a:xfrm>
              <a:off x="6021984" y="4503818"/>
              <a:ext cx="195012" cy="175890"/>
            </a:xfrm>
            <a:custGeom>
              <a:avLst/>
              <a:gdLst/>
              <a:ahLst/>
              <a:cxnLst/>
              <a:rect l="l" t="t" r="r" b="b"/>
              <a:pathLst>
                <a:path w="2030" h="1831" extrusionOk="0">
                  <a:moveTo>
                    <a:pt x="80" y="160"/>
                  </a:moveTo>
                  <a:cubicBezTo>
                    <a:pt x="537" y="1"/>
                    <a:pt x="1472" y="41"/>
                    <a:pt x="2029" y="1831"/>
                  </a:cubicBezTo>
                  <a:cubicBezTo>
                    <a:pt x="179" y="1552"/>
                    <a:pt x="0" y="637"/>
                    <a:pt x="80" y="160"/>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6"/>
            <p:cNvSpPr/>
            <p:nvPr/>
          </p:nvSpPr>
          <p:spPr>
            <a:xfrm>
              <a:off x="5804109" y="4479034"/>
              <a:ext cx="168210" cy="221712"/>
            </a:xfrm>
            <a:custGeom>
              <a:avLst/>
              <a:gdLst/>
              <a:ahLst/>
              <a:cxnLst/>
              <a:rect l="l" t="t" r="r" b="b"/>
              <a:pathLst>
                <a:path w="1751" h="2308" extrusionOk="0">
                  <a:moveTo>
                    <a:pt x="1333" y="0"/>
                  </a:moveTo>
                  <a:cubicBezTo>
                    <a:pt x="1572" y="418"/>
                    <a:pt x="1751" y="1333"/>
                    <a:pt x="140" y="2308"/>
                  </a:cubicBezTo>
                  <a:cubicBezTo>
                    <a:pt x="0" y="438"/>
                    <a:pt x="836" y="40"/>
                    <a:pt x="1333" y="0"/>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6"/>
            <p:cNvSpPr/>
            <p:nvPr/>
          </p:nvSpPr>
          <p:spPr>
            <a:xfrm>
              <a:off x="5987593" y="4259237"/>
              <a:ext cx="236992" cy="181654"/>
            </a:xfrm>
            <a:custGeom>
              <a:avLst/>
              <a:gdLst/>
              <a:ahLst/>
              <a:cxnLst/>
              <a:rect l="l" t="t" r="r" b="b"/>
              <a:pathLst>
                <a:path w="2467" h="1891" extrusionOk="0">
                  <a:moveTo>
                    <a:pt x="0" y="657"/>
                  </a:moveTo>
                  <a:cubicBezTo>
                    <a:pt x="358" y="339"/>
                    <a:pt x="1233" y="1"/>
                    <a:pt x="2467" y="1413"/>
                  </a:cubicBezTo>
                  <a:cubicBezTo>
                    <a:pt x="637" y="1890"/>
                    <a:pt x="119" y="1115"/>
                    <a:pt x="0" y="657"/>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6"/>
            <p:cNvSpPr/>
            <p:nvPr/>
          </p:nvSpPr>
          <p:spPr>
            <a:xfrm>
              <a:off x="5763954" y="4280275"/>
              <a:ext cx="175895" cy="227476"/>
            </a:xfrm>
            <a:custGeom>
              <a:avLst/>
              <a:gdLst/>
              <a:ahLst/>
              <a:cxnLst/>
              <a:rect l="l" t="t" r="r" b="b"/>
              <a:pathLst>
                <a:path w="1831" h="2368" extrusionOk="0">
                  <a:moveTo>
                    <a:pt x="1314" y="0"/>
                  </a:moveTo>
                  <a:cubicBezTo>
                    <a:pt x="1592" y="418"/>
                    <a:pt x="1831" y="1313"/>
                    <a:pt x="279" y="2368"/>
                  </a:cubicBezTo>
                  <a:cubicBezTo>
                    <a:pt x="1" y="518"/>
                    <a:pt x="836" y="80"/>
                    <a:pt x="1314" y="0"/>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6"/>
            <p:cNvSpPr/>
            <p:nvPr/>
          </p:nvSpPr>
          <p:spPr>
            <a:xfrm>
              <a:off x="5920636" y="4064321"/>
              <a:ext cx="237088" cy="181654"/>
            </a:xfrm>
            <a:custGeom>
              <a:avLst/>
              <a:gdLst/>
              <a:ahLst/>
              <a:cxnLst/>
              <a:rect l="l" t="t" r="r" b="b"/>
              <a:pathLst>
                <a:path w="2468" h="1891" extrusionOk="0">
                  <a:moveTo>
                    <a:pt x="1" y="657"/>
                  </a:moveTo>
                  <a:cubicBezTo>
                    <a:pt x="379" y="339"/>
                    <a:pt x="1234" y="0"/>
                    <a:pt x="2468" y="1413"/>
                  </a:cubicBezTo>
                  <a:cubicBezTo>
                    <a:pt x="657" y="1890"/>
                    <a:pt x="120" y="1114"/>
                    <a:pt x="1" y="657"/>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6"/>
            <p:cNvSpPr/>
            <p:nvPr/>
          </p:nvSpPr>
          <p:spPr>
            <a:xfrm>
              <a:off x="5668369" y="4096791"/>
              <a:ext cx="187423" cy="244671"/>
            </a:xfrm>
            <a:custGeom>
              <a:avLst/>
              <a:gdLst/>
              <a:ahLst/>
              <a:cxnLst/>
              <a:rect l="l" t="t" r="r" b="b"/>
              <a:pathLst>
                <a:path w="1951" h="2547" extrusionOk="0">
                  <a:moveTo>
                    <a:pt x="1115" y="1"/>
                  </a:moveTo>
                  <a:cubicBezTo>
                    <a:pt x="1493" y="319"/>
                    <a:pt x="1950" y="1115"/>
                    <a:pt x="737" y="2547"/>
                  </a:cubicBezTo>
                  <a:cubicBezTo>
                    <a:pt x="1" y="836"/>
                    <a:pt x="657" y="200"/>
                    <a:pt x="1115" y="1"/>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6"/>
            <p:cNvSpPr/>
            <p:nvPr/>
          </p:nvSpPr>
          <p:spPr>
            <a:xfrm>
              <a:off x="5767796" y="3865562"/>
              <a:ext cx="248520" cy="189339"/>
            </a:xfrm>
            <a:custGeom>
              <a:avLst/>
              <a:gdLst/>
              <a:ahLst/>
              <a:cxnLst/>
              <a:rect l="l" t="t" r="r" b="b"/>
              <a:pathLst>
                <a:path w="2587" h="1971" extrusionOk="0">
                  <a:moveTo>
                    <a:pt x="0" y="936"/>
                  </a:moveTo>
                  <a:cubicBezTo>
                    <a:pt x="279" y="538"/>
                    <a:pt x="1055" y="1"/>
                    <a:pt x="2586" y="1055"/>
                  </a:cubicBezTo>
                  <a:cubicBezTo>
                    <a:pt x="955" y="1970"/>
                    <a:pt x="239" y="1353"/>
                    <a:pt x="0" y="936"/>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6"/>
            <p:cNvSpPr/>
            <p:nvPr/>
          </p:nvSpPr>
          <p:spPr>
            <a:xfrm>
              <a:off x="5546078" y="3955383"/>
              <a:ext cx="189344" cy="248514"/>
            </a:xfrm>
            <a:custGeom>
              <a:avLst/>
              <a:gdLst/>
              <a:ahLst/>
              <a:cxnLst/>
              <a:rect l="l" t="t" r="r" b="b"/>
              <a:pathLst>
                <a:path w="1971" h="2587" extrusionOk="0">
                  <a:moveTo>
                    <a:pt x="1075" y="1"/>
                  </a:moveTo>
                  <a:cubicBezTo>
                    <a:pt x="1473" y="299"/>
                    <a:pt x="1970" y="1075"/>
                    <a:pt x="856" y="2587"/>
                  </a:cubicBezTo>
                  <a:cubicBezTo>
                    <a:pt x="1" y="916"/>
                    <a:pt x="637" y="219"/>
                    <a:pt x="1075" y="1"/>
                  </a:cubicBezTo>
                  <a:close/>
                </a:path>
              </a:pathLst>
            </a:custGeom>
            <a:solidFill>
              <a:srgbClr val="4F713E"/>
            </a:solidFill>
            <a:ln w="500" cap="flat" cmpd="sng">
              <a:solidFill>
                <a:srgbClr val="4F713E"/>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6"/>
            <p:cNvSpPr/>
            <p:nvPr/>
          </p:nvSpPr>
          <p:spPr>
            <a:xfrm>
              <a:off x="5582391" y="3733761"/>
              <a:ext cx="246599" cy="189243"/>
            </a:xfrm>
            <a:custGeom>
              <a:avLst/>
              <a:gdLst/>
              <a:ahLst/>
              <a:cxnLst/>
              <a:rect l="l" t="t" r="r" b="b"/>
              <a:pathLst>
                <a:path w="2567" h="1970" extrusionOk="0">
                  <a:moveTo>
                    <a:pt x="1" y="1114"/>
                  </a:moveTo>
                  <a:cubicBezTo>
                    <a:pt x="200" y="676"/>
                    <a:pt x="856" y="0"/>
                    <a:pt x="2567" y="776"/>
                  </a:cubicBezTo>
                  <a:cubicBezTo>
                    <a:pt x="1115" y="1969"/>
                    <a:pt x="319" y="1492"/>
                    <a:pt x="1" y="1114"/>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6"/>
            <p:cNvSpPr/>
            <p:nvPr/>
          </p:nvSpPr>
          <p:spPr>
            <a:xfrm>
              <a:off x="5528883" y="3672567"/>
              <a:ext cx="672839" cy="239003"/>
            </a:xfrm>
            <a:custGeom>
              <a:avLst/>
              <a:gdLst/>
              <a:ahLst/>
              <a:cxnLst/>
              <a:rect l="l" t="t" r="r" b="b"/>
              <a:pathLst>
                <a:path w="7004" h="2488" extrusionOk="0">
                  <a:moveTo>
                    <a:pt x="7003" y="1234"/>
                  </a:moveTo>
                  <a:cubicBezTo>
                    <a:pt x="2965" y="0"/>
                    <a:pt x="797" y="1612"/>
                    <a:pt x="60" y="2487"/>
                  </a:cubicBezTo>
                  <a:cubicBezTo>
                    <a:pt x="1" y="2169"/>
                    <a:pt x="1632" y="896"/>
                    <a:pt x="3363" y="677"/>
                  </a:cubicBezTo>
                  <a:cubicBezTo>
                    <a:pt x="4357" y="557"/>
                    <a:pt x="6645" y="836"/>
                    <a:pt x="7003" y="1234"/>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6"/>
            <p:cNvSpPr/>
            <p:nvPr/>
          </p:nvSpPr>
          <p:spPr>
            <a:xfrm>
              <a:off x="6226411" y="3781505"/>
              <a:ext cx="173974" cy="133815"/>
            </a:xfrm>
            <a:custGeom>
              <a:avLst/>
              <a:gdLst/>
              <a:ahLst/>
              <a:cxnLst/>
              <a:rect l="l" t="t" r="r" b="b"/>
              <a:pathLst>
                <a:path w="1811" h="1393" extrusionOk="0">
                  <a:moveTo>
                    <a:pt x="1" y="299"/>
                  </a:moveTo>
                  <a:cubicBezTo>
                    <a:pt x="339" y="120"/>
                    <a:pt x="1075" y="0"/>
                    <a:pt x="1811" y="1313"/>
                  </a:cubicBezTo>
                  <a:cubicBezTo>
                    <a:pt x="299" y="1393"/>
                    <a:pt x="21" y="697"/>
                    <a:pt x="1" y="299"/>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6"/>
            <p:cNvSpPr/>
            <p:nvPr/>
          </p:nvSpPr>
          <p:spPr>
            <a:xfrm>
              <a:off x="6159549" y="3643940"/>
              <a:ext cx="177816" cy="135736"/>
            </a:xfrm>
            <a:custGeom>
              <a:avLst/>
              <a:gdLst/>
              <a:ahLst/>
              <a:cxnLst/>
              <a:rect l="l" t="t" r="r" b="b"/>
              <a:pathLst>
                <a:path w="1851" h="1413" extrusionOk="0">
                  <a:moveTo>
                    <a:pt x="0" y="1054"/>
                  </a:moveTo>
                  <a:cubicBezTo>
                    <a:pt x="40" y="676"/>
                    <a:pt x="358" y="0"/>
                    <a:pt x="1850" y="119"/>
                  </a:cubicBezTo>
                  <a:cubicBezTo>
                    <a:pt x="1075" y="1412"/>
                    <a:pt x="339" y="1253"/>
                    <a:pt x="0" y="1054"/>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6"/>
            <p:cNvSpPr/>
            <p:nvPr/>
          </p:nvSpPr>
          <p:spPr>
            <a:xfrm>
              <a:off x="6090767" y="3800622"/>
              <a:ext cx="139582" cy="156774"/>
            </a:xfrm>
            <a:custGeom>
              <a:avLst/>
              <a:gdLst/>
              <a:ahLst/>
              <a:cxnLst/>
              <a:rect l="l" t="t" r="r" b="b"/>
              <a:pathLst>
                <a:path w="1453" h="1632" extrusionOk="0">
                  <a:moveTo>
                    <a:pt x="120" y="60"/>
                  </a:moveTo>
                  <a:cubicBezTo>
                    <a:pt x="498" y="0"/>
                    <a:pt x="1234" y="140"/>
                    <a:pt x="1452" y="1631"/>
                  </a:cubicBezTo>
                  <a:cubicBezTo>
                    <a:pt x="20" y="1174"/>
                    <a:pt x="0" y="438"/>
                    <a:pt x="120" y="60"/>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6"/>
            <p:cNvSpPr/>
            <p:nvPr/>
          </p:nvSpPr>
          <p:spPr>
            <a:xfrm>
              <a:off x="5989418" y="3563630"/>
              <a:ext cx="137757" cy="158695"/>
            </a:xfrm>
            <a:custGeom>
              <a:avLst/>
              <a:gdLst/>
              <a:ahLst/>
              <a:cxnLst/>
              <a:rect l="l" t="t" r="r" b="b"/>
              <a:pathLst>
                <a:path w="1434" h="1652" extrusionOk="0">
                  <a:moveTo>
                    <a:pt x="120" y="1612"/>
                  </a:moveTo>
                  <a:cubicBezTo>
                    <a:pt x="1" y="1234"/>
                    <a:pt x="21" y="478"/>
                    <a:pt x="1433" y="1"/>
                  </a:cubicBezTo>
                  <a:cubicBezTo>
                    <a:pt x="1234" y="1493"/>
                    <a:pt x="518" y="1652"/>
                    <a:pt x="120" y="1612"/>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6"/>
            <p:cNvSpPr/>
            <p:nvPr/>
          </p:nvSpPr>
          <p:spPr>
            <a:xfrm>
              <a:off x="5932163" y="3768152"/>
              <a:ext cx="147172" cy="151010"/>
            </a:xfrm>
            <a:custGeom>
              <a:avLst/>
              <a:gdLst/>
              <a:ahLst/>
              <a:cxnLst/>
              <a:rect l="l" t="t" r="r" b="b"/>
              <a:pathLst>
                <a:path w="1532" h="1572" extrusionOk="0">
                  <a:moveTo>
                    <a:pt x="100" y="100"/>
                  </a:moveTo>
                  <a:cubicBezTo>
                    <a:pt x="478" y="0"/>
                    <a:pt x="1214" y="100"/>
                    <a:pt x="1532" y="1572"/>
                  </a:cubicBezTo>
                  <a:cubicBezTo>
                    <a:pt x="80" y="1214"/>
                    <a:pt x="0" y="478"/>
                    <a:pt x="100" y="100"/>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6"/>
            <p:cNvSpPr/>
            <p:nvPr/>
          </p:nvSpPr>
          <p:spPr>
            <a:xfrm>
              <a:off x="5825147" y="3554119"/>
              <a:ext cx="137661" cy="158695"/>
            </a:xfrm>
            <a:custGeom>
              <a:avLst/>
              <a:gdLst/>
              <a:ahLst/>
              <a:cxnLst/>
              <a:rect l="l" t="t" r="r" b="b"/>
              <a:pathLst>
                <a:path w="1433" h="1652" extrusionOk="0">
                  <a:moveTo>
                    <a:pt x="120" y="1592"/>
                  </a:moveTo>
                  <a:cubicBezTo>
                    <a:pt x="0" y="1214"/>
                    <a:pt x="20" y="478"/>
                    <a:pt x="1432" y="0"/>
                  </a:cubicBezTo>
                  <a:cubicBezTo>
                    <a:pt x="1234" y="1472"/>
                    <a:pt x="517" y="1651"/>
                    <a:pt x="120" y="1592"/>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6"/>
            <p:cNvSpPr/>
            <p:nvPr/>
          </p:nvSpPr>
          <p:spPr>
            <a:xfrm>
              <a:off x="5769718" y="3779584"/>
              <a:ext cx="172052" cy="130069"/>
            </a:xfrm>
            <a:custGeom>
              <a:avLst/>
              <a:gdLst/>
              <a:ahLst/>
              <a:cxnLst/>
              <a:rect l="l" t="t" r="r" b="b"/>
              <a:pathLst>
                <a:path w="1791" h="1354" extrusionOk="0">
                  <a:moveTo>
                    <a:pt x="0" y="279"/>
                  </a:moveTo>
                  <a:cubicBezTo>
                    <a:pt x="358" y="80"/>
                    <a:pt x="1094" y="0"/>
                    <a:pt x="1791" y="1333"/>
                  </a:cubicBezTo>
                  <a:cubicBezTo>
                    <a:pt x="299" y="1353"/>
                    <a:pt x="20" y="657"/>
                    <a:pt x="0" y="279"/>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6"/>
            <p:cNvSpPr/>
            <p:nvPr/>
          </p:nvSpPr>
          <p:spPr>
            <a:xfrm>
              <a:off x="5628310" y="3588510"/>
              <a:ext cx="135740" cy="179733"/>
            </a:xfrm>
            <a:custGeom>
              <a:avLst/>
              <a:gdLst/>
              <a:ahLst/>
              <a:cxnLst/>
              <a:rect l="l" t="t" r="r" b="b"/>
              <a:pathLst>
                <a:path w="1413" h="1871" extrusionOk="0">
                  <a:moveTo>
                    <a:pt x="378" y="1870"/>
                  </a:moveTo>
                  <a:cubicBezTo>
                    <a:pt x="159" y="1532"/>
                    <a:pt x="0" y="816"/>
                    <a:pt x="1253" y="0"/>
                  </a:cubicBezTo>
                  <a:cubicBezTo>
                    <a:pt x="1413" y="1492"/>
                    <a:pt x="756" y="1810"/>
                    <a:pt x="378" y="1870"/>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6"/>
            <p:cNvSpPr/>
            <p:nvPr/>
          </p:nvSpPr>
          <p:spPr>
            <a:xfrm>
              <a:off x="5628310" y="3823486"/>
              <a:ext cx="175895" cy="135832"/>
            </a:xfrm>
            <a:custGeom>
              <a:avLst/>
              <a:gdLst/>
              <a:ahLst/>
              <a:cxnLst/>
              <a:rect l="l" t="t" r="r" b="b"/>
              <a:pathLst>
                <a:path w="1831" h="1414" extrusionOk="0">
                  <a:moveTo>
                    <a:pt x="0" y="339"/>
                  </a:moveTo>
                  <a:cubicBezTo>
                    <a:pt x="338" y="140"/>
                    <a:pt x="1055" y="1"/>
                    <a:pt x="1830" y="1294"/>
                  </a:cubicBezTo>
                  <a:cubicBezTo>
                    <a:pt x="338" y="1413"/>
                    <a:pt x="40" y="737"/>
                    <a:pt x="0" y="339"/>
                  </a:cubicBezTo>
                  <a:close/>
                </a:path>
              </a:pathLst>
            </a:custGeom>
            <a:solidFill>
              <a:srgbClr val="4F713E"/>
            </a:solidFill>
            <a:ln w="500" cap="flat" cmpd="sng">
              <a:solidFill>
                <a:srgbClr val="4F713E"/>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6"/>
            <p:cNvSpPr/>
            <p:nvPr/>
          </p:nvSpPr>
          <p:spPr>
            <a:xfrm>
              <a:off x="5467785" y="3678331"/>
              <a:ext cx="147172" cy="193086"/>
            </a:xfrm>
            <a:custGeom>
              <a:avLst/>
              <a:gdLst/>
              <a:ahLst/>
              <a:cxnLst/>
              <a:rect l="l" t="t" r="r" b="b"/>
              <a:pathLst>
                <a:path w="1532" h="2010" extrusionOk="0">
                  <a:moveTo>
                    <a:pt x="577" y="2009"/>
                  </a:moveTo>
                  <a:cubicBezTo>
                    <a:pt x="299" y="1731"/>
                    <a:pt x="0" y="1035"/>
                    <a:pt x="1094" y="0"/>
                  </a:cubicBezTo>
                  <a:cubicBezTo>
                    <a:pt x="1532" y="1432"/>
                    <a:pt x="955" y="1890"/>
                    <a:pt x="577" y="2009"/>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6"/>
            <p:cNvSpPr/>
            <p:nvPr/>
          </p:nvSpPr>
          <p:spPr>
            <a:xfrm>
              <a:off x="5509766" y="3836935"/>
              <a:ext cx="766407" cy="556202"/>
            </a:xfrm>
            <a:custGeom>
              <a:avLst/>
              <a:gdLst/>
              <a:ahLst/>
              <a:cxnLst/>
              <a:rect l="l" t="t" r="r" b="b"/>
              <a:pathLst>
                <a:path w="7978" h="5790" extrusionOk="0">
                  <a:moveTo>
                    <a:pt x="7978" y="5789"/>
                  </a:moveTo>
                  <a:cubicBezTo>
                    <a:pt x="5213" y="736"/>
                    <a:pt x="1553" y="199"/>
                    <a:pt x="1" y="358"/>
                  </a:cubicBezTo>
                  <a:cubicBezTo>
                    <a:pt x="259" y="0"/>
                    <a:pt x="3044" y="299"/>
                    <a:pt x="4934" y="1751"/>
                  </a:cubicBezTo>
                  <a:cubicBezTo>
                    <a:pt x="6028" y="2586"/>
                    <a:pt x="7978" y="5033"/>
                    <a:pt x="7978" y="5789"/>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6"/>
            <p:cNvSpPr/>
            <p:nvPr/>
          </p:nvSpPr>
          <p:spPr>
            <a:xfrm>
              <a:off x="6209215" y="4436957"/>
              <a:ext cx="198855" cy="259945"/>
            </a:xfrm>
            <a:custGeom>
              <a:avLst/>
              <a:gdLst/>
              <a:ahLst/>
              <a:cxnLst/>
              <a:rect l="l" t="t" r="r" b="b"/>
              <a:pathLst>
                <a:path w="2070" h="2706" extrusionOk="0">
                  <a:moveTo>
                    <a:pt x="737" y="1"/>
                  </a:moveTo>
                  <a:cubicBezTo>
                    <a:pt x="1254" y="140"/>
                    <a:pt x="2069" y="737"/>
                    <a:pt x="1512" y="2706"/>
                  </a:cubicBezTo>
                  <a:cubicBezTo>
                    <a:pt x="1" y="1333"/>
                    <a:pt x="379" y="398"/>
                    <a:pt x="737" y="1"/>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6"/>
            <p:cNvSpPr/>
            <p:nvPr/>
          </p:nvSpPr>
          <p:spPr>
            <a:xfrm>
              <a:off x="6277997" y="4240120"/>
              <a:ext cx="258127" cy="198849"/>
            </a:xfrm>
            <a:custGeom>
              <a:avLst/>
              <a:gdLst/>
              <a:ahLst/>
              <a:cxnLst/>
              <a:rect l="l" t="t" r="r" b="b"/>
              <a:pathLst>
                <a:path w="2687" h="2070" extrusionOk="0">
                  <a:moveTo>
                    <a:pt x="1" y="717"/>
                  </a:moveTo>
                  <a:cubicBezTo>
                    <a:pt x="399" y="359"/>
                    <a:pt x="1353" y="1"/>
                    <a:pt x="2686" y="1572"/>
                  </a:cubicBezTo>
                  <a:cubicBezTo>
                    <a:pt x="697" y="2069"/>
                    <a:pt x="120" y="1234"/>
                    <a:pt x="1" y="717"/>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6"/>
            <p:cNvSpPr/>
            <p:nvPr/>
          </p:nvSpPr>
          <p:spPr>
            <a:xfrm>
              <a:off x="6052533" y="4312745"/>
              <a:ext cx="206444" cy="269551"/>
            </a:xfrm>
            <a:custGeom>
              <a:avLst/>
              <a:gdLst/>
              <a:ahLst/>
              <a:cxnLst/>
              <a:rect l="l" t="t" r="r" b="b"/>
              <a:pathLst>
                <a:path w="2149" h="2806" extrusionOk="0">
                  <a:moveTo>
                    <a:pt x="1154" y="1"/>
                  </a:moveTo>
                  <a:cubicBezTo>
                    <a:pt x="1572" y="299"/>
                    <a:pt x="2149" y="1154"/>
                    <a:pt x="955" y="2805"/>
                  </a:cubicBezTo>
                  <a:cubicBezTo>
                    <a:pt x="0" y="995"/>
                    <a:pt x="677" y="239"/>
                    <a:pt x="1154" y="1"/>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6"/>
            <p:cNvSpPr/>
            <p:nvPr/>
          </p:nvSpPr>
          <p:spPr>
            <a:xfrm>
              <a:off x="6149943" y="4014655"/>
              <a:ext cx="269558" cy="206438"/>
            </a:xfrm>
            <a:custGeom>
              <a:avLst/>
              <a:gdLst/>
              <a:ahLst/>
              <a:cxnLst/>
              <a:rect l="l" t="t" r="r" b="b"/>
              <a:pathLst>
                <a:path w="2806" h="2149" extrusionOk="0">
                  <a:moveTo>
                    <a:pt x="1" y="1194"/>
                  </a:moveTo>
                  <a:cubicBezTo>
                    <a:pt x="240" y="716"/>
                    <a:pt x="976" y="0"/>
                    <a:pt x="2806" y="895"/>
                  </a:cubicBezTo>
                  <a:cubicBezTo>
                    <a:pt x="1194" y="2149"/>
                    <a:pt x="339" y="1612"/>
                    <a:pt x="1" y="1194"/>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6"/>
            <p:cNvSpPr/>
            <p:nvPr/>
          </p:nvSpPr>
          <p:spPr>
            <a:xfrm>
              <a:off x="5930242" y="4129261"/>
              <a:ext cx="208365" cy="271473"/>
            </a:xfrm>
            <a:custGeom>
              <a:avLst/>
              <a:gdLst/>
              <a:ahLst/>
              <a:cxnLst/>
              <a:rect l="l" t="t" r="r" b="b"/>
              <a:pathLst>
                <a:path w="2169" h="2826" extrusionOk="0">
                  <a:moveTo>
                    <a:pt x="1094" y="1"/>
                  </a:moveTo>
                  <a:cubicBezTo>
                    <a:pt x="1552" y="299"/>
                    <a:pt x="2169" y="1095"/>
                    <a:pt x="1074" y="2826"/>
                  </a:cubicBezTo>
                  <a:cubicBezTo>
                    <a:pt x="0" y="1075"/>
                    <a:pt x="637" y="279"/>
                    <a:pt x="1094"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6"/>
            <p:cNvSpPr/>
            <p:nvPr/>
          </p:nvSpPr>
          <p:spPr>
            <a:xfrm>
              <a:off x="6000946" y="3846445"/>
              <a:ext cx="269558" cy="206534"/>
            </a:xfrm>
            <a:custGeom>
              <a:avLst/>
              <a:gdLst/>
              <a:ahLst/>
              <a:cxnLst/>
              <a:rect l="l" t="t" r="r" b="b"/>
              <a:pathLst>
                <a:path w="2806" h="2150" extrusionOk="0">
                  <a:moveTo>
                    <a:pt x="0" y="1194"/>
                  </a:moveTo>
                  <a:cubicBezTo>
                    <a:pt x="239" y="717"/>
                    <a:pt x="955" y="1"/>
                    <a:pt x="2805" y="896"/>
                  </a:cubicBezTo>
                  <a:cubicBezTo>
                    <a:pt x="1194" y="2149"/>
                    <a:pt x="319" y="1612"/>
                    <a:pt x="0" y="1194"/>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6"/>
            <p:cNvSpPr/>
            <p:nvPr/>
          </p:nvSpPr>
          <p:spPr>
            <a:xfrm>
              <a:off x="5767796" y="3993617"/>
              <a:ext cx="200776" cy="261866"/>
            </a:xfrm>
            <a:custGeom>
              <a:avLst/>
              <a:gdLst/>
              <a:ahLst/>
              <a:cxnLst/>
              <a:rect l="l" t="t" r="r" b="b"/>
              <a:pathLst>
                <a:path w="2090" h="2726" extrusionOk="0">
                  <a:moveTo>
                    <a:pt x="756" y="0"/>
                  </a:moveTo>
                  <a:cubicBezTo>
                    <a:pt x="1274" y="160"/>
                    <a:pt x="2089" y="776"/>
                    <a:pt x="1492" y="2726"/>
                  </a:cubicBezTo>
                  <a:cubicBezTo>
                    <a:pt x="0" y="1333"/>
                    <a:pt x="398" y="398"/>
                    <a:pt x="756" y="0"/>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6"/>
            <p:cNvSpPr/>
            <p:nvPr/>
          </p:nvSpPr>
          <p:spPr>
            <a:xfrm>
              <a:off x="5773560" y="3720312"/>
              <a:ext cx="254188" cy="195007"/>
            </a:xfrm>
            <a:custGeom>
              <a:avLst/>
              <a:gdLst/>
              <a:ahLst/>
              <a:cxnLst/>
              <a:rect l="l" t="t" r="r" b="b"/>
              <a:pathLst>
                <a:path w="2646" h="2030" extrusionOk="0">
                  <a:moveTo>
                    <a:pt x="0" y="1393"/>
                  </a:moveTo>
                  <a:cubicBezTo>
                    <a:pt x="100" y="876"/>
                    <a:pt x="637" y="1"/>
                    <a:pt x="2646" y="419"/>
                  </a:cubicBezTo>
                  <a:cubicBezTo>
                    <a:pt x="1393" y="2030"/>
                    <a:pt x="418" y="1712"/>
                    <a:pt x="0" y="1393"/>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6"/>
            <p:cNvSpPr/>
            <p:nvPr/>
          </p:nvSpPr>
          <p:spPr>
            <a:xfrm>
              <a:off x="5588155" y="3907639"/>
              <a:ext cx="196933" cy="256103"/>
            </a:xfrm>
            <a:custGeom>
              <a:avLst/>
              <a:gdLst/>
              <a:ahLst/>
              <a:cxnLst/>
              <a:rect l="l" t="t" r="r" b="b"/>
              <a:pathLst>
                <a:path w="2050" h="2666" extrusionOk="0">
                  <a:moveTo>
                    <a:pt x="677" y="0"/>
                  </a:moveTo>
                  <a:cubicBezTo>
                    <a:pt x="1194" y="120"/>
                    <a:pt x="2049" y="677"/>
                    <a:pt x="1572" y="2666"/>
                  </a:cubicBezTo>
                  <a:cubicBezTo>
                    <a:pt x="0" y="1353"/>
                    <a:pt x="339" y="398"/>
                    <a:pt x="677" y="0"/>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6"/>
            <p:cNvSpPr/>
            <p:nvPr/>
          </p:nvSpPr>
          <p:spPr>
            <a:xfrm>
              <a:off x="5538489" y="3676410"/>
              <a:ext cx="231325" cy="179733"/>
            </a:xfrm>
            <a:custGeom>
              <a:avLst/>
              <a:gdLst/>
              <a:ahLst/>
              <a:cxnLst/>
              <a:rect l="l" t="t" r="r" b="b"/>
              <a:pathLst>
                <a:path w="2408" h="1871" extrusionOk="0">
                  <a:moveTo>
                    <a:pt x="0" y="1492"/>
                  </a:moveTo>
                  <a:cubicBezTo>
                    <a:pt x="0" y="955"/>
                    <a:pt x="358" y="0"/>
                    <a:pt x="2407" y="40"/>
                  </a:cubicBezTo>
                  <a:cubicBezTo>
                    <a:pt x="1472" y="1870"/>
                    <a:pt x="458" y="1731"/>
                    <a:pt x="0" y="1492"/>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847" y="433285"/>
            <a:ext cx="3342741" cy="4456988"/>
          </a:xfrm>
          <a:prstGeom prst="rect">
            <a:avLst/>
          </a:prstGeom>
        </p:spPr>
      </p:pic>
      <p:sp>
        <p:nvSpPr>
          <p:cNvPr id="68" name="TextBox 67"/>
          <p:cNvSpPr txBox="1"/>
          <p:nvPr/>
        </p:nvSpPr>
        <p:spPr>
          <a:xfrm>
            <a:off x="1399142" y="118959"/>
            <a:ext cx="3328384" cy="2308324"/>
          </a:xfrm>
          <a:prstGeom prst="rect">
            <a:avLst/>
          </a:prstGeom>
          <a:noFill/>
        </p:spPr>
        <p:txBody>
          <a:bodyPr wrap="square" rtlCol="1">
            <a:spAutoFit/>
          </a:bodyPr>
          <a:lstStyle/>
          <a:p>
            <a:pPr algn="r">
              <a:lnSpc>
                <a:spcPct val="150000"/>
              </a:lnSpc>
            </a:pPr>
            <a:r>
              <a:rPr lang="fa-IR" sz="1600" b="1" dirty="0" smtClean="0">
                <a:solidFill>
                  <a:srgbClr val="002060"/>
                </a:solidFill>
                <a:cs typeface="B Mitra" panose="00000400000000000000" pitchFamily="2" charset="-78"/>
              </a:rPr>
              <a:t/>
            </a:r>
            <a:br>
              <a:rPr lang="fa-IR" sz="1600" b="1" dirty="0" smtClean="0">
                <a:solidFill>
                  <a:srgbClr val="002060"/>
                </a:solidFill>
                <a:cs typeface="B Mitra" panose="00000400000000000000" pitchFamily="2" charset="-78"/>
              </a:rPr>
            </a:br>
            <a:r>
              <a:rPr lang="fa-IR" sz="1600" b="1" dirty="0">
                <a:solidFill>
                  <a:srgbClr val="002060"/>
                </a:solidFill>
                <a:cs typeface="B Mitra" panose="00000400000000000000" pitchFamily="2" charset="-78"/>
              </a:rPr>
              <a:t>نام کتاب: مثنوی معنوی </a:t>
            </a:r>
            <a:r>
              <a:rPr lang="fa-IR" sz="1600" b="1" dirty="0" smtClean="0">
                <a:solidFill>
                  <a:srgbClr val="002060"/>
                </a:solidFill>
                <a:cs typeface="B Mitra" panose="00000400000000000000" pitchFamily="2" charset="-78"/>
              </a:rPr>
              <a:t/>
            </a:r>
            <a:br>
              <a:rPr lang="fa-IR" sz="1600" b="1" dirty="0" smtClean="0">
                <a:solidFill>
                  <a:srgbClr val="002060"/>
                </a:solidFill>
                <a:cs typeface="B Mitra" panose="00000400000000000000" pitchFamily="2" charset="-78"/>
              </a:rPr>
            </a:br>
            <a:r>
              <a:rPr lang="fa-IR" sz="1600" b="1" dirty="0">
                <a:solidFill>
                  <a:srgbClr val="002060"/>
                </a:solidFill>
                <a:cs typeface="B Mitra" panose="00000400000000000000" pitchFamily="2" charset="-78"/>
              </a:rPr>
              <a:t>مولف : زینب علیزاده لوشابی</a:t>
            </a:r>
            <a:r>
              <a:rPr lang="fa-IR" sz="1600" b="1" dirty="0" smtClean="0">
                <a:solidFill>
                  <a:srgbClr val="002060"/>
                </a:solidFill>
                <a:cs typeface="B Mitra" panose="00000400000000000000" pitchFamily="2" charset="-78"/>
              </a:rPr>
              <a:t/>
            </a:r>
            <a:br>
              <a:rPr lang="fa-IR" sz="1600" b="1" dirty="0" smtClean="0">
                <a:solidFill>
                  <a:srgbClr val="002060"/>
                </a:solidFill>
                <a:cs typeface="B Mitra" panose="00000400000000000000" pitchFamily="2" charset="-78"/>
              </a:rPr>
            </a:br>
            <a:r>
              <a:rPr lang="fa-IR" sz="1600" b="1" dirty="0">
                <a:solidFill>
                  <a:srgbClr val="002060"/>
                </a:solidFill>
                <a:cs typeface="B Mitra" panose="00000400000000000000" pitchFamily="2" charset="-78"/>
              </a:rPr>
              <a:t>ناشر : هنارس </a:t>
            </a:r>
            <a:r>
              <a:rPr lang="fa-IR" sz="1600" b="1" dirty="0" smtClean="0">
                <a:solidFill>
                  <a:srgbClr val="002060"/>
                </a:solidFill>
                <a:cs typeface="B Mitra" panose="00000400000000000000" pitchFamily="2" charset="-78"/>
              </a:rPr>
              <a:t/>
            </a:r>
            <a:br>
              <a:rPr lang="fa-IR" sz="1600" b="1" dirty="0" smtClean="0">
                <a:solidFill>
                  <a:srgbClr val="002060"/>
                </a:solidFill>
                <a:cs typeface="B Mitra" panose="00000400000000000000" pitchFamily="2" charset="-78"/>
              </a:rPr>
            </a:br>
            <a:r>
              <a:rPr lang="fa-IR" sz="1600" b="1" dirty="0">
                <a:solidFill>
                  <a:srgbClr val="002060"/>
                </a:solidFill>
                <a:cs typeface="B Mitra" panose="00000400000000000000" pitchFamily="2" charset="-78"/>
              </a:rPr>
              <a:t>این کتاب شامل داستان های پند آموزی است که خیلی چیز ها به ما یاد </a:t>
            </a:r>
            <a:r>
              <a:rPr lang="fa-IR" sz="1600" b="1" dirty="0" smtClean="0">
                <a:solidFill>
                  <a:srgbClr val="002060"/>
                </a:solidFill>
                <a:cs typeface="B Mitra" panose="00000400000000000000" pitchFamily="2" charset="-78"/>
              </a:rPr>
              <a:t>میدهد</a:t>
            </a:r>
            <a:endParaRPr lang="fa-IR" sz="1600" b="1" dirty="0">
              <a:solidFill>
                <a:srgbClr val="002060"/>
              </a:solidFill>
              <a:cs typeface="B Mitra" panose="00000400000000000000" pitchFamily="2" charset="-78"/>
            </a:endParaRPr>
          </a:p>
        </p:txBody>
      </p:sp>
      <p:sp>
        <p:nvSpPr>
          <p:cNvPr id="69" name="TextBox 68"/>
          <p:cNvSpPr txBox="1"/>
          <p:nvPr/>
        </p:nvSpPr>
        <p:spPr>
          <a:xfrm>
            <a:off x="312607" y="2273394"/>
            <a:ext cx="1996800" cy="307777"/>
          </a:xfrm>
          <a:prstGeom prst="rect">
            <a:avLst/>
          </a:prstGeom>
          <a:noFill/>
        </p:spPr>
        <p:txBody>
          <a:bodyPr wrap="square" rtlCol="1">
            <a:spAutoFit/>
          </a:bodyPr>
          <a:lstStyle/>
          <a:p>
            <a:r>
              <a:rPr lang="fa-IR" b="1" dirty="0">
                <a:cs typeface="B Mitra" panose="00000400000000000000" pitchFamily="2" charset="-78"/>
              </a:rPr>
              <a:t>سارینا </a:t>
            </a:r>
            <a:r>
              <a:rPr lang="fa-IR" b="1" dirty="0" smtClean="0">
                <a:cs typeface="B Mitra" panose="00000400000000000000" pitchFamily="2" charset="-78"/>
              </a:rPr>
              <a:t>برخورداری/ پایه پنجم</a:t>
            </a:r>
            <a:endParaRPr lang="fa-IR" b="1" dirty="0">
              <a:cs typeface="B Mitra" panose="000004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5" name="Google Shape;515;p34"/>
          <p:cNvSpPr/>
          <p:nvPr/>
        </p:nvSpPr>
        <p:spPr>
          <a:xfrm>
            <a:off x="3184500" y="4287452"/>
            <a:ext cx="97" cy="97"/>
          </a:xfrm>
          <a:custGeom>
            <a:avLst/>
            <a:gdLst/>
            <a:ahLst/>
            <a:cxnLst/>
            <a:rect l="l" t="t" r="r" b="b"/>
            <a:pathLst>
              <a:path w="1" h="1" extrusionOk="0">
                <a:moveTo>
                  <a:pt x="1" y="1"/>
                </a:moveTo>
                <a:close/>
              </a:path>
            </a:pathLst>
          </a:custGeom>
          <a:solidFill>
            <a:srgbClr val="000000"/>
          </a:solidFill>
          <a:ln w="11925" cap="flat" cmpd="sng">
            <a:solidFill>
              <a:srgbClr val="B8D47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p:nvPr/>
        </p:nvSpPr>
        <p:spPr>
          <a:xfrm>
            <a:off x="3184500" y="3878420"/>
            <a:ext cx="97" cy="97"/>
          </a:xfrm>
          <a:custGeom>
            <a:avLst/>
            <a:gdLst/>
            <a:ahLst/>
            <a:cxnLst/>
            <a:rect l="l" t="t" r="r" b="b"/>
            <a:pathLst>
              <a:path w="1" h="1" extrusionOk="0">
                <a:moveTo>
                  <a:pt x="1" y="0"/>
                </a:moveTo>
                <a:close/>
              </a:path>
            </a:pathLst>
          </a:custGeom>
          <a:solidFill>
            <a:srgbClr val="000000"/>
          </a:solidFill>
          <a:ln w="11925" cap="flat" cmpd="sng">
            <a:solidFill>
              <a:srgbClr val="B8D47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4"/>
          <p:cNvSpPr/>
          <p:nvPr/>
        </p:nvSpPr>
        <p:spPr>
          <a:xfrm>
            <a:off x="3541541" y="3615949"/>
            <a:ext cx="63726" cy="21339"/>
          </a:xfrm>
          <a:custGeom>
            <a:avLst/>
            <a:gdLst/>
            <a:ahLst/>
            <a:cxnLst/>
            <a:rect l="l" t="t" r="r" b="b"/>
            <a:pathLst>
              <a:path w="657" h="220" extrusionOk="0">
                <a:moveTo>
                  <a:pt x="656" y="1"/>
                </a:moveTo>
                <a:lnTo>
                  <a:pt x="0" y="220"/>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4"/>
          <p:cNvSpPr/>
          <p:nvPr/>
        </p:nvSpPr>
        <p:spPr>
          <a:xfrm>
            <a:off x="3555024" y="3652614"/>
            <a:ext cx="61786" cy="21339"/>
          </a:xfrm>
          <a:custGeom>
            <a:avLst/>
            <a:gdLst/>
            <a:ahLst/>
            <a:cxnLst/>
            <a:rect l="l" t="t" r="r" b="b"/>
            <a:pathLst>
              <a:path w="637" h="220" extrusionOk="0">
                <a:moveTo>
                  <a:pt x="637" y="1"/>
                </a:moveTo>
                <a:lnTo>
                  <a:pt x="0" y="220"/>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4"/>
          <p:cNvSpPr/>
          <p:nvPr/>
        </p:nvSpPr>
        <p:spPr>
          <a:xfrm>
            <a:off x="3782673" y="4331876"/>
            <a:ext cx="61883" cy="21242"/>
          </a:xfrm>
          <a:custGeom>
            <a:avLst/>
            <a:gdLst/>
            <a:ahLst/>
            <a:cxnLst/>
            <a:rect l="l" t="t" r="r" b="b"/>
            <a:pathLst>
              <a:path w="638" h="219" extrusionOk="0">
                <a:moveTo>
                  <a:pt x="637" y="0"/>
                </a:moveTo>
                <a:lnTo>
                  <a:pt x="1" y="219"/>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4"/>
          <p:cNvSpPr/>
          <p:nvPr/>
        </p:nvSpPr>
        <p:spPr>
          <a:xfrm>
            <a:off x="3686162" y="3756884"/>
            <a:ext cx="268385" cy="603988"/>
          </a:xfrm>
          <a:custGeom>
            <a:avLst/>
            <a:gdLst/>
            <a:ahLst/>
            <a:cxnLst/>
            <a:rect l="l" t="t" r="r" b="b"/>
            <a:pathLst>
              <a:path w="2767" h="6227" extrusionOk="0">
                <a:moveTo>
                  <a:pt x="896" y="338"/>
                </a:moveTo>
                <a:lnTo>
                  <a:pt x="2766" y="5948"/>
                </a:lnTo>
                <a:lnTo>
                  <a:pt x="1931" y="6227"/>
                </a:lnTo>
                <a:lnTo>
                  <a:pt x="61" y="617"/>
                </a:lnTo>
                <a:cubicBezTo>
                  <a:pt x="1" y="398"/>
                  <a:pt x="120" y="139"/>
                  <a:pt x="339" y="60"/>
                </a:cubicBezTo>
                <a:lnTo>
                  <a:pt x="339" y="60"/>
                </a:lnTo>
                <a:cubicBezTo>
                  <a:pt x="578" y="0"/>
                  <a:pt x="817" y="119"/>
                  <a:pt x="896" y="33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2416676" y="4376203"/>
            <a:ext cx="4310652" cy="142874"/>
          </a:xfrm>
          <a:custGeom>
            <a:avLst/>
            <a:gdLst/>
            <a:ahLst/>
            <a:cxnLst/>
            <a:rect l="l" t="t" r="r" b="b"/>
            <a:pathLst>
              <a:path w="44442" h="1473" extrusionOk="0">
                <a:moveTo>
                  <a:pt x="1" y="1"/>
                </a:moveTo>
                <a:lnTo>
                  <a:pt x="1" y="1473"/>
                </a:lnTo>
                <a:lnTo>
                  <a:pt x="44441" y="1473"/>
                </a:lnTo>
                <a:lnTo>
                  <a:pt x="444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2" name="Google Shape;522;p34"/>
          <p:cNvGrpSpPr/>
          <p:nvPr/>
        </p:nvGrpSpPr>
        <p:grpSpPr>
          <a:xfrm>
            <a:off x="2810193" y="3214677"/>
            <a:ext cx="3615126" cy="1175099"/>
            <a:chOff x="2810193" y="3214677"/>
            <a:chExt cx="3615126" cy="1175099"/>
          </a:xfrm>
        </p:grpSpPr>
        <p:sp>
          <p:nvSpPr>
            <p:cNvPr id="523" name="Google Shape;523;p34"/>
            <p:cNvSpPr/>
            <p:nvPr/>
          </p:nvSpPr>
          <p:spPr>
            <a:xfrm rot="-1269033">
              <a:off x="5462338" y="3567151"/>
              <a:ext cx="132038" cy="821348"/>
            </a:xfrm>
            <a:custGeom>
              <a:avLst/>
              <a:gdLst/>
              <a:ahLst/>
              <a:cxnLst/>
              <a:rect l="l" t="t" r="r" b="b"/>
              <a:pathLst>
                <a:path w="2050" h="12096" extrusionOk="0">
                  <a:moveTo>
                    <a:pt x="1" y="0"/>
                  </a:moveTo>
                  <a:lnTo>
                    <a:pt x="2050" y="0"/>
                  </a:lnTo>
                  <a:lnTo>
                    <a:pt x="2050" y="12095"/>
                  </a:lnTo>
                  <a:lnTo>
                    <a:pt x="1" y="12095"/>
                  </a:lnTo>
                  <a:close/>
                </a:path>
              </a:pathLst>
            </a:custGeom>
            <a:solidFill>
              <a:srgbClr val="FFE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4" name="Google Shape;524;p34"/>
            <p:cNvGrpSpPr/>
            <p:nvPr/>
          </p:nvGrpSpPr>
          <p:grpSpPr>
            <a:xfrm>
              <a:off x="5701639" y="3970954"/>
              <a:ext cx="723680" cy="403403"/>
              <a:chOff x="5701639" y="3970954"/>
              <a:chExt cx="723680" cy="403403"/>
            </a:xfrm>
          </p:grpSpPr>
          <p:sp>
            <p:nvSpPr>
              <p:cNvPr id="525" name="Google Shape;525;p34"/>
              <p:cNvSpPr/>
              <p:nvPr/>
            </p:nvSpPr>
            <p:spPr>
              <a:xfrm>
                <a:off x="5745966" y="4082887"/>
                <a:ext cx="634929" cy="291470"/>
              </a:xfrm>
              <a:custGeom>
                <a:avLst/>
                <a:gdLst/>
                <a:ahLst/>
                <a:cxnLst/>
                <a:rect l="l" t="t" r="r" b="b"/>
                <a:pathLst>
                  <a:path w="6546" h="3005" extrusionOk="0">
                    <a:moveTo>
                      <a:pt x="1" y="0"/>
                    </a:moveTo>
                    <a:lnTo>
                      <a:pt x="6546" y="0"/>
                    </a:lnTo>
                    <a:lnTo>
                      <a:pt x="6546" y="3004"/>
                    </a:lnTo>
                    <a:lnTo>
                      <a:pt x="1" y="3004"/>
                    </a:lnTo>
                    <a:close/>
                  </a:path>
                </a:pathLst>
              </a:custGeom>
              <a:solidFill>
                <a:srgbClr val="C09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4"/>
              <p:cNvSpPr/>
              <p:nvPr/>
            </p:nvSpPr>
            <p:spPr>
              <a:xfrm>
                <a:off x="5701639" y="3970954"/>
                <a:ext cx="723680" cy="112029"/>
              </a:xfrm>
              <a:custGeom>
                <a:avLst/>
                <a:gdLst/>
                <a:ahLst/>
                <a:cxnLst/>
                <a:rect l="l" t="t" r="r" b="b"/>
                <a:pathLst>
                  <a:path w="7461" h="1155" extrusionOk="0">
                    <a:moveTo>
                      <a:pt x="0" y="0"/>
                    </a:moveTo>
                    <a:lnTo>
                      <a:pt x="7460" y="0"/>
                    </a:lnTo>
                    <a:lnTo>
                      <a:pt x="7460" y="1154"/>
                    </a:lnTo>
                    <a:lnTo>
                      <a:pt x="0" y="1154"/>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a:off x="5944710" y="4109852"/>
                <a:ext cx="237444" cy="48401"/>
              </a:xfrm>
              <a:custGeom>
                <a:avLst/>
                <a:gdLst/>
                <a:ahLst/>
                <a:cxnLst/>
                <a:rect l="l" t="t" r="r" b="b"/>
                <a:pathLst>
                  <a:path w="2448" h="499" extrusionOk="0">
                    <a:moveTo>
                      <a:pt x="1" y="1"/>
                    </a:moveTo>
                    <a:lnTo>
                      <a:pt x="2448" y="1"/>
                    </a:lnTo>
                    <a:lnTo>
                      <a:pt x="2448" y="239"/>
                    </a:lnTo>
                    <a:cubicBezTo>
                      <a:pt x="2448" y="379"/>
                      <a:pt x="2328" y="498"/>
                      <a:pt x="2189" y="498"/>
                    </a:cubicBezTo>
                    <a:lnTo>
                      <a:pt x="259" y="498"/>
                    </a:lnTo>
                    <a:cubicBezTo>
                      <a:pt x="120" y="498"/>
                      <a:pt x="1" y="379"/>
                      <a:pt x="1" y="239"/>
                    </a:cubicBez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34"/>
            <p:cNvGrpSpPr/>
            <p:nvPr/>
          </p:nvGrpSpPr>
          <p:grpSpPr>
            <a:xfrm>
              <a:off x="2810193" y="3214677"/>
              <a:ext cx="198840" cy="1173252"/>
              <a:chOff x="2810193" y="3214677"/>
              <a:chExt cx="198840" cy="1173252"/>
            </a:xfrm>
          </p:grpSpPr>
          <p:sp>
            <p:nvSpPr>
              <p:cNvPr id="529" name="Google Shape;529;p34"/>
              <p:cNvSpPr/>
              <p:nvPr/>
            </p:nvSpPr>
            <p:spPr>
              <a:xfrm>
                <a:off x="2810193" y="3214677"/>
                <a:ext cx="198840" cy="1173252"/>
              </a:xfrm>
              <a:custGeom>
                <a:avLst/>
                <a:gdLst/>
                <a:ahLst/>
                <a:cxnLst/>
                <a:rect l="l" t="t" r="r" b="b"/>
                <a:pathLst>
                  <a:path w="2050" h="12096" extrusionOk="0">
                    <a:moveTo>
                      <a:pt x="1" y="0"/>
                    </a:moveTo>
                    <a:lnTo>
                      <a:pt x="2050" y="0"/>
                    </a:lnTo>
                    <a:lnTo>
                      <a:pt x="2050" y="12095"/>
                    </a:lnTo>
                    <a:lnTo>
                      <a:pt x="1" y="12095"/>
                    </a:ln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p:nvPr/>
            </p:nvSpPr>
            <p:spPr>
              <a:xfrm>
                <a:off x="2885461" y="3372877"/>
                <a:ext cx="50243" cy="935905"/>
              </a:xfrm>
              <a:custGeom>
                <a:avLst/>
                <a:gdLst/>
                <a:ahLst/>
                <a:cxnLst/>
                <a:rect l="l" t="t" r="r" b="b"/>
                <a:pathLst>
                  <a:path w="518" h="9649" extrusionOk="0">
                    <a:moveTo>
                      <a:pt x="1" y="0"/>
                    </a:moveTo>
                    <a:lnTo>
                      <a:pt x="518" y="0"/>
                    </a:lnTo>
                    <a:lnTo>
                      <a:pt x="518" y="9648"/>
                    </a:lnTo>
                    <a:lnTo>
                      <a:pt x="1" y="9648"/>
                    </a:lnTo>
                    <a:close/>
                  </a:path>
                </a:pathLst>
              </a:custGeom>
              <a:solidFill>
                <a:srgbClr val="C09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34"/>
            <p:cNvSpPr/>
            <p:nvPr/>
          </p:nvSpPr>
          <p:spPr>
            <a:xfrm>
              <a:off x="3008937" y="3428844"/>
              <a:ext cx="239384" cy="959087"/>
            </a:xfrm>
            <a:custGeom>
              <a:avLst/>
              <a:gdLst/>
              <a:ahLst/>
              <a:cxnLst/>
              <a:rect l="l" t="t" r="r" b="b"/>
              <a:pathLst>
                <a:path w="2468" h="9888" extrusionOk="0">
                  <a:moveTo>
                    <a:pt x="1" y="0"/>
                  </a:moveTo>
                  <a:lnTo>
                    <a:pt x="2467" y="0"/>
                  </a:lnTo>
                  <a:lnTo>
                    <a:pt x="2467" y="9887"/>
                  </a:lnTo>
                  <a:lnTo>
                    <a:pt x="1" y="9887"/>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2" name="Google Shape;532;p34"/>
            <p:cNvGrpSpPr/>
            <p:nvPr/>
          </p:nvGrpSpPr>
          <p:grpSpPr>
            <a:xfrm>
              <a:off x="3248226" y="3442327"/>
              <a:ext cx="414945" cy="945604"/>
              <a:chOff x="3248226" y="3442327"/>
              <a:chExt cx="414945" cy="945604"/>
            </a:xfrm>
          </p:grpSpPr>
          <p:sp>
            <p:nvSpPr>
              <p:cNvPr id="533" name="Google Shape;533;p34"/>
              <p:cNvSpPr/>
              <p:nvPr/>
            </p:nvSpPr>
            <p:spPr>
              <a:xfrm>
                <a:off x="3248226" y="3442327"/>
                <a:ext cx="414945" cy="945604"/>
              </a:xfrm>
              <a:custGeom>
                <a:avLst/>
                <a:gdLst/>
                <a:ahLst/>
                <a:cxnLst/>
                <a:rect l="l" t="t" r="r" b="b"/>
                <a:pathLst>
                  <a:path w="4278" h="9749" extrusionOk="0">
                    <a:moveTo>
                      <a:pt x="4277" y="9370"/>
                    </a:moveTo>
                    <a:lnTo>
                      <a:pt x="1114" y="1"/>
                    </a:lnTo>
                    <a:lnTo>
                      <a:pt x="0" y="359"/>
                    </a:lnTo>
                    <a:lnTo>
                      <a:pt x="3163" y="9748"/>
                    </a:lnTo>
                    <a:close/>
                  </a:path>
                </a:pathLst>
              </a:custGeom>
              <a:solidFill>
                <a:srgbClr val="FFE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a:off x="3300313" y="3519535"/>
                <a:ext cx="65666" cy="65666"/>
              </a:xfrm>
              <a:custGeom>
                <a:avLst/>
                <a:gdLst/>
                <a:ahLst/>
                <a:cxnLst/>
                <a:rect l="l" t="t" r="r" b="b"/>
                <a:pathLst>
                  <a:path w="677" h="677" extrusionOk="0">
                    <a:moveTo>
                      <a:pt x="239" y="60"/>
                    </a:moveTo>
                    <a:cubicBezTo>
                      <a:pt x="398" y="0"/>
                      <a:pt x="577" y="80"/>
                      <a:pt x="617" y="239"/>
                    </a:cubicBezTo>
                    <a:cubicBezTo>
                      <a:pt x="677" y="398"/>
                      <a:pt x="597" y="577"/>
                      <a:pt x="438" y="617"/>
                    </a:cubicBezTo>
                    <a:cubicBezTo>
                      <a:pt x="279" y="677"/>
                      <a:pt x="100" y="597"/>
                      <a:pt x="60" y="438"/>
                    </a:cubicBezTo>
                    <a:cubicBezTo>
                      <a:pt x="0" y="279"/>
                      <a:pt x="80" y="100"/>
                      <a:pt x="239" y="60"/>
                    </a:cubicBez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a:off x="3335037" y="3631469"/>
                <a:ext cx="287590" cy="708160"/>
              </a:xfrm>
              <a:custGeom>
                <a:avLst/>
                <a:gdLst/>
                <a:ahLst/>
                <a:cxnLst/>
                <a:rect l="l" t="t" r="r" b="b"/>
                <a:pathLst>
                  <a:path w="2965" h="7301" extrusionOk="0">
                    <a:moveTo>
                      <a:pt x="1" y="199"/>
                    </a:moveTo>
                    <a:lnTo>
                      <a:pt x="577" y="0"/>
                    </a:lnTo>
                    <a:lnTo>
                      <a:pt x="2965" y="7102"/>
                    </a:lnTo>
                    <a:lnTo>
                      <a:pt x="2388" y="7301"/>
                    </a:ln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6" name="Google Shape;536;p34"/>
            <p:cNvSpPr/>
            <p:nvPr/>
          </p:nvSpPr>
          <p:spPr>
            <a:xfrm>
              <a:off x="3443090" y="3660373"/>
              <a:ext cx="339676" cy="727559"/>
            </a:xfrm>
            <a:custGeom>
              <a:avLst/>
              <a:gdLst/>
              <a:ahLst/>
              <a:cxnLst/>
              <a:rect l="l" t="t" r="r" b="b"/>
              <a:pathLst>
                <a:path w="3502" h="7501" extrusionOk="0">
                  <a:moveTo>
                    <a:pt x="1" y="359"/>
                  </a:moveTo>
                  <a:lnTo>
                    <a:pt x="1095" y="0"/>
                  </a:lnTo>
                  <a:lnTo>
                    <a:pt x="3502" y="7142"/>
                  </a:lnTo>
                  <a:lnTo>
                    <a:pt x="2388" y="7500"/>
                  </a:lnTo>
                  <a:close/>
                </a:path>
              </a:pathLst>
            </a:custGeom>
            <a:solidFill>
              <a:srgbClr val="C09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a:off x="3526022" y="3567742"/>
              <a:ext cx="330074" cy="820190"/>
            </a:xfrm>
            <a:custGeom>
              <a:avLst/>
              <a:gdLst/>
              <a:ahLst/>
              <a:cxnLst/>
              <a:rect l="l" t="t" r="r" b="b"/>
              <a:pathLst>
                <a:path w="3403" h="8456" extrusionOk="0">
                  <a:moveTo>
                    <a:pt x="1" y="219"/>
                  </a:moveTo>
                  <a:lnTo>
                    <a:pt x="637" y="1"/>
                  </a:lnTo>
                  <a:lnTo>
                    <a:pt x="3403" y="8256"/>
                  </a:lnTo>
                  <a:lnTo>
                    <a:pt x="2766" y="8455"/>
                  </a:ln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a:off x="3665017" y="3733702"/>
              <a:ext cx="312615" cy="656074"/>
            </a:xfrm>
            <a:custGeom>
              <a:avLst/>
              <a:gdLst/>
              <a:ahLst/>
              <a:cxnLst/>
              <a:rect l="l" t="t" r="r" b="b"/>
              <a:pathLst>
                <a:path w="3223" h="6764" extrusionOk="0">
                  <a:moveTo>
                    <a:pt x="1273" y="498"/>
                  </a:moveTo>
                  <a:lnTo>
                    <a:pt x="3223" y="6366"/>
                  </a:lnTo>
                  <a:lnTo>
                    <a:pt x="3064" y="6426"/>
                  </a:lnTo>
                  <a:lnTo>
                    <a:pt x="1114" y="577"/>
                  </a:lnTo>
                  <a:cubicBezTo>
                    <a:pt x="1035" y="358"/>
                    <a:pt x="796" y="239"/>
                    <a:pt x="557" y="299"/>
                  </a:cubicBezTo>
                  <a:lnTo>
                    <a:pt x="557" y="299"/>
                  </a:lnTo>
                  <a:cubicBezTo>
                    <a:pt x="338" y="378"/>
                    <a:pt x="219" y="637"/>
                    <a:pt x="279" y="856"/>
                  </a:cubicBezTo>
                  <a:lnTo>
                    <a:pt x="2228" y="6704"/>
                  </a:lnTo>
                  <a:lnTo>
                    <a:pt x="2049" y="6764"/>
                  </a:lnTo>
                  <a:lnTo>
                    <a:pt x="100" y="896"/>
                  </a:lnTo>
                  <a:cubicBezTo>
                    <a:pt x="0" y="577"/>
                    <a:pt x="179" y="219"/>
                    <a:pt x="497" y="120"/>
                  </a:cubicBezTo>
                  <a:lnTo>
                    <a:pt x="497" y="120"/>
                  </a:lnTo>
                  <a:cubicBezTo>
                    <a:pt x="816" y="0"/>
                    <a:pt x="1174" y="179"/>
                    <a:pt x="1273" y="49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9" name="Google Shape;539;p34"/>
            <p:cNvGrpSpPr/>
            <p:nvPr/>
          </p:nvGrpSpPr>
          <p:grpSpPr>
            <a:xfrm>
              <a:off x="4133749" y="4172659"/>
              <a:ext cx="1173252" cy="198840"/>
              <a:chOff x="4133749" y="4172659"/>
              <a:chExt cx="1173252" cy="198840"/>
            </a:xfrm>
          </p:grpSpPr>
          <p:sp>
            <p:nvSpPr>
              <p:cNvPr id="540" name="Google Shape;540;p34"/>
              <p:cNvSpPr/>
              <p:nvPr/>
            </p:nvSpPr>
            <p:spPr>
              <a:xfrm rot="-5400000">
                <a:off x="4620955" y="3685453"/>
                <a:ext cx="198840" cy="1173252"/>
              </a:xfrm>
              <a:custGeom>
                <a:avLst/>
                <a:gdLst/>
                <a:ahLst/>
                <a:cxnLst/>
                <a:rect l="l" t="t" r="r" b="b"/>
                <a:pathLst>
                  <a:path w="2050" h="12096" extrusionOk="0">
                    <a:moveTo>
                      <a:pt x="1" y="0"/>
                    </a:moveTo>
                    <a:lnTo>
                      <a:pt x="2050" y="0"/>
                    </a:lnTo>
                    <a:lnTo>
                      <a:pt x="2050" y="12095"/>
                    </a:lnTo>
                    <a:lnTo>
                      <a:pt x="1" y="12095"/>
                    </a:ln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rot="-5400000">
                <a:off x="4734780" y="3803156"/>
                <a:ext cx="50243" cy="935905"/>
              </a:xfrm>
              <a:custGeom>
                <a:avLst/>
                <a:gdLst/>
                <a:ahLst/>
                <a:cxnLst/>
                <a:rect l="l" t="t" r="r" b="b"/>
                <a:pathLst>
                  <a:path w="518" h="9649" extrusionOk="0">
                    <a:moveTo>
                      <a:pt x="1" y="0"/>
                    </a:moveTo>
                    <a:lnTo>
                      <a:pt x="518" y="0"/>
                    </a:lnTo>
                    <a:lnTo>
                      <a:pt x="518" y="9648"/>
                    </a:lnTo>
                    <a:lnTo>
                      <a:pt x="1" y="9648"/>
                    </a:lnTo>
                    <a:close/>
                  </a:path>
                </a:pathLst>
              </a:custGeom>
              <a:solidFill>
                <a:srgbClr val="C09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2" name="Google Shape;542;p34"/>
            <p:cNvSpPr/>
            <p:nvPr/>
          </p:nvSpPr>
          <p:spPr>
            <a:xfrm rot="-5400000">
              <a:off x="4839003" y="3573519"/>
              <a:ext cx="239384" cy="959087"/>
            </a:xfrm>
            <a:custGeom>
              <a:avLst/>
              <a:gdLst/>
              <a:ahLst/>
              <a:cxnLst/>
              <a:rect l="l" t="t" r="r" b="b"/>
              <a:pathLst>
                <a:path w="2468" h="9888" extrusionOk="0">
                  <a:moveTo>
                    <a:pt x="1" y="0"/>
                  </a:moveTo>
                  <a:lnTo>
                    <a:pt x="2467" y="0"/>
                  </a:lnTo>
                  <a:lnTo>
                    <a:pt x="2467" y="9887"/>
                  </a:lnTo>
                  <a:lnTo>
                    <a:pt x="1" y="9887"/>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 name="Google Shape;543;p34"/>
          <p:cNvSpPr/>
          <p:nvPr/>
        </p:nvSpPr>
        <p:spPr>
          <a:xfrm rot="-5400000">
            <a:off x="4797492" y="3997095"/>
            <a:ext cx="97" cy="97"/>
          </a:xfrm>
          <a:custGeom>
            <a:avLst/>
            <a:gdLst/>
            <a:ahLst/>
            <a:cxnLst/>
            <a:rect l="l" t="t" r="r" b="b"/>
            <a:pathLst>
              <a:path w="1" h="1" extrusionOk="0">
                <a:moveTo>
                  <a:pt x="1" y="0"/>
                </a:moveTo>
                <a:close/>
              </a:path>
            </a:pathLst>
          </a:custGeom>
          <a:solidFill>
            <a:srgbClr val="000000"/>
          </a:solidFill>
          <a:ln w="11925" cap="flat" cmpd="sng">
            <a:solidFill>
              <a:srgbClr val="B8D47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p:cNvSpPr txBox="1"/>
          <p:nvPr/>
        </p:nvSpPr>
        <p:spPr>
          <a:xfrm>
            <a:off x="611003" y="94360"/>
            <a:ext cx="3574127" cy="3046988"/>
          </a:xfrm>
          <a:prstGeom prst="rect">
            <a:avLst/>
          </a:prstGeom>
          <a:noFill/>
        </p:spPr>
        <p:txBody>
          <a:bodyPr wrap="square" rtlCol="1">
            <a:spAutoFit/>
          </a:bodyPr>
          <a:lstStyle/>
          <a:p>
            <a:pPr algn="r" rtl="1">
              <a:lnSpc>
                <a:spcPct val="150000"/>
              </a:lnSpc>
            </a:pPr>
            <a:r>
              <a:rPr lang="fa-IR" sz="1600" b="1" dirty="0">
                <a:solidFill>
                  <a:srgbClr val="002060"/>
                </a:solidFill>
                <a:cs typeface="B Mitra" panose="00000400000000000000" pitchFamily="2" charset="-78"/>
              </a:rPr>
              <a:t>این مجموعه 12جلدی </a:t>
            </a:r>
            <a:r>
              <a:rPr lang="fa-IR" sz="1600" b="1" dirty="0" smtClean="0">
                <a:solidFill>
                  <a:srgbClr val="002060"/>
                </a:solidFill>
                <a:cs typeface="B Mitra" panose="00000400000000000000" pitchFamily="2" charset="-78"/>
              </a:rPr>
              <a:t>"من </a:t>
            </a:r>
            <a:r>
              <a:rPr lang="fa-IR" sz="1600" b="1" dirty="0">
                <a:solidFill>
                  <a:srgbClr val="002060"/>
                </a:solidFill>
                <a:cs typeface="B Mitra" panose="00000400000000000000" pitchFamily="2" charset="-78"/>
              </a:rPr>
              <a:t>دیگه کوچولونیستم</a:t>
            </a:r>
            <a:r>
              <a:rPr lang="fa-IR" sz="1600" b="1" dirty="0" smtClean="0">
                <a:solidFill>
                  <a:srgbClr val="002060"/>
                </a:solidFill>
                <a:cs typeface="B Mitra" panose="00000400000000000000" pitchFamily="2" charset="-78"/>
              </a:rPr>
              <a:t>."</a:t>
            </a:r>
            <a:br>
              <a:rPr lang="fa-IR" sz="1600" b="1" dirty="0" smtClean="0">
                <a:solidFill>
                  <a:srgbClr val="002060"/>
                </a:solidFill>
                <a:cs typeface="B Mitra" panose="00000400000000000000" pitchFamily="2" charset="-78"/>
              </a:rPr>
            </a:br>
            <a:r>
              <a:rPr lang="fa-IR" sz="1600" b="1" dirty="0">
                <a:solidFill>
                  <a:srgbClr val="002060"/>
                </a:solidFill>
                <a:cs typeface="B Mitra" panose="00000400000000000000" pitchFamily="2" charset="-78"/>
              </a:rPr>
              <a:t>نویسنده:اعظم تبرایی</a:t>
            </a:r>
            <a:r>
              <a:rPr lang="fa-IR" sz="1600" b="1" dirty="0" smtClean="0">
                <a:solidFill>
                  <a:srgbClr val="002060"/>
                </a:solidFill>
                <a:cs typeface="B Mitra" panose="00000400000000000000" pitchFamily="2" charset="-78"/>
              </a:rPr>
              <a:t/>
            </a:r>
            <a:br>
              <a:rPr lang="fa-IR" sz="1600" b="1" dirty="0" smtClean="0">
                <a:solidFill>
                  <a:srgbClr val="002060"/>
                </a:solidFill>
                <a:cs typeface="B Mitra" panose="00000400000000000000" pitchFamily="2" charset="-78"/>
              </a:rPr>
            </a:br>
            <a:r>
              <a:rPr lang="fa-IR" sz="1600" b="1" dirty="0">
                <a:solidFill>
                  <a:srgbClr val="002060"/>
                </a:solidFill>
                <a:cs typeface="B Mitra" panose="00000400000000000000" pitchFamily="2" charset="-78"/>
              </a:rPr>
              <a:t>تصویرگر:سحرعجمی</a:t>
            </a:r>
            <a:r>
              <a:rPr lang="fa-IR" sz="1600" b="1" dirty="0" smtClean="0">
                <a:solidFill>
                  <a:srgbClr val="002060"/>
                </a:solidFill>
                <a:cs typeface="B Mitra" panose="00000400000000000000" pitchFamily="2" charset="-78"/>
              </a:rPr>
              <a:t/>
            </a:r>
            <a:br>
              <a:rPr lang="fa-IR" sz="1600" b="1" dirty="0" smtClean="0">
                <a:solidFill>
                  <a:srgbClr val="002060"/>
                </a:solidFill>
                <a:cs typeface="B Mitra" panose="00000400000000000000" pitchFamily="2" charset="-78"/>
              </a:rPr>
            </a:br>
            <a:r>
              <a:rPr lang="fa-IR" sz="1600" b="1" dirty="0">
                <a:solidFill>
                  <a:srgbClr val="002060"/>
                </a:solidFill>
                <a:cs typeface="B Mitra" panose="00000400000000000000" pitchFamily="2" charset="-78"/>
              </a:rPr>
              <a:t>ناشر:نوای مدرسه</a:t>
            </a:r>
            <a:r>
              <a:rPr lang="fa-IR" sz="1600" b="1" dirty="0" smtClean="0">
                <a:solidFill>
                  <a:srgbClr val="002060"/>
                </a:solidFill>
                <a:cs typeface="B Mitra" panose="00000400000000000000" pitchFamily="2" charset="-78"/>
              </a:rPr>
              <a:t/>
            </a:r>
            <a:br>
              <a:rPr lang="fa-IR" sz="1600" b="1" dirty="0" smtClean="0">
                <a:solidFill>
                  <a:srgbClr val="002060"/>
                </a:solidFill>
                <a:cs typeface="B Mitra" panose="00000400000000000000" pitchFamily="2" charset="-78"/>
              </a:rPr>
            </a:br>
            <a:r>
              <a:rPr lang="fa-IR" sz="1600" b="1" dirty="0">
                <a:solidFill>
                  <a:srgbClr val="002060"/>
                </a:solidFill>
                <a:cs typeface="B Mitra" panose="00000400000000000000" pitchFamily="2" charset="-78"/>
              </a:rPr>
              <a:t>این کتاب به ماخیلی چیزهایادمیده.</a:t>
            </a:r>
            <a:r>
              <a:rPr lang="fa-IR" sz="1600" b="1" dirty="0" smtClean="0">
                <a:solidFill>
                  <a:srgbClr val="002060"/>
                </a:solidFill>
                <a:cs typeface="B Mitra" panose="00000400000000000000" pitchFamily="2" charset="-78"/>
              </a:rPr>
              <a:t/>
            </a:r>
            <a:br>
              <a:rPr lang="fa-IR" sz="1600" b="1" dirty="0" smtClean="0">
                <a:solidFill>
                  <a:srgbClr val="002060"/>
                </a:solidFill>
                <a:cs typeface="B Mitra" panose="00000400000000000000" pitchFamily="2" charset="-78"/>
              </a:rPr>
            </a:br>
            <a:r>
              <a:rPr lang="fa-IR" sz="1600" b="1" dirty="0">
                <a:solidFill>
                  <a:srgbClr val="002060"/>
                </a:solidFill>
                <a:cs typeface="B Mitra" panose="00000400000000000000" pitchFamily="2" charset="-78"/>
              </a:rPr>
              <a:t>جمله </a:t>
            </a:r>
            <a:r>
              <a:rPr lang="fa-IR" sz="1600" b="1" dirty="0" smtClean="0">
                <a:solidFill>
                  <a:srgbClr val="002060"/>
                </a:solidFill>
                <a:cs typeface="B Mitra" panose="00000400000000000000" pitchFamily="2" charset="-78"/>
              </a:rPr>
              <a:t>ای که </a:t>
            </a:r>
            <a:r>
              <a:rPr lang="fa-IR" sz="1600" b="1" dirty="0">
                <a:solidFill>
                  <a:srgbClr val="002060"/>
                </a:solidFill>
                <a:cs typeface="B Mitra" panose="00000400000000000000" pitchFamily="2" charset="-78"/>
              </a:rPr>
              <a:t>پایان همه جلدهاش هست </a:t>
            </a:r>
            <a:r>
              <a:rPr lang="fa-IR" sz="1600" b="1" dirty="0" smtClean="0">
                <a:solidFill>
                  <a:srgbClr val="002060"/>
                </a:solidFill>
                <a:cs typeface="B Mitra" panose="00000400000000000000" pitchFamily="2" charset="-78"/>
              </a:rPr>
              <a:t>و من </a:t>
            </a:r>
            <a:r>
              <a:rPr lang="fa-IR" sz="1600" b="1" dirty="0">
                <a:solidFill>
                  <a:srgbClr val="002060"/>
                </a:solidFill>
                <a:cs typeface="B Mitra" panose="00000400000000000000" pitchFamily="2" charset="-78"/>
              </a:rPr>
              <a:t>خیلی دوستش </a:t>
            </a:r>
            <a:r>
              <a:rPr lang="fa-IR" sz="1600" b="1" dirty="0" smtClean="0">
                <a:solidFill>
                  <a:srgbClr val="002060"/>
                </a:solidFill>
                <a:cs typeface="B Mitra" panose="00000400000000000000" pitchFamily="2" charset="-78"/>
              </a:rPr>
              <a:t>دارم:راستی....! توهم </a:t>
            </a:r>
            <a:r>
              <a:rPr lang="fa-IR" sz="1600" b="1" dirty="0">
                <a:solidFill>
                  <a:srgbClr val="002060"/>
                </a:solidFill>
                <a:cs typeface="B Mitra" panose="00000400000000000000" pitchFamily="2" charset="-78"/>
              </a:rPr>
              <a:t>مثل من بزرگ شدی</a:t>
            </a:r>
            <a:r>
              <a:rPr lang="fa-IR" sz="1600" b="1" dirty="0" smtClean="0">
                <a:solidFill>
                  <a:srgbClr val="002060"/>
                </a:solidFill>
                <a:cs typeface="B Mitra" panose="00000400000000000000" pitchFamily="2" charset="-78"/>
              </a:rPr>
              <a:t>، یاهنوزکوچولویی</a:t>
            </a:r>
            <a:r>
              <a:rPr lang="fa-IR" sz="1600" b="1" dirty="0">
                <a:solidFill>
                  <a:srgbClr val="002060"/>
                </a:solidFill>
                <a:cs typeface="B Mitra" panose="00000400000000000000" pitchFamily="2" charset="-78"/>
              </a:rPr>
              <a:t>؟</a:t>
            </a:r>
          </a:p>
        </p:txBody>
      </p:sp>
      <p:sp>
        <p:nvSpPr>
          <p:cNvPr id="37" name="TextBox 36"/>
          <p:cNvSpPr txBox="1"/>
          <p:nvPr/>
        </p:nvSpPr>
        <p:spPr>
          <a:xfrm>
            <a:off x="792957" y="4000985"/>
            <a:ext cx="5111562" cy="338554"/>
          </a:xfrm>
          <a:prstGeom prst="rect">
            <a:avLst/>
          </a:prstGeom>
          <a:noFill/>
        </p:spPr>
        <p:txBody>
          <a:bodyPr wrap="square" rtlCol="1">
            <a:spAutoFit/>
          </a:bodyPr>
          <a:lstStyle/>
          <a:p>
            <a:r>
              <a:rPr lang="fa-IR" sz="1600" b="1" dirty="0" smtClean="0">
                <a:cs typeface="B Mitra" panose="00000400000000000000" pitchFamily="2" charset="-78"/>
              </a:rPr>
              <a:t>حورا فتح اله پور پایه اول</a:t>
            </a:r>
            <a:endParaRPr lang="fa-IR" sz="1600" b="1" dirty="0">
              <a:cs typeface="B Mitra" panose="00000400000000000000" pitchFamily="2" charset="-78"/>
            </a:endParaRPr>
          </a:p>
        </p:txBody>
      </p:sp>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4132" y="517229"/>
            <a:ext cx="4861210" cy="3956873"/>
          </a:xfrm>
          <a:prstGeom prst="rect">
            <a:avLst/>
          </a:prstGeom>
        </p:spPr>
      </p:pic>
    </p:spTree>
    <p:extLst>
      <p:ext uri="{BB962C8B-B14F-4D97-AF65-F5344CB8AC3E}">
        <p14:creationId xmlns:p14="http://schemas.microsoft.com/office/powerpoint/2010/main" val="3152175394"/>
      </p:ext>
    </p:extLst>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753" y="539827"/>
            <a:ext cx="2882948" cy="4075500"/>
          </a:xfrm>
          <a:prstGeom prst="rect">
            <a:avLst/>
          </a:prstGeom>
        </p:spPr>
      </p:pic>
      <p:sp>
        <p:nvSpPr>
          <p:cNvPr id="3" name="Rectangle 2"/>
          <p:cNvSpPr/>
          <p:nvPr/>
        </p:nvSpPr>
        <p:spPr>
          <a:xfrm>
            <a:off x="3723701" y="1077467"/>
            <a:ext cx="4572000" cy="2277547"/>
          </a:xfrm>
          <a:prstGeom prst="rect">
            <a:avLst/>
          </a:prstGeom>
        </p:spPr>
        <p:txBody>
          <a:bodyPr>
            <a:spAutoFit/>
          </a:bodyPr>
          <a:lstStyle/>
          <a:p>
            <a:pPr algn="r" rtl="1">
              <a:lnSpc>
                <a:spcPct val="150000"/>
              </a:lnSpc>
            </a:pPr>
            <a:r>
              <a:rPr lang="fa-IR" sz="1600" b="1" dirty="0">
                <a:solidFill>
                  <a:srgbClr val="3A3F68"/>
                </a:solidFill>
                <a:latin typeface="IranSans"/>
                <a:cs typeface="B Mitra" panose="00000400000000000000" pitchFamily="2" charset="-78"/>
              </a:rPr>
              <a:t>کتاب گوشواره های آسمان از مجموعه کتاب گل های باغ آسمان </a:t>
            </a:r>
            <a:r>
              <a:rPr lang="fa-IR" sz="1600" b="1" dirty="0">
                <a:cs typeface="B Mitra" panose="00000400000000000000" pitchFamily="2" charset="-78"/>
              </a:rPr>
              <a:t/>
            </a:r>
            <a:br>
              <a:rPr lang="fa-IR" sz="1600" b="1" dirty="0">
                <a:cs typeface="B Mitra" panose="00000400000000000000" pitchFamily="2" charset="-78"/>
              </a:rPr>
            </a:br>
            <a:r>
              <a:rPr lang="fa-IR" sz="1600" b="1" dirty="0">
                <a:solidFill>
                  <a:srgbClr val="3A3F68"/>
                </a:solidFill>
                <a:latin typeface="IranSans"/>
                <a:cs typeface="B Mitra" panose="00000400000000000000" pitchFamily="2" charset="-78"/>
              </a:rPr>
              <a:t>سروده سید محمد مهاجرانی </a:t>
            </a:r>
            <a:r>
              <a:rPr lang="fa-IR" sz="1600" b="1" dirty="0">
                <a:cs typeface="B Mitra" panose="00000400000000000000" pitchFamily="2" charset="-78"/>
              </a:rPr>
              <a:t/>
            </a:r>
            <a:br>
              <a:rPr lang="fa-IR" sz="1600" b="1" dirty="0">
                <a:cs typeface="B Mitra" panose="00000400000000000000" pitchFamily="2" charset="-78"/>
              </a:rPr>
            </a:br>
            <a:r>
              <a:rPr lang="fa-IR" sz="1600" b="1" dirty="0">
                <a:solidFill>
                  <a:srgbClr val="3A3F68"/>
                </a:solidFill>
                <a:latin typeface="IranSans"/>
                <a:cs typeface="B Mitra" panose="00000400000000000000" pitchFamily="2" charset="-78"/>
              </a:rPr>
              <a:t>انتشارات نشر معروف </a:t>
            </a:r>
            <a:r>
              <a:rPr lang="fa-IR" sz="1600" b="1" dirty="0">
                <a:cs typeface="B Mitra" panose="00000400000000000000" pitchFamily="2" charset="-78"/>
              </a:rPr>
              <a:t/>
            </a:r>
            <a:br>
              <a:rPr lang="fa-IR" sz="1600" b="1" dirty="0">
                <a:cs typeface="B Mitra" panose="00000400000000000000" pitchFamily="2" charset="-78"/>
              </a:rPr>
            </a:br>
            <a:r>
              <a:rPr lang="en-US" sz="1600" b="1" dirty="0">
                <a:cs typeface="B Mitra" panose="00000400000000000000" pitchFamily="2" charset="-78"/>
              </a:rPr>
              <a:t/>
            </a:r>
            <a:br>
              <a:rPr lang="en-US" sz="1600" b="1" dirty="0">
                <a:cs typeface="B Mitra" panose="00000400000000000000" pitchFamily="2" charset="-78"/>
              </a:rPr>
            </a:br>
            <a:r>
              <a:rPr lang="fa-IR" sz="1600" b="1" dirty="0" smtClean="0">
                <a:solidFill>
                  <a:srgbClr val="3A3F68"/>
                </a:solidFill>
                <a:latin typeface="IranSans"/>
                <a:cs typeface="B Mitra" panose="00000400000000000000" pitchFamily="2" charset="-78"/>
              </a:rPr>
              <a:t>این </a:t>
            </a:r>
            <a:r>
              <a:rPr lang="fa-IR" sz="1600" b="1" dirty="0">
                <a:solidFill>
                  <a:srgbClr val="3A3F68"/>
                </a:solidFill>
                <a:latin typeface="IranSans"/>
                <a:cs typeface="B Mitra" panose="00000400000000000000" pitchFamily="2" charset="-78"/>
              </a:rPr>
              <a:t>کتاب خیلی خوبه احکام را به زبان بچه گانه توضیح میدهد.</a:t>
            </a:r>
            <a:r>
              <a:rPr lang="fa-IR" sz="1600" b="1" dirty="0">
                <a:cs typeface="B Mitra" panose="00000400000000000000" pitchFamily="2" charset="-78"/>
              </a:rPr>
              <a:t/>
            </a:r>
            <a:br>
              <a:rPr lang="fa-IR" sz="1600" b="1" dirty="0">
                <a:cs typeface="B Mitra" panose="00000400000000000000" pitchFamily="2" charset="-78"/>
              </a:rPr>
            </a:br>
            <a:r>
              <a:rPr lang="fa-IR" sz="1600" b="1" dirty="0">
                <a:solidFill>
                  <a:srgbClr val="3A3F68"/>
                </a:solidFill>
                <a:latin typeface="IranSans"/>
                <a:cs typeface="B Mitra" panose="00000400000000000000" pitchFamily="2" charset="-78"/>
              </a:rPr>
              <a:t>این جلد به مساله احکام ماه مبارک رمضان مبپردازد.</a:t>
            </a:r>
            <a:endParaRPr lang="fa-IR" sz="1600" b="1" dirty="0">
              <a:cs typeface="B Mitra" panose="00000400000000000000" pitchFamily="2" charset="-78"/>
            </a:endParaRPr>
          </a:p>
        </p:txBody>
      </p:sp>
      <p:sp>
        <p:nvSpPr>
          <p:cNvPr id="4" name="Rectangle 3"/>
          <p:cNvSpPr/>
          <p:nvPr/>
        </p:nvSpPr>
        <p:spPr>
          <a:xfrm>
            <a:off x="6732476" y="185400"/>
            <a:ext cx="1702710" cy="388568"/>
          </a:xfrm>
          <a:prstGeom prst="rect">
            <a:avLst/>
          </a:prstGeom>
        </p:spPr>
        <p:txBody>
          <a:bodyPr wrap="none">
            <a:spAutoFit/>
          </a:bodyPr>
          <a:lstStyle/>
          <a:p>
            <a:pPr algn="r" rtl="1">
              <a:lnSpc>
                <a:spcPct val="150000"/>
              </a:lnSpc>
            </a:pPr>
            <a:r>
              <a:rPr lang="fa-IR" b="1" dirty="0">
                <a:solidFill>
                  <a:srgbClr val="3A3F68"/>
                </a:solidFill>
                <a:latin typeface="IranSans"/>
                <a:cs typeface="B Mitra" panose="00000400000000000000" pitchFamily="2" charset="-78"/>
              </a:rPr>
              <a:t>زهرا جهانگیری </a:t>
            </a:r>
            <a:r>
              <a:rPr lang="fa-IR" b="1" dirty="0" smtClean="0">
                <a:solidFill>
                  <a:srgbClr val="3A3F68"/>
                </a:solidFill>
                <a:latin typeface="IranSans"/>
                <a:cs typeface="B Mitra" panose="00000400000000000000" pitchFamily="2" charset="-78"/>
              </a:rPr>
              <a:t>/پایه دوم</a:t>
            </a:r>
            <a:endParaRPr lang="fa-IR" b="1" dirty="0">
              <a:solidFill>
                <a:srgbClr val="3A3F68"/>
              </a:solidFill>
              <a:latin typeface="IranSans"/>
              <a:cs typeface="B Mitra" panose="00000400000000000000" pitchFamily="2" charset="-78"/>
            </a:endParaRPr>
          </a:p>
        </p:txBody>
      </p:sp>
    </p:spTree>
    <p:extLst>
      <p:ext uri="{BB962C8B-B14F-4D97-AF65-F5344CB8AC3E}">
        <p14:creationId xmlns:p14="http://schemas.microsoft.com/office/powerpoint/2010/main" val="3198091008"/>
      </p:ext>
    </p:extLst>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38"/>
          <p:cNvSpPr txBox="1">
            <a:spLocks noGrp="1"/>
          </p:cNvSpPr>
          <p:nvPr>
            <p:ph type="subTitle" idx="3"/>
          </p:nvPr>
        </p:nvSpPr>
        <p:spPr>
          <a:xfrm>
            <a:off x="1304590" y="958468"/>
            <a:ext cx="2782888" cy="3844886"/>
          </a:xfrm>
          <a:prstGeom prst="rect">
            <a:avLst/>
          </a:prstGeom>
        </p:spPr>
        <p:txBody>
          <a:bodyPr spcFirstLastPara="1" wrap="square" lIns="182875" tIns="1527025" rIns="182875" bIns="91425" anchor="t" anchorCtr="0">
            <a:noAutofit/>
          </a:bodyPr>
          <a:lstStyle/>
          <a:p>
            <a:pPr marL="0" lvl="0" indent="0" algn="ctr" rtl="0">
              <a:spcBef>
                <a:spcPts val="0"/>
              </a:spcBef>
              <a:spcAft>
                <a:spcPts val="0"/>
              </a:spcAft>
              <a:buClr>
                <a:schemeClr val="dk1"/>
              </a:buClr>
              <a:buSzPts val="1100"/>
              <a:buFont typeface="Arial"/>
              <a:buNone/>
            </a:pPr>
            <a:endParaRPr dirty="0"/>
          </a:p>
        </p:txBody>
      </p:sp>
      <p:sp>
        <p:nvSpPr>
          <p:cNvPr id="716" name="Google Shape;716;p38"/>
          <p:cNvSpPr txBox="1">
            <a:spLocks noGrp="1"/>
          </p:cNvSpPr>
          <p:nvPr>
            <p:ph type="subTitle" idx="2"/>
          </p:nvPr>
        </p:nvSpPr>
        <p:spPr>
          <a:xfrm>
            <a:off x="5391581" y="958468"/>
            <a:ext cx="2860051" cy="3844886"/>
          </a:xfrm>
          <a:prstGeom prst="rect">
            <a:avLst/>
          </a:prstGeom>
        </p:spPr>
        <p:txBody>
          <a:bodyPr spcFirstLastPara="1" wrap="square" lIns="182875" tIns="1527025" rIns="182875" bIns="91425" anchor="t" anchorCtr="0">
            <a:noAutofit/>
          </a:bodyPr>
          <a:lstStyle/>
          <a:p>
            <a:pPr marL="0" lvl="0" indent="0" algn="ctr" rtl="0">
              <a:spcBef>
                <a:spcPts val="0"/>
              </a:spcBef>
              <a:spcAft>
                <a:spcPts val="0"/>
              </a:spcAft>
              <a:buClr>
                <a:schemeClr val="dk1"/>
              </a:buClr>
              <a:buSzPts val="1100"/>
              <a:buFont typeface="Arial"/>
              <a:buNone/>
            </a:pPr>
            <a:endParaRPr dirty="0"/>
          </a:p>
        </p:txBody>
      </p:sp>
      <p:pic>
        <p:nvPicPr>
          <p:cNvPr id="55" name="Picture 54"/>
          <p:cNvPicPr>
            <a:picLocks noChangeAspect="1"/>
          </p:cNvPicPr>
          <p:nvPr/>
        </p:nvPicPr>
        <p:blipFill rotWithShape="1">
          <a:blip r:embed="rId3">
            <a:extLst>
              <a:ext uri="{28A0092B-C50C-407E-A947-70E740481C1C}">
                <a14:useLocalDpi xmlns:a14="http://schemas.microsoft.com/office/drawing/2010/main" val="0"/>
              </a:ext>
            </a:extLst>
          </a:blip>
          <a:srcRect l="3123" r="5600"/>
          <a:stretch/>
        </p:blipFill>
        <p:spPr>
          <a:xfrm>
            <a:off x="1466017" y="1084156"/>
            <a:ext cx="2460035" cy="3593510"/>
          </a:xfrm>
          <a:prstGeom prst="rect">
            <a:avLst/>
          </a:prstGeom>
        </p:spPr>
      </p:pic>
      <p:pic>
        <p:nvPicPr>
          <p:cNvPr id="56" name="Picture 55"/>
          <p:cNvPicPr>
            <a:picLocks noChangeAspect="1"/>
          </p:cNvPicPr>
          <p:nvPr/>
        </p:nvPicPr>
        <p:blipFill rotWithShape="1">
          <a:blip r:embed="rId4">
            <a:extLst>
              <a:ext uri="{28A0092B-C50C-407E-A947-70E740481C1C}">
                <a14:useLocalDpi xmlns:a14="http://schemas.microsoft.com/office/drawing/2010/main" val="0"/>
              </a:ext>
            </a:extLst>
          </a:blip>
          <a:srcRect r="6084"/>
          <a:stretch/>
        </p:blipFill>
        <p:spPr>
          <a:xfrm>
            <a:off x="5566262" y="1017789"/>
            <a:ext cx="2575203" cy="3659877"/>
          </a:xfrm>
          <a:prstGeom prst="rect">
            <a:avLst/>
          </a:prstGeom>
        </p:spPr>
      </p:pic>
      <p:sp>
        <p:nvSpPr>
          <p:cNvPr id="6" name="Rectangle 5"/>
          <p:cNvSpPr/>
          <p:nvPr/>
        </p:nvSpPr>
        <p:spPr>
          <a:xfrm>
            <a:off x="1429868" y="94116"/>
            <a:ext cx="2657610" cy="738664"/>
          </a:xfrm>
          <a:prstGeom prst="rect">
            <a:avLst/>
          </a:prstGeom>
        </p:spPr>
        <p:txBody>
          <a:bodyPr wrap="square">
            <a:spAutoFit/>
          </a:bodyPr>
          <a:lstStyle/>
          <a:p>
            <a:pPr algn="r" rtl="1">
              <a:lnSpc>
                <a:spcPct val="150000"/>
              </a:lnSpc>
            </a:pPr>
            <a:r>
              <a:rPr lang="fa-IR" b="1" dirty="0">
                <a:solidFill>
                  <a:srgbClr val="3A3F68"/>
                </a:solidFill>
                <a:latin typeface="IranSans"/>
                <a:cs typeface="B Mitra" panose="00000400000000000000" pitchFamily="2" charset="-78"/>
              </a:rPr>
              <a:t>کتابی بسیار زیبا از زنان و دختران قهرمان</a:t>
            </a:r>
            <a:r>
              <a:rPr lang="fa-IR" b="1" dirty="0">
                <a:cs typeface="B Mitra" panose="00000400000000000000" pitchFamily="2" charset="-78"/>
              </a:rPr>
              <a:t/>
            </a:r>
            <a:br>
              <a:rPr lang="fa-IR" b="1" dirty="0">
                <a:cs typeface="B Mitra" panose="00000400000000000000" pitchFamily="2" charset="-78"/>
              </a:rPr>
            </a:br>
            <a:r>
              <a:rPr lang="fa-IR" b="1" dirty="0">
                <a:solidFill>
                  <a:srgbClr val="3A3F68"/>
                </a:solidFill>
                <a:latin typeface="IranSans"/>
                <a:cs typeface="B Mitra" panose="00000400000000000000" pitchFamily="2" charset="-78"/>
              </a:rPr>
              <a:t>از انتشارات </a:t>
            </a:r>
            <a:r>
              <a:rPr lang="fa-IR" b="1" dirty="0" smtClean="0">
                <a:solidFill>
                  <a:srgbClr val="3A3F68"/>
                </a:solidFill>
                <a:latin typeface="IranSans"/>
                <a:cs typeface="B Mitra" panose="00000400000000000000" pitchFamily="2" charset="-78"/>
              </a:rPr>
              <a:t>نو</a:t>
            </a:r>
            <a:endParaRPr lang="fa-IR" b="1" dirty="0">
              <a:cs typeface="B Mitra" panose="00000400000000000000" pitchFamily="2" charset="-78"/>
            </a:endParaRPr>
          </a:p>
        </p:txBody>
      </p:sp>
      <p:sp>
        <p:nvSpPr>
          <p:cNvPr id="7" name="Rectangle 6"/>
          <p:cNvSpPr/>
          <p:nvPr/>
        </p:nvSpPr>
        <p:spPr>
          <a:xfrm>
            <a:off x="5323694" y="203299"/>
            <a:ext cx="3060337" cy="523220"/>
          </a:xfrm>
          <a:prstGeom prst="rect">
            <a:avLst/>
          </a:prstGeom>
        </p:spPr>
        <p:txBody>
          <a:bodyPr wrap="square">
            <a:spAutoFit/>
          </a:bodyPr>
          <a:lstStyle/>
          <a:p>
            <a:pPr algn="r" rtl="1"/>
            <a:r>
              <a:rPr lang="fa-IR" b="1" dirty="0">
                <a:solidFill>
                  <a:srgbClr val="3A3F68"/>
                </a:solidFill>
                <a:latin typeface="IranSans"/>
                <a:cs typeface="B Mitra" panose="00000400000000000000" pitchFamily="2" charset="-78"/>
              </a:rPr>
              <a:t>کتاب بوستان و گلستان حکایت های پند آموزی دارد و از شاعر بزرگ سعدی </a:t>
            </a:r>
            <a:endParaRPr lang="fa-IR" b="1" dirty="0">
              <a:cs typeface="B Mitra" panose="00000400000000000000" pitchFamily="2" charset="-78"/>
            </a:endParaRPr>
          </a:p>
        </p:txBody>
      </p:sp>
      <p:sp>
        <p:nvSpPr>
          <p:cNvPr id="59" name="Rectangle 58"/>
          <p:cNvSpPr/>
          <p:nvPr/>
        </p:nvSpPr>
        <p:spPr>
          <a:xfrm>
            <a:off x="3428852" y="4736987"/>
            <a:ext cx="2137410" cy="307777"/>
          </a:xfrm>
          <a:prstGeom prst="rect">
            <a:avLst/>
          </a:prstGeom>
        </p:spPr>
        <p:txBody>
          <a:bodyPr wrap="square">
            <a:spAutoFit/>
          </a:bodyPr>
          <a:lstStyle/>
          <a:p>
            <a:pPr algn="r" rtl="1"/>
            <a:r>
              <a:rPr lang="fa-IR" b="1" dirty="0">
                <a:solidFill>
                  <a:srgbClr val="002060"/>
                </a:solidFill>
                <a:latin typeface="IranSans"/>
                <a:cs typeface="B Mitra" panose="00000400000000000000" pitchFamily="2" charset="-78"/>
              </a:rPr>
              <a:t>مطهره </a:t>
            </a:r>
            <a:r>
              <a:rPr lang="fa-IR" b="1" dirty="0" smtClean="0">
                <a:solidFill>
                  <a:srgbClr val="002060"/>
                </a:solidFill>
                <a:latin typeface="IranSans"/>
                <a:cs typeface="B Mitra" panose="00000400000000000000" pitchFamily="2" charset="-78"/>
              </a:rPr>
              <a:t>رسولی/ پایه پنجم </a:t>
            </a:r>
            <a:endParaRPr lang="fa-IR"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740" y="237580"/>
            <a:ext cx="5816905" cy="4162189"/>
          </a:xfrm>
          <a:prstGeom prst="rect">
            <a:avLst/>
          </a:prstGeom>
        </p:spPr>
      </p:pic>
      <p:sp>
        <p:nvSpPr>
          <p:cNvPr id="4" name="TextBox 3"/>
          <p:cNvSpPr txBox="1"/>
          <p:nvPr/>
        </p:nvSpPr>
        <p:spPr>
          <a:xfrm>
            <a:off x="1454706" y="4656495"/>
            <a:ext cx="1996800" cy="307777"/>
          </a:xfrm>
          <a:prstGeom prst="rect">
            <a:avLst/>
          </a:prstGeom>
          <a:noFill/>
        </p:spPr>
        <p:txBody>
          <a:bodyPr wrap="square" rtlCol="1">
            <a:spAutoFit/>
          </a:bodyPr>
          <a:lstStyle/>
          <a:p>
            <a:r>
              <a:rPr lang="fa-IR" b="1" dirty="0" smtClean="0">
                <a:cs typeface="B Mitra" panose="00000400000000000000" pitchFamily="2" charset="-78"/>
              </a:rPr>
              <a:t>زهرا کاظمیان/ پایه چهارم</a:t>
            </a:r>
            <a:endParaRPr lang="fa-IR" b="1" dirty="0">
              <a:cs typeface="B Mitra" panose="00000400000000000000" pitchFamily="2" charset="-78"/>
            </a:endParaRPr>
          </a:p>
        </p:txBody>
      </p:sp>
      <p:grpSp>
        <p:nvGrpSpPr>
          <p:cNvPr id="5" name="Google Shape;563;p36"/>
          <p:cNvGrpSpPr/>
          <p:nvPr/>
        </p:nvGrpSpPr>
        <p:grpSpPr>
          <a:xfrm flipH="1">
            <a:off x="694063" y="3621682"/>
            <a:ext cx="1456249" cy="1364598"/>
            <a:chOff x="5079875" y="3508200"/>
            <a:chExt cx="1456249" cy="1364598"/>
          </a:xfrm>
        </p:grpSpPr>
        <p:sp>
          <p:nvSpPr>
            <p:cNvPr id="6" name="Google Shape;564;p36"/>
            <p:cNvSpPr/>
            <p:nvPr/>
          </p:nvSpPr>
          <p:spPr>
            <a:xfrm>
              <a:off x="5255674" y="3685920"/>
              <a:ext cx="265716" cy="657452"/>
            </a:xfrm>
            <a:custGeom>
              <a:avLst/>
              <a:gdLst/>
              <a:ahLst/>
              <a:cxnLst/>
              <a:rect l="l" t="t" r="r" b="b"/>
              <a:pathLst>
                <a:path w="2766" h="6844" extrusionOk="0">
                  <a:moveTo>
                    <a:pt x="2765" y="1"/>
                  </a:moveTo>
                  <a:cubicBezTo>
                    <a:pt x="0" y="3184"/>
                    <a:pt x="557" y="5829"/>
                    <a:pt x="1054" y="6844"/>
                  </a:cubicBezTo>
                  <a:cubicBezTo>
                    <a:pt x="736" y="6764"/>
                    <a:pt x="239" y="4775"/>
                    <a:pt x="756" y="3104"/>
                  </a:cubicBezTo>
                  <a:cubicBezTo>
                    <a:pt x="1074" y="2149"/>
                    <a:pt x="2248" y="180"/>
                    <a:pt x="2765" y="1"/>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65;p36"/>
            <p:cNvSpPr/>
            <p:nvPr/>
          </p:nvSpPr>
          <p:spPr>
            <a:xfrm>
              <a:off x="5548000" y="3554119"/>
              <a:ext cx="162542" cy="133815"/>
            </a:xfrm>
            <a:custGeom>
              <a:avLst/>
              <a:gdLst/>
              <a:ahLst/>
              <a:cxnLst/>
              <a:rect l="l" t="t" r="r" b="b"/>
              <a:pathLst>
                <a:path w="1692" h="1393" extrusionOk="0">
                  <a:moveTo>
                    <a:pt x="21" y="1214"/>
                  </a:moveTo>
                  <a:cubicBezTo>
                    <a:pt x="1" y="836"/>
                    <a:pt x="200" y="119"/>
                    <a:pt x="1692" y="0"/>
                  </a:cubicBezTo>
                  <a:cubicBezTo>
                    <a:pt x="1135" y="1393"/>
                    <a:pt x="379" y="1373"/>
                    <a:pt x="21" y="1214"/>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66;p36"/>
            <p:cNvSpPr/>
            <p:nvPr/>
          </p:nvSpPr>
          <p:spPr>
            <a:xfrm>
              <a:off x="5383632" y="3508200"/>
              <a:ext cx="151110" cy="196928"/>
            </a:xfrm>
            <a:custGeom>
              <a:avLst/>
              <a:gdLst/>
              <a:ahLst/>
              <a:cxnLst/>
              <a:rect l="l" t="t" r="r" b="b"/>
              <a:pathLst>
                <a:path w="1573" h="2050" extrusionOk="0">
                  <a:moveTo>
                    <a:pt x="836" y="2050"/>
                  </a:moveTo>
                  <a:cubicBezTo>
                    <a:pt x="478" y="1871"/>
                    <a:pt x="1" y="1314"/>
                    <a:pt x="737" y="1"/>
                  </a:cubicBezTo>
                  <a:cubicBezTo>
                    <a:pt x="1572" y="1234"/>
                    <a:pt x="1155" y="1831"/>
                    <a:pt x="836" y="2050"/>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67;p36"/>
            <p:cNvSpPr/>
            <p:nvPr/>
          </p:nvSpPr>
          <p:spPr>
            <a:xfrm>
              <a:off x="5494491" y="3689763"/>
              <a:ext cx="191169" cy="145343"/>
            </a:xfrm>
            <a:custGeom>
              <a:avLst/>
              <a:gdLst/>
              <a:ahLst/>
              <a:cxnLst/>
              <a:rect l="l" t="t" r="r" b="b"/>
              <a:pathLst>
                <a:path w="1990" h="1513" extrusionOk="0">
                  <a:moveTo>
                    <a:pt x="1" y="975"/>
                  </a:moveTo>
                  <a:cubicBezTo>
                    <a:pt x="100" y="597"/>
                    <a:pt x="538" y="1"/>
                    <a:pt x="1990" y="398"/>
                  </a:cubicBezTo>
                  <a:cubicBezTo>
                    <a:pt x="975" y="1512"/>
                    <a:pt x="299" y="1234"/>
                    <a:pt x="1" y="975"/>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68;p36"/>
            <p:cNvSpPr/>
            <p:nvPr/>
          </p:nvSpPr>
          <p:spPr>
            <a:xfrm>
              <a:off x="5270948" y="3661136"/>
              <a:ext cx="135740" cy="177812"/>
            </a:xfrm>
            <a:custGeom>
              <a:avLst/>
              <a:gdLst/>
              <a:ahLst/>
              <a:cxnLst/>
              <a:rect l="l" t="t" r="r" b="b"/>
              <a:pathLst>
                <a:path w="1413" h="1851" extrusionOk="0">
                  <a:moveTo>
                    <a:pt x="1055" y="1850"/>
                  </a:moveTo>
                  <a:cubicBezTo>
                    <a:pt x="677" y="1810"/>
                    <a:pt x="0" y="1492"/>
                    <a:pt x="140" y="0"/>
                  </a:cubicBezTo>
                  <a:cubicBezTo>
                    <a:pt x="1413" y="796"/>
                    <a:pt x="1273" y="1512"/>
                    <a:pt x="1055" y="1850"/>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69;p36"/>
            <p:cNvSpPr/>
            <p:nvPr/>
          </p:nvSpPr>
          <p:spPr>
            <a:xfrm>
              <a:off x="5402749" y="3819739"/>
              <a:ext cx="185502" cy="143421"/>
            </a:xfrm>
            <a:custGeom>
              <a:avLst/>
              <a:gdLst/>
              <a:ahLst/>
              <a:cxnLst/>
              <a:rect l="l" t="t" r="r" b="b"/>
              <a:pathLst>
                <a:path w="1931" h="1493" extrusionOk="0">
                  <a:moveTo>
                    <a:pt x="1" y="1015"/>
                  </a:moveTo>
                  <a:cubicBezTo>
                    <a:pt x="80" y="637"/>
                    <a:pt x="478" y="0"/>
                    <a:pt x="1930" y="318"/>
                  </a:cubicBezTo>
                  <a:cubicBezTo>
                    <a:pt x="996" y="1492"/>
                    <a:pt x="299" y="1253"/>
                    <a:pt x="1" y="1015"/>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70;p36"/>
            <p:cNvSpPr/>
            <p:nvPr/>
          </p:nvSpPr>
          <p:spPr>
            <a:xfrm>
              <a:off x="5192559" y="3806290"/>
              <a:ext cx="137661" cy="177812"/>
            </a:xfrm>
            <a:custGeom>
              <a:avLst/>
              <a:gdLst/>
              <a:ahLst/>
              <a:cxnLst/>
              <a:rect l="l" t="t" r="r" b="b"/>
              <a:pathLst>
                <a:path w="1433" h="1851" extrusionOk="0">
                  <a:moveTo>
                    <a:pt x="1075" y="1851"/>
                  </a:moveTo>
                  <a:cubicBezTo>
                    <a:pt x="677" y="1811"/>
                    <a:pt x="1" y="1493"/>
                    <a:pt x="160" y="1"/>
                  </a:cubicBezTo>
                  <a:cubicBezTo>
                    <a:pt x="1433" y="797"/>
                    <a:pt x="1274" y="1513"/>
                    <a:pt x="1075" y="1851"/>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71;p36"/>
            <p:cNvSpPr/>
            <p:nvPr/>
          </p:nvSpPr>
          <p:spPr>
            <a:xfrm>
              <a:off x="5355005" y="3970657"/>
              <a:ext cx="166385" cy="133911"/>
            </a:xfrm>
            <a:custGeom>
              <a:avLst/>
              <a:gdLst/>
              <a:ahLst/>
              <a:cxnLst/>
              <a:rect l="l" t="t" r="r" b="b"/>
              <a:pathLst>
                <a:path w="1732" h="1394" extrusionOk="0">
                  <a:moveTo>
                    <a:pt x="40" y="1194"/>
                  </a:moveTo>
                  <a:cubicBezTo>
                    <a:pt x="1" y="816"/>
                    <a:pt x="219" y="100"/>
                    <a:pt x="1731" y="1"/>
                  </a:cubicBezTo>
                  <a:cubicBezTo>
                    <a:pt x="1134" y="1393"/>
                    <a:pt x="398" y="1353"/>
                    <a:pt x="40" y="1194"/>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72;p36"/>
            <p:cNvSpPr/>
            <p:nvPr/>
          </p:nvSpPr>
          <p:spPr>
            <a:xfrm>
              <a:off x="5150579" y="4016576"/>
              <a:ext cx="139582" cy="156774"/>
            </a:xfrm>
            <a:custGeom>
              <a:avLst/>
              <a:gdLst/>
              <a:ahLst/>
              <a:cxnLst/>
              <a:rect l="l" t="t" r="r" b="b"/>
              <a:pathLst>
                <a:path w="1453" h="1632" extrusionOk="0">
                  <a:moveTo>
                    <a:pt x="1333" y="1572"/>
                  </a:moveTo>
                  <a:cubicBezTo>
                    <a:pt x="955" y="1631"/>
                    <a:pt x="219" y="1492"/>
                    <a:pt x="0" y="0"/>
                  </a:cubicBezTo>
                  <a:cubicBezTo>
                    <a:pt x="1432" y="458"/>
                    <a:pt x="1452" y="1194"/>
                    <a:pt x="1333" y="1572"/>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73;p36"/>
            <p:cNvSpPr/>
            <p:nvPr/>
          </p:nvSpPr>
          <p:spPr>
            <a:xfrm>
              <a:off x="5341652" y="4112065"/>
              <a:ext cx="158699" cy="137754"/>
            </a:xfrm>
            <a:custGeom>
              <a:avLst/>
              <a:gdLst/>
              <a:ahLst/>
              <a:cxnLst/>
              <a:rect l="l" t="t" r="r" b="b"/>
              <a:pathLst>
                <a:path w="1652" h="1434" extrusionOk="0">
                  <a:moveTo>
                    <a:pt x="40" y="1294"/>
                  </a:moveTo>
                  <a:cubicBezTo>
                    <a:pt x="0" y="896"/>
                    <a:pt x="159" y="180"/>
                    <a:pt x="1651" y="1"/>
                  </a:cubicBezTo>
                  <a:cubicBezTo>
                    <a:pt x="1154" y="1413"/>
                    <a:pt x="418" y="1433"/>
                    <a:pt x="40" y="1294"/>
                  </a:cubicBezTo>
                  <a:close/>
                </a:path>
              </a:pathLst>
            </a:custGeom>
            <a:solidFill>
              <a:srgbClr val="4F713E"/>
            </a:solidFill>
            <a:ln w="500" cap="flat" cmpd="sng">
              <a:solidFill>
                <a:srgbClr val="4F713E"/>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74;p36"/>
            <p:cNvSpPr/>
            <p:nvPr/>
          </p:nvSpPr>
          <p:spPr>
            <a:xfrm>
              <a:off x="5160089" y="4213414"/>
              <a:ext cx="160621" cy="137658"/>
            </a:xfrm>
            <a:custGeom>
              <a:avLst/>
              <a:gdLst/>
              <a:ahLst/>
              <a:cxnLst/>
              <a:rect l="l" t="t" r="r" b="b"/>
              <a:pathLst>
                <a:path w="1672" h="1433" extrusionOk="0">
                  <a:moveTo>
                    <a:pt x="1612" y="1293"/>
                  </a:moveTo>
                  <a:cubicBezTo>
                    <a:pt x="1254" y="1432"/>
                    <a:pt x="498" y="1412"/>
                    <a:pt x="1" y="0"/>
                  </a:cubicBezTo>
                  <a:cubicBezTo>
                    <a:pt x="1492" y="179"/>
                    <a:pt x="1672" y="915"/>
                    <a:pt x="1612" y="1293"/>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75;p36"/>
            <p:cNvSpPr/>
            <p:nvPr/>
          </p:nvSpPr>
          <p:spPr>
            <a:xfrm>
              <a:off x="5249910" y="3756624"/>
              <a:ext cx="185502" cy="498853"/>
            </a:xfrm>
            <a:custGeom>
              <a:avLst/>
              <a:gdLst/>
              <a:ahLst/>
              <a:cxnLst/>
              <a:rect l="l" t="t" r="r" b="b"/>
              <a:pathLst>
                <a:path w="1931" h="5193" extrusionOk="0">
                  <a:moveTo>
                    <a:pt x="776" y="1"/>
                  </a:moveTo>
                  <a:cubicBezTo>
                    <a:pt x="0" y="3044"/>
                    <a:pt x="1254" y="4616"/>
                    <a:pt x="1930" y="5133"/>
                  </a:cubicBezTo>
                  <a:cubicBezTo>
                    <a:pt x="1691" y="5193"/>
                    <a:pt x="697" y="4019"/>
                    <a:pt x="478" y="2746"/>
                  </a:cubicBezTo>
                  <a:cubicBezTo>
                    <a:pt x="359" y="2010"/>
                    <a:pt x="498" y="279"/>
                    <a:pt x="776"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76;p36"/>
            <p:cNvSpPr/>
            <p:nvPr/>
          </p:nvSpPr>
          <p:spPr>
            <a:xfrm>
              <a:off x="5314850" y="3605706"/>
              <a:ext cx="101445" cy="131894"/>
            </a:xfrm>
            <a:custGeom>
              <a:avLst/>
              <a:gdLst/>
              <a:ahLst/>
              <a:cxnLst/>
              <a:rect l="l" t="t" r="r" b="b"/>
              <a:pathLst>
                <a:path w="1056" h="1373" extrusionOk="0">
                  <a:moveTo>
                    <a:pt x="259" y="1373"/>
                  </a:moveTo>
                  <a:cubicBezTo>
                    <a:pt x="100" y="1114"/>
                    <a:pt x="1" y="577"/>
                    <a:pt x="956" y="0"/>
                  </a:cubicBezTo>
                  <a:cubicBezTo>
                    <a:pt x="1055" y="1114"/>
                    <a:pt x="538" y="1353"/>
                    <a:pt x="259" y="1373"/>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77;p36"/>
            <p:cNvSpPr/>
            <p:nvPr/>
          </p:nvSpPr>
          <p:spPr>
            <a:xfrm>
              <a:off x="5215519" y="3659214"/>
              <a:ext cx="99427" cy="129973"/>
            </a:xfrm>
            <a:custGeom>
              <a:avLst/>
              <a:gdLst/>
              <a:ahLst/>
              <a:cxnLst/>
              <a:rect l="l" t="t" r="r" b="b"/>
              <a:pathLst>
                <a:path w="1035" h="1353" extrusionOk="0">
                  <a:moveTo>
                    <a:pt x="796" y="1353"/>
                  </a:moveTo>
                  <a:cubicBezTo>
                    <a:pt x="518" y="1333"/>
                    <a:pt x="0" y="1134"/>
                    <a:pt x="40" y="0"/>
                  </a:cubicBezTo>
                  <a:cubicBezTo>
                    <a:pt x="1035" y="557"/>
                    <a:pt x="935" y="1094"/>
                    <a:pt x="796" y="1353"/>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78;p36"/>
            <p:cNvSpPr/>
            <p:nvPr/>
          </p:nvSpPr>
          <p:spPr>
            <a:xfrm>
              <a:off x="5333967" y="3729918"/>
              <a:ext cx="114798" cy="109031"/>
            </a:xfrm>
            <a:custGeom>
              <a:avLst/>
              <a:gdLst/>
              <a:ahLst/>
              <a:cxnLst/>
              <a:rect l="l" t="t" r="r" b="b"/>
              <a:pathLst>
                <a:path w="1195" h="1135" extrusionOk="0">
                  <a:moveTo>
                    <a:pt x="60" y="1055"/>
                  </a:moveTo>
                  <a:cubicBezTo>
                    <a:pt x="1" y="756"/>
                    <a:pt x="80" y="219"/>
                    <a:pt x="1194" y="0"/>
                  </a:cubicBezTo>
                  <a:cubicBezTo>
                    <a:pt x="896" y="1074"/>
                    <a:pt x="339" y="1134"/>
                    <a:pt x="60" y="1055"/>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79;p36"/>
            <p:cNvSpPr/>
            <p:nvPr/>
          </p:nvSpPr>
          <p:spPr>
            <a:xfrm>
              <a:off x="5158168" y="3817818"/>
              <a:ext cx="120466" cy="101346"/>
            </a:xfrm>
            <a:custGeom>
              <a:avLst/>
              <a:gdLst/>
              <a:ahLst/>
              <a:cxnLst/>
              <a:rect l="l" t="t" r="r" b="b"/>
              <a:pathLst>
                <a:path w="1254" h="1055" extrusionOk="0">
                  <a:moveTo>
                    <a:pt x="1234" y="935"/>
                  </a:moveTo>
                  <a:cubicBezTo>
                    <a:pt x="955" y="1035"/>
                    <a:pt x="398" y="1055"/>
                    <a:pt x="1" y="0"/>
                  </a:cubicBezTo>
                  <a:cubicBezTo>
                    <a:pt x="1115" y="120"/>
                    <a:pt x="1254" y="657"/>
                    <a:pt x="1234" y="935"/>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80;p36"/>
            <p:cNvSpPr/>
            <p:nvPr/>
          </p:nvSpPr>
          <p:spPr>
            <a:xfrm>
              <a:off x="5314850" y="3842603"/>
              <a:ext cx="109034" cy="114795"/>
            </a:xfrm>
            <a:custGeom>
              <a:avLst/>
              <a:gdLst/>
              <a:ahLst/>
              <a:cxnLst/>
              <a:rect l="l" t="t" r="r" b="b"/>
              <a:pathLst>
                <a:path w="1135" h="1195" extrusionOk="0">
                  <a:moveTo>
                    <a:pt x="80" y="1135"/>
                  </a:moveTo>
                  <a:cubicBezTo>
                    <a:pt x="1" y="836"/>
                    <a:pt x="61" y="299"/>
                    <a:pt x="1135" y="1"/>
                  </a:cubicBezTo>
                  <a:cubicBezTo>
                    <a:pt x="916" y="1115"/>
                    <a:pt x="359" y="1194"/>
                    <a:pt x="80" y="1135"/>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81;p36"/>
            <p:cNvSpPr/>
            <p:nvPr/>
          </p:nvSpPr>
          <p:spPr>
            <a:xfrm>
              <a:off x="5154325" y="3942030"/>
              <a:ext cx="122387" cy="99425"/>
            </a:xfrm>
            <a:custGeom>
              <a:avLst/>
              <a:gdLst/>
              <a:ahLst/>
              <a:cxnLst/>
              <a:rect l="l" t="t" r="r" b="b"/>
              <a:pathLst>
                <a:path w="1274" h="1035" extrusionOk="0">
                  <a:moveTo>
                    <a:pt x="1234" y="915"/>
                  </a:moveTo>
                  <a:cubicBezTo>
                    <a:pt x="976" y="1035"/>
                    <a:pt x="419" y="1035"/>
                    <a:pt x="1" y="0"/>
                  </a:cubicBezTo>
                  <a:cubicBezTo>
                    <a:pt x="1135" y="100"/>
                    <a:pt x="1274" y="637"/>
                    <a:pt x="1234" y="915"/>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82;p36"/>
            <p:cNvSpPr/>
            <p:nvPr/>
          </p:nvSpPr>
          <p:spPr>
            <a:xfrm>
              <a:off x="5326378" y="3947794"/>
              <a:ext cx="99427" cy="129973"/>
            </a:xfrm>
            <a:custGeom>
              <a:avLst/>
              <a:gdLst/>
              <a:ahLst/>
              <a:cxnLst/>
              <a:rect l="l" t="t" r="r" b="b"/>
              <a:pathLst>
                <a:path w="1035" h="1353" extrusionOk="0">
                  <a:moveTo>
                    <a:pt x="239" y="1353"/>
                  </a:moveTo>
                  <a:cubicBezTo>
                    <a:pt x="100" y="1094"/>
                    <a:pt x="0" y="557"/>
                    <a:pt x="975" y="0"/>
                  </a:cubicBezTo>
                  <a:cubicBezTo>
                    <a:pt x="1035" y="1114"/>
                    <a:pt x="537" y="1333"/>
                    <a:pt x="239" y="1353"/>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83;p36"/>
            <p:cNvSpPr/>
            <p:nvPr/>
          </p:nvSpPr>
          <p:spPr>
            <a:xfrm>
              <a:off x="5186891" y="4083438"/>
              <a:ext cx="137661" cy="105188"/>
            </a:xfrm>
            <a:custGeom>
              <a:avLst/>
              <a:gdLst/>
              <a:ahLst/>
              <a:cxnLst/>
              <a:rect l="l" t="t" r="r" b="b"/>
              <a:pathLst>
                <a:path w="1433" h="1095" extrusionOk="0">
                  <a:moveTo>
                    <a:pt x="1432" y="776"/>
                  </a:moveTo>
                  <a:cubicBezTo>
                    <a:pt x="1194" y="955"/>
                    <a:pt x="656" y="1095"/>
                    <a:pt x="0" y="179"/>
                  </a:cubicBezTo>
                  <a:cubicBezTo>
                    <a:pt x="1114" y="0"/>
                    <a:pt x="1393" y="498"/>
                    <a:pt x="1432" y="776"/>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84;p36"/>
            <p:cNvSpPr/>
            <p:nvPr/>
          </p:nvSpPr>
          <p:spPr>
            <a:xfrm>
              <a:off x="5364612" y="4047125"/>
              <a:ext cx="101349" cy="135736"/>
            </a:xfrm>
            <a:custGeom>
              <a:avLst/>
              <a:gdLst/>
              <a:ahLst/>
              <a:cxnLst/>
              <a:rect l="l" t="t" r="r" b="b"/>
              <a:pathLst>
                <a:path w="1055" h="1413" extrusionOk="0">
                  <a:moveTo>
                    <a:pt x="279" y="1413"/>
                  </a:moveTo>
                  <a:cubicBezTo>
                    <a:pt x="119" y="1174"/>
                    <a:pt x="0" y="617"/>
                    <a:pt x="915" y="0"/>
                  </a:cubicBezTo>
                  <a:cubicBezTo>
                    <a:pt x="1054" y="1114"/>
                    <a:pt x="577" y="1373"/>
                    <a:pt x="279" y="1413"/>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85;p36"/>
            <p:cNvSpPr/>
            <p:nvPr/>
          </p:nvSpPr>
          <p:spPr>
            <a:xfrm>
              <a:off x="5259420" y="4192375"/>
              <a:ext cx="145346" cy="110952"/>
            </a:xfrm>
            <a:custGeom>
              <a:avLst/>
              <a:gdLst/>
              <a:ahLst/>
              <a:cxnLst/>
              <a:rect l="l" t="t" r="r" b="b"/>
              <a:pathLst>
                <a:path w="1513" h="1155" extrusionOk="0">
                  <a:moveTo>
                    <a:pt x="1513" y="697"/>
                  </a:moveTo>
                  <a:cubicBezTo>
                    <a:pt x="1314" y="915"/>
                    <a:pt x="817" y="1154"/>
                    <a:pt x="1" y="378"/>
                  </a:cubicBezTo>
                  <a:cubicBezTo>
                    <a:pt x="1075" y="0"/>
                    <a:pt x="1413" y="438"/>
                    <a:pt x="1513" y="697"/>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6;p36"/>
            <p:cNvSpPr/>
            <p:nvPr/>
          </p:nvSpPr>
          <p:spPr>
            <a:xfrm>
              <a:off x="5079875" y="3934345"/>
              <a:ext cx="730094" cy="424308"/>
            </a:xfrm>
            <a:custGeom>
              <a:avLst/>
              <a:gdLst/>
              <a:ahLst/>
              <a:cxnLst/>
              <a:rect l="l" t="t" r="r" b="b"/>
              <a:pathLst>
                <a:path w="7600" h="4417" extrusionOk="0">
                  <a:moveTo>
                    <a:pt x="458" y="1"/>
                  </a:moveTo>
                  <a:cubicBezTo>
                    <a:pt x="0" y="1572"/>
                    <a:pt x="418" y="3343"/>
                    <a:pt x="1532" y="4417"/>
                  </a:cubicBezTo>
                  <a:lnTo>
                    <a:pt x="6047" y="4417"/>
                  </a:lnTo>
                  <a:cubicBezTo>
                    <a:pt x="7161" y="3343"/>
                    <a:pt x="7599" y="1572"/>
                    <a:pt x="7122" y="1"/>
                  </a:cubicBez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87;p36"/>
            <p:cNvSpPr/>
            <p:nvPr/>
          </p:nvSpPr>
          <p:spPr>
            <a:xfrm>
              <a:off x="5098896" y="3886600"/>
              <a:ext cx="701467" cy="51682"/>
            </a:xfrm>
            <a:custGeom>
              <a:avLst/>
              <a:gdLst/>
              <a:ahLst/>
              <a:cxnLst/>
              <a:rect l="l" t="t" r="r" b="b"/>
              <a:pathLst>
                <a:path w="7302" h="538" extrusionOk="0">
                  <a:moveTo>
                    <a:pt x="7023" y="538"/>
                  </a:moveTo>
                  <a:lnTo>
                    <a:pt x="260" y="538"/>
                  </a:lnTo>
                  <a:cubicBezTo>
                    <a:pt x="120" y="538"/>
                    <a:pt x="1" y="418"/>
                    <a:pt x="1" y="279"/>
                  </a:cubicBezTo>
                  <a:lnTo>
                    <a:pt x="1" y="279"/>
                  </a:lnTo>
                  <a:cubicBezTo>
                    <a:pt x="1" y="120"/>
                    <a:pt x="120" y="0"/>
                    <a:pt x="260" y="0"/>
                  </a:cubicBezTo>
                  <a:lnTo>
                    <a:pt x="7023" y="0"/>
                  </a:lnTo>
                  <a:cubicBezTo>
                    <a:pt x="7182" y="0"/>
                    <a:pt x="7302" y="120"/>
                    <a:pt x="7302" y="279"/>
                  </a:cubicBezTo>
                  <a:lnTo>
                    <a:pt x="7302" y="279"/>
                  </a:lnTo>
                  <a:cubicBezTo>
                    <a:pt x="7302" y="418"/>
                    <a:pt x="7182" y="538"/>
                    <a:pt x="7023" y="538"/>
                  </a:cubicBezTo>
                  <a:close/>
                </a:path>
              </a:pathLst>
            </a:custGeom>
            <a:solidFill>
              <a:srgbClr val="C09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88;p36"/>
            <p:cNvSpPr/>
            <p:nvPr/>
          </p:nvSpPr>
          <p:spPr>
            <a:xfrm>
              <a:off x="5540410" y="3854130"/>
              <a:ext cx="483591" cy="733917"/>
            </a:xfrm>
            <a:custGeom>
              <a:avLst/>
              <a:gdLst/>
              <a:ahLst/>
              <a:cxnLst/>
              <a:rect l="l" t="t" r="r" b="b"/>
              <a:pathLst>
                <a:path w="5034" h="7640" extrusionOk="0">
                  <a:moveTo>
                    <a:pt x="4755" y="7639"/>
                  </a:moveTo>
                  <a:cubicBezTo>
                    <a:pt x="4257" y="2387"/>
                    <a:pt x="1373" y="637"/>
                    <a:pt x="0" y="219"/>
                  </a:cubicBezTo>
                  <a:cubicBezTo>
                    <a:pt x="338" y="0"/>
                    <a:pt x="2586" y="1254"/>
                    <a:pt x="3660" y="3163"/>
                  </a:cubicBezTo>
                  <a:cubicBezTo>
                    <a:pt x="4277" y="4257"/>
                    <a:pt x="5033" y="7022"/>
                    <a:pt x="4755" y="7639"/>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89;p36"/>
            <p:cNvSpPr/>
            <p:nvPr/>
          </p:nvSpPr>
          <p:spPr>
            <a:xfrm>
              <a:off x="5878655" y="4626109"/>
              <a:ext cx="189248" cy="246689"/>
            </a:xfrm>
            <a:custGeom>
              <a:avLst/>
              <a:gdLst/>
              <a:ahLst/>
              <a:cxnLst/>
              <a:rect l="l" t="t" r="r" b="b"/>
              <a:pathLst>
                <a:path w="1970" h="2568" extrusionOk="0">
                  <a:moveTo>
                    <a:pt x="1114" y="1"/>
                  </a:moveTo>
                  <a:cubicBezTo>
                    <a:pt x="1492" y="319"/>
                    <a:pt x="1970" y="1115"/>
                    <a:pt x="796" y="2567"/>
                  </a:cubicBezTo>
                  <a:cubicBezTo>
                    <a:pt x="0" y="876"/>
                    <a:pt x="677" y="200"/>
                    <a:pt x="1114" y="1"/>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90;p36"/>
            <p:cNvSpPr/>
            <p:nvPr/>
          </p:nvSpPr>
          <p:spPr>
            <a:xfrm>
              <a:off x="6021984" y="4503818"/>
              <a:ext cx="195012" cy="175890"/>
            </a:xfrm>
            <a:custGeom>
              <a:avLst/>
              <a:gdLst/>
              <a:ahLst/>
              <a:cxnLst/>
              <a:rect l="l" t="t" r="r" b="b"/>
              <a:pathLst>
                <a:path w="2030" h="1831" extrusionOk="0">
                  <a:moveTo>
                    <a:pt x="80" y="160"/>
                  </a:moveTo>
                  <a:cubicBezTo>
                    <a:pt x="537" y="1"/>
                    <a:pt x="1472" y="41"/>
                    <a:pt x="2029" y="1831"/>
                  </a:cubicBezTo>
                  <a:cubicBezTo>
                    <a:pt x="179" y="1552"/>
                    <a:pt x="0" y="637"/>
                    <a:pt x="80" y="160"/>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91;p36"/>
            <p:cNvSpPr/>
            <p:nvPr/>
          </p:nvSpPr>
          <p:spPr>
            <a:xfrm>
              <a:off x="5804109" y="4479034"/>
              <a:ext cx="168210" cy="221712"/>
            </a:xfrm>
            <a:custGeom>
              <a:avLst/>
              <a:gdLst/>
              <a:ahLst/>
              <a:cxnLst/>
              <a:rect l="l" t="t" r="r" b="b"/>
              <a:pathLst>
                <a:path w="1751" h="2308" extrusionOk="0">
                  <a:moveTo>
                    <a:pt x="1333" y="0"/>
                  </a:moveTo>
                  <a:cubicBezTo>
                    <a:pt x="1572" y="418"/>
                    <a:pt x="1751" y="1333"/>
                    <a:pt x="140" y="2308"/>
                  </a:cubicBezTo>
                  <a:cubicBezTo>
                    <a:pt x="0" y="438"/>
                    <a:pt x="836" y="40"/>
                    <a:pt x="1333" y="0"/>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92;p36"/>
            <p:cNvSpPr/>
            <p:nvPr/>
          </p:nvSpPr>
          <p:spPr>
            <a:xfrm>
              <a:off x="5987593" y="4259237"/>
              <a:ext cx="236992" cy="181654"/>
            </a:xfrm>
            <a:custGeom>
              <a:avLst/>
              <a:gdLst/>
              <a:ahLst/>
              <a:cxnLst/>
              <a:rect l="l" t="t" r="r" b="b"/>
              <a:pathLst>
                <a:path w="2467" h="1891" extrusionOk="0">
                  <a:moveTo>
                    <a:pt x="0" y="657"/>
                  </a:moveTo>
                  <a:cubicBezTo>
                    <a:pt x="358" y="339"/>
                    <a:pt x="1233" y="1"/>
                    <a:pt x="2467" y="1413"/>
                  </a:cubicBezTo>
                  <a:cubicBezTo>
                    <a:pt x="637" y="1890"/>
                    <a:pt x="119" y="1115"/>
                    <a:pt x="0" y="657"/>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93;p36"/>
            <p:cNvSpPr/>
            <p:nvPr/>
          </p:nvSpPr>
          <p:spPr>
            <a:xfrm>
              <a:off x="5763954" y="4280275"/>
              <a:ext cx="175895" cy="227476"/>
            </a:xfrm>
            <a:custGeom>
              <a:avLst/>
              <a:gdLst/>
              <a:ahLst/>
              <a:cxnLst/>
              <a:rect l="l" t="t" r="r" b="b"/>
              <a:pathLst>
                <a:path w="1831" h="2368" extrusionOk="0">
                  <a:moveTo>
                    <a:pt x="1314" y="0"/>
                  </a:moveTo>
                  <a:cubicBezTo>
                    <a:pt x="1592" y="418"/>
                    <a:pt x="1831" y="1313"/>
                    <a:pt x="279" y="2368"/>
                  </a:cubicBezTo>
                  <a:cubicBezTo>
                    <a:pt x="1" y="518"/>
                    <a:pt x="836" y="80"/>
                    <a:pt x="1314" y="0"/>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94;p36"/>
            <p:cNvSpPr/>
            <p:nvPr/>
          </p:nvSpPr>
          <p:spPr>
            <a:xfrm>
              <a:off x="5920636" y="4064321"/>
              <a:ext cx="237088" cy="181654"/>
            </a:xfrm>
            <a:custGeom>
              <a:avLst/>
              <a:gdLst/>
              <a:ahLst/>
              <a:cxnLst/>
              <a:rect l="l" t="t" r="r" b="b"/>
              <a:pathLst>
                <a:path w="2468" h="1891" extrusionOk="0">
                  <a:moveTo>
                    <a:pt x="1" y="657"/>
                  </a:moveTo>
                  <a:cubicBezTo>
                    <a:pt x="379" y="339"/>
                    <a:pt x="1234" y="0"/>
                    <a:pt x="2468" y="1413"/>
                  </a:cubicBezTo>
                  <a:cubicBezTo>
                    <a:pt x="657" y="1890"/>
                    <a:pt x="120" y="1114"/>
                    <a:pt x="1" y="657"/>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95;p36"/>
            <p:cNvSpPr/>
            <p:nvPr/>
          </p:nvSpPr>
          <p:spPr>
            <a:xfrm>
              <a:off x="5668369" y="4096791"/>
              <a:ext cx="187423" cy="244671"/>
            </a:xfrm>
            <a:custGeom>
              <a:avLst/>
              <a:gdLst/>
              <a:ahLst/>
              <a:cxnLst/>
              <a:rect l="l" t="t" r="r" b="b"/>
              <a:pathLst>
                <a:path w="1951" h="2547" extrusionOk="0">
                  <a:moveTo>
                    <a:pt x="1115" y="1"/>
                  </a:moveTo>
                  <a:cubicBezTo>
                    <a:pt x="1493" y="319"/>
                    <a:pt x="1950" y="1115"/>
                    <a:pt x="737" y="2547"/>
                  </a:cubicBezTo>
                  <a:cubicBezTo>
                    <a:pt x="1" y="836"/>
                    <a:pt x="657" y="200"/>
                    <a:pt x="1115" y="1"/>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96;p36"/>
            <p:cNvSpPr/>
            <p:nvPr/>
          </p:nvSpPr>
          <p:spPr>
            <a:xfrm>
              <a:off x="5767796" y="3865562"/>
              <a:ext cx="248520" cy="189339"/>
            </a:xfrm>
            <a:custGeom>
              <a:avLst/>
              <a:gdLst/>
              <a:ahLst/>
              <a:cxnLst/>
              <a:rect l="l" t="t" r="r" b="b"/>
              <a:pathLst>
                <a:path w="2587" h="1971" extrusionOk="0">
                  <a:moveTo>
                    <a:pt x="0" y="936"/>
                  </a:moveTo>
                  <a:cubicBezTo>
                    <a:pt x="279" y="538"/>
                    <a:pt x="1055" y="1"/>
                    <a:pt x="2586" y="1055"/>
                  </a:cubicBezTo>
                  <a:cubicBezTo>
                    <a:pt x="955" y="1970"/>
                    <a:pt x="239" y="1353"/>
                    <a:pt x="0" y="936"/>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97;p36"/>
            <p:cNvSpPr/>
            <p:nvPr/>
          </p:nvSpPr>
          <p:spPr>
            <a:xfrm>
              <a:off x="5546078" y="3955383"/>
              <a:ext cx="189344" cy="248514"/>
            </a:xfrm>
            <a:custGeom>
              <a:avLst/>
              <a:gdLst/>
              <a:ahLst/>
              <a:cxnLst/>
              <a:rect l="l" t="t" r="r" b="b"/>
              <a:pathLst>
                <a:path w="1971" h="2587" extrusionOk="0">
                  <a:moveTo>
                    <a:pt x="1075" y="1"/>
                  </a:moveTo>
                  <a:cubicBezTo>
                    <a:pt x="1473" y="299"/>
                    <a:pt x="1970" y="1075"/>
                    <a:pt x="856" y="2587"/>
                  </a:cubicBezTo>
                  <a:cubicBezTo>
                    <a:pt x="1" y="916"/>
                    <a:pt x="637" y="219"/>
                    <a:pt x="1075" y="1"/>
                  </a:cubicBezTo>
                  <a:close/>
                </a:path>
              </a:pathLst>
            </a:custGeom>
            <a:solidFill>
              <a:srgbClr val="4F713E"/>
            </a:solidFill>
            <a:ln w="500" cap="flat" cmpd="sng">
              <a:solidFill>
                <a:srgbClr val="4F713E"/>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98;p36"/>
            <p:cNvSpPr/>
            <p:nvPr/>
          </p:nvSpPr>
          <p:spPr>
            <a:xfrm>
              <a:off x="5582391" y="3733761"/>
              <a:ext cx="246599" cy="189243"/>
            </a:xfrm>
            <a:custGeom>
              <a:avLst/>
              <a:gdLst/>
              <a:ahLst/>
              <a:cxnLst/>
              <a:rect l="l" t="t" r="r" b="b"/>
              <a:pathLst>
                <a:path w="2567" h="1970" extrusionOk="0">
                  <a:moveTo>
                    <a:pt x="1" y="1114"/>
                  </a:moveTo>
                  <a:cubicBezTo>
                    <a:pt x="200" y="676"/>
                    <a:pt x="856" y="0"/>
                    <a:pt x="2567" y="776"/>
                  </a:cubicBezTo>
                  <a:cubicBezTo>
                    <a:pt x="1115" y="1969"/>
                    <a:pt x="319" y="1492"/>
                    <a:pt x="1" y="1114"/>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99;p36"/>
            <p:cNvSpPr/>
            <p:nvPr/>
          </p:nvSpPr>
          <p:spPr>
            <a:xfrm>
              <a:off x="5528883" y="3672567"/>
              <a:ext cx="672839" cy="239003"/>
            </a:xfrm>
            <a:custGeom>
              <a:avLst/>
              <a:gdLst/>
              <a:ahLst/>
              <a:cxnLst/>
              <a:rect l="l" t="t" r="r" b="b"/>
              <a:pathLst>
                <a:path w="7004" h="2488" extrusionOk="0">
                  <a:moveTo>
                    <a:pt x="7003" y="1234"/>
                  </a:moveTo>
                  <a:cubicBezTo>
                    <a:pt x="2965" y="0"/>
                    <a:pt x="797" y="1612"/>
                    <a:pt x="60" y="2487"/>
                  </a:cubicBezTo>
                  <a:cubicBezTo>
                    <a:pt x="1" y="2169"/>
                    <a:pt x="1632" y="896"/>
                    <a:pt x="3363" y="677"/>
                  </a:cubicBezTo>
                  <a:cubicBezTo>
                    <a:pt x="4357" y="557"/>
                    <a:pt x="6645" y="836"/>
                    <a:pt x="7003" y="1234"/>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00;p36"/>
            <p:cNvSpPr/>
            <p:nvPr/>
          </p:nvSpPr>
          <p:spPr>
            <a:xfrm>
              <a:off x="6226411" y="3781505"/>
              <a:ext cx="173974" cy="133815"/>
            </a:xfrm>
            <a:custGeom>
              <a:avLst/>
              <a:gdLst/>
              <a:ahLst/>
              <a:cxnLst/>
              <a:rect l="l" t="t" r="r" b="b"/>
              <a:pathLst>
                <a:path w="1811" h="1393" extrusionOk="0">
                  <a:moveTo>
                    <a:pt x="1" y="299"/>
                  </a:moveTo>
                  <a:cubicBezTo>
                    <a:pt x="339" y="120"/>
                    <a:pt x="1075" y="0"/>
                    <a:pt x="1811" y="1313"/>
                  </a:cubicBezTo>
                  <a:cubicBezTo>
                    <a:pt x="299" y="1393"/>
                    <a:pt x="21" y="697"/>
                    <a:pt x="1" y="299"/>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01;p36"/>
            <p:cNvSpPr/>
            <p:nvPr/>
          </p:nvSpPr>
          <p:spPr>
            <a:xfrm>
              <a:off x="6159549" y="3643940"/>
              <a:ext cx="177816" cy="135736"/>
            </a:xfrm>
            <a:custGeom>
              <a:avLst/>
              <a:gdLst/>
              <a:ahLst/>
              <a:cxnLst/>
              <a:rect l="l" t="t" r="r" b="b"/>
              <a:pathLst>
                <a:path w="1851" h="1413" extrusionOk="0">
                  <a:moveTo>
                    <a:pt x="0" y="1054"/>
                  </a:moveTo>
                  <a:cubicBezTo>
                    <a:pt x="40" y="676"/>
                    <a:pt x="358" y="0"/>
                    <a:pt x="1850" y="119"/>
                  </a:cubicBezTo>
                  <a:cubicBezTo>
                    <a:pt x="1075" y="1412"/>
                    <a:pt x="339" y="1253"/>
                    <a:pt x="0" y="1054"/>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02;p36"/>
            <p:cNvSpPr/>
            <p:nvPr/>
          </p:nvSpPr>
          <p:spPr>
            <a:xfrm>
              <a:off x="6090767" y="3800622"/>
              <a:ext cx="139582" cy="156774"/>
            </a:xfrm>
            <a:custGeom>
              <a:avLst/>
              <a:gdLst/>
              <a:ahLst/>
              <a:cxnLst/>
              <a:rect l="l" t="t" r="r" b="b"/>
              <a:pathLst>
                <a:path w="1453" h="1632" extrusionOk="0">
                  <a:moveTo>
                    <a:pt x="120" y="60"/>
                  </a:moveTo>
                  <a:cubicBezTo>
                    <a:pt x="498" y="0"/>
                    <a:pt x="1234" y="140"/>
                    <a:pt x="1452" y="1631"/>
                  </a:cubicBezTo>
                  <a:cubicBezTo>
                    <a:pt x="20" y="1174"/>
                    <a:pt x="0" y="438"/>
                    <a:pt x="120" y="60"/>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03;p36"/>
            <p:cNvSpPr/>
            <p:nvPr/>
          </p:nvSpPr>
          <p:spPr>
            <a:xfrm>
              <a:off x="5989418" y="3563630"/>
              <a:ext cx="137757" cy="158695"/>
            </a:xfrm>
            <a:custGeom>
              <a:avLst/>
              <a:gdLst/>
              <a:ahLst/>
              <a:cxnLst/>
              <a:rect l="l" t="t" r="r" b="b"/>
              <a:pathLst>
                <a:path w="1434" h="1652" extrusionOk="0">
                  <a:moveTo>
                    <a:pt x="120" y="1612"/>
                  </a:moveTo>
                  <a:cubicBezTo>
                    <a:pt x="1" y="1234"/>
                    <a:pt x="21" y="478"/>
                    <a:pt x="1433" y="1"/>
                  </a:cubicBezTo>
                  <a:cubicBezTo>
                    <a:pt x="1234" y="1493"/>
                    <a:pt x="518" y="1652"/>
                    <a:pt x="120" y="1612"/>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04;p36"/>
            <p:cNvSpPr/>
            <p:nvPr/>
          </p:nvSpPr>
          <p:spPr>
            <a:xfrm>
              <a:off x="5932163" y="3768152"/>
              <a:ext cx="147172" cy="151010"/>
            </a:xfrm>
            <a:custGeom>
              <a:avLst/>
              <a:gdLst/>
              <a:ahLst/>
              <a:cxnLst/>
              <a:rect l="l" t="t" r="r" b="b"/>
              <a:pathLst>
                <a:path w="1532" h="1572" extrusionOk="0">
                  <a:moveTo>
                    <a:pt x="100" y="100"/>
                  </a:moveTo>
                  <a:cubicBezTo>
                    <a:pt x="478" y="0"/>
                    <a:pt x="1214" y="100"/>
                    <a:pt x="1532" y="1572"/>
                  </a:cubicBezTo>
                  <a:cubicBezTo>
                    <a:pt x="80" y="1214"/>
                    <a:pt x="0" y="478"/>
                    <a:pt x="100" y="100"/>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05;p36"/>
            <p:cNvSpPr/>
            <p:nvPr/>
          </p:nvSpPr>
          <p:spPr>
            <a:xfrm>
              <a:off x="5825147" y="3554119"/>
              <a:ext cx="137661" cy="158695"/>
            </a:xfrm>
            <a:custGeom>
              <a:avLst/>
              <a:gdLst/>
              <a:ahLst/>
              <a:cxnLst/>
              <a:rect l="l" t="t" r="r" b="b"/>
              <a:pathLst>
                <a:path w="1433" h="1652" extrusionOk="0">
                  <a:moveTo>
                    <a:pt x="120" y="1592"/>
                  </a:moveTo>
                  <a:cubicBezTo>
                    <a:pt x="0" y="1214"/>
                    <a:pt x="20" y="478"/>
                    <a:pt x="1432" y="0"/>
                  </a:cubicBezTo>
                  <a:cubicBezTo>
                    <a:pt x="1234" y="1472"/>
                    <a:pt x="517" y="1651"/>
                    <a:pt x="120" y="1592"/>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06;p36"/>
            <p:cNvSpPr/>
            <p:nvPr/>
          </p:nvSpPr>
          <p:spPr>
            <a:xfrm>
              <a:off x="5769718" y="3779584"/>
              <a:ext cx="172052" cy="130069"/>
            </a:xfrm>
            <a:custGeom>
              <a:avLst/>
              <a:gdLst/>
              <a:ahLst/>
              <a:cxnLst/>
              <a:rect l="l" t="t" r="r" b="b"/>
              <a:pathLst>
                <a:path w="1791" h="1354" extrusionOk="0">
                  <a:moveTo>
                    <a:pt x="0" y="279"/>
                  </a:moveTo>
                  <a:cubicBezTo>
                    <a:pt x="358" y="80"/>
                    <a:pt x="1094" y="0"/>
                    <a:pt x="1791" y="1333"/>
                  </a:cubicBezTo>
                  <a:cubicBezTo>
                    <a:pt x="299" y="1353"/>
                    <a:pt x="20" y="657"/>
                    <a:pt x="0" y="279"/>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07;p36"/>
            <p:cNvSpPr/>
            <p:nvPr/>
          </p:nvSpPr>
          <p:spPr>
            <a:xfrm>
              <a:off x="5628310" y="3588510"/>
              <a:ext cx="135740" cy="179733"/>
            </a:xfrm>
            <a:custGeom>
              <a:avLst/>
              <a:gdLst/>
              <a:ahLst/>
              <a:cxnLst/>
              <a:rect l="l" t="t" r="r" b="b"/>
              <a:pathLst>
                <a:path w="1413" h="1871" extrusionOk="0">
                  <a:moveTo>
                    <a:pt x="378" y="1870"/>
                  </a:moveTo>
                  <a:cubicBezTo>
                    <a:pt x="159" y="1532"/>
                    <a:pt x="0" y="816"/>
                    <a:pt x="1253" y="0"/>
                  </a:cubicBezTo>
                  <a:cubicBezTo>
                    <a:pt x="1413" y="1492"/>
                    <a:pt x="756" y="1810"/>
                    <a:pt x="378" y="1870"/>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08;p36"/>
            <p:cNvSpPr/>
            <p:nvPr/>
          </p:nvSpPr>
          <p:spPr>
            <a:xfrm>
              <a:off x="5628310" y="3823486"/>
              <a:ext cx="175895" cy="135832"/>
            </a:xfrm>
            <a:custGeom>
              <a:avLst/>
              <a:gdLst/>
              <a:ahLst/>
              <a:cxnLst/>
              <a:rect l="l" t="t" r="r" b="b"/>
              <a:pathLst>
                <a:path w="1831" h="1414" extrusionOk="0">
                  <a:moveTo>
                    <a:pt x="0" y="339"/>
                  </a:moveTo>
                  <a:cubicBezTo>
                    <a:pt x="338" y="140"/>
                    <a:pt x="1055" y="1"/>
                    <a:pt x="1830" y="1294"/>
                  </a:cubicBezTo>
                  <a:cubicBezTo>
                    <a:pt x="338" y="1413"/>
                    <a:pt x="40" y="737"/>
                    <a:pt x="0" y="339"/>
                  </a:cubicBezTo>
                  <a:close/>
                </a:path>
              </a:pathLst>
            </a:custGeom>
            <a:solidFill>
              <a:srgbClr val="4F713E"/>
            </a:solidFill>
            <a:ln w="500" cap="flat" cmpd="sng">
              <a:solidFill>
                <a:srgbClr val="4F713E"/>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09;p36"/>
            <p:cNvSpPr/>
            <p:nvPr/>
          </p:nvSpPr>
          <p:spPr>
            <a:xfrm>
              <a:off x="5467785" y="3678331"/>
              <a:ext cx="147172" cy="193086"/>
            </a:xfrm>
            <a:custGeom>
              <a:avLst/>
              <a:gdLst/>
              <a:ahLst/>
              <a:cxnLst/>
              <a:rect l="l" t="t" r="r" b="b"/>
              <a:pathLst>
                <a:path w="1532" h="2010" extrusionOk="0">
                  <a:moveTo>
                    <a:pt x="577" y="2009"/>
                  </a:moveTo>
                  <a:cubicBezTo>
                    <a:pt x="299" y="1731"/>
                    <a:pt x="0" y="1035"/>
                    <a:pt x="1094" y="0"/>
                  </a:cubicBezTo>
                  <a:cubicBezTo>
                    <a:pt x="1532" y="1432"/>
                    <a:pt x="955" y="1890"/>
                    <a:pt x="577" y="2009"/>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10;p36"/>
            <p:cNvSpPr/>
            <p:nvPr/>
          </p:nvSpPr>
          <p:spPr>
            <a:xfrm>
              <a:off x="5509766" y="3836935"/>
              <a:ext cx="766407" cy="556202"/>
            </a:xfrm>
            <a:custGeom>
              <a:avLst/>
              <a:gdLst/>
              <a:ahLst/>
              <a:cxnLst/>
              <a:rect l="l" t="t" r="r" b="b"/>
              <a:pathLst>
                <a:path w="7978" h="5790" extrusionOk="0">
                  <a:moveTo>
                    <a:pt x="7978" y="5789"/>
                  </a:moveTo>
                  <a:cubicBezTo>
                    <a:pt x="5213" y="736"/>
                    <a:pt x="1553" y="199"/>
                    <a:pt x="1" y="358"/>
                  </a:cubicBezTo>
                  <a:cubicBezTo>
                    <a:pt x="259" y="0"/>
                    <a:pt x="3044" y="299"/>
                    <a:pt x="4934" y="1751"/>
                  </a:cubicBezTo>
                  <a:cubicBezTo>
                    <a:pt x="6028" y="2586"/>
                    <a:pt x="7978" y="5033"/>
                    <a:pt x="7978" y="5789"/>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11;p36"/>
            <p:cNvSpPr/>
            <p:nvPr/>
          </p:nvSpPr>
          <p:spPr>
            <a:xfrm>
              <a:off x="6209215" y="4436957"/>
              <a:ext cx="198855" cy="259945"/>
            </a:xfrm>
            <a:custGeom>
              <a:avLst/>
              <a:gdLst/>
              <a:ahLst/>
              <a:cxnLst/>
              <a:rect l="l" t="t" r="r" b="b"/>
              <a:pathLst>
                <a:path w="2070" h="2706" extrusionOk="0">
                  <a:moveTo>
                    <a:pt x="737" y="1"/>
                  </a:moveTo>
                  <a:cubicBezTo>
                    <a:pt x="1254" y="140"/>
                    <a:pt x="2069" y="737"/>
                    <a:pt x="1512" y="2706"/>
                  </a:cubicBezTo>
                  <a:cubicBezTo>
                    <a:pt x="1" y="1333"/>
                    <a:pt x="379" y="398"/>
                    <a:pt x="737" y="1"/>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12;p36"/>
            <p:cNvSpPr/>
            <p:nvPr/>
          </p:nvSpPr>
          <p:spPr>
            <a:xfrm>
              <a:off x="6277997" y="4240120"/>
              <a:ext cx="258127" cy="198849"/>
            </a:xfrm>
            <a:custGeom>
              <a:avLst/>
              <a:gdLst/>
              <a:ahLst/>
              <a:cxnLst/>
              <a:rect l="l" t="t" r="r" b="b"/>
              <a:pathLst>
                <a:path w="2687" h="2070" extrusionOk="0">
                  <a:moveTo>
                    <a:pt x="1" y="717"/>
                  </a:moveTo>
                  <a:cubicBezTo>
                    <a:pt x="399" y="359"/>
                    <a:pt x="1353" y="1"/>
                    <a:pt x="2686" y="1572"/>
                  </a:cubicBezTo>
                  <a:cubicBezTo>
                    <a:pt x="697" y="2069"/>
                    <a:pt x="120" y="1234"/>
                    <a:pt x="1" y="717"/>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13;p36"/>
            <p:cNvSpPr/>
            <p:nvPr/>
          </p:nvSpPr>
          <p:spPr>
            <a:xfrm>
              <a:off x="6052533" y="4312745"/>
              <a:ext cx="206444" cy="269551"/>
            </a:xfrm>
            <a:custGeom>
              <a:avLst/>
              <a:gdLst/>
              <a:ahLst/>
              <a:cxnLst/>
              <a:rect l="l" t="t" r="r" b="b"/>
              <a:pathLst>
                <a:path w="2149" h="2806" extrusionOk="0">
                  <a:moveTo>
                    <a:pt x="1154" y="1"/>
                  </a:moveTo>
                  <a:cubicBezTo>
                    <a:pt x="1572" y="299"/>
                    <a:pt x="2149" y="1154"/>
                    <a:pt x="955" y="2805"/>
                  </a:cubicBezTo>
                  <a:cubicBezTo>
                    <a:pt x="0" y="995"/>
                    <a:pt x="677" y="239"/>
                    <a:pt x="1154" y="1"/>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14;p36"/>
            <p:cNvSpPr/>
            <p:nvPr/>
          </p:nvSpPr>
          <p:spPr>
            <a:xfrm>
              <a:off x="6149943" y="4014655"/>
              <a:ext cx="269558" cy="206438"/>
            </a:xfrm>
            <a:custGeom>
              <a:avLst/>
              <a:gdLst/>
              <a:ahLst/>
              <a:cxnLst/>
              <a:rect l="l" t="t" r="r" b="b"/>
              <a:pathLst>
                <a:path w="2806" h="2149" extrusionOk="0">
                  <a:moveTo>
                    <a:pt x="1" y="1194"/>
                  </a:moveTo>
                  <a:cubicBezTo>
                    <a:pt x="240" y="716"/>
                    <a:pt x="976" y="0"/>
                    <a:pt x="2806" y="895"/>
                  </a:cubicBezTo>
                  <a:cubicBezTo>
                    <a:pt x="1194" y="2149"/>
                    <a:pt x="339" y="1612"/>
                    <a:pt x="1" y="1194"/>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15;p36"/>
            <p:cNvSpPr/>
            <p:nvPr/>
          </p:nvSpPr>
          <p:spPr>
            <a:xfrm>
              <a:off x="5930242" y="4129261"/>
              <a:ext cx="208365" cy="271473"/>
            </a:xfrm>
            <a:custGeom>
              <a:avLst/>
              <a:gdLst/>
              <a:ahLst/>
              <a:cxnLst/>
              <a:rect l="l" t="t" r="r" b="b"/>
              <a:pathLst>
                <a:path w="2169" h="2826" extrusionOk="0">
                  <a:moveTo>
                    <a:pt x="1094" y="1"/>
                  </a:moveTo>
                  <a:cubicBezTo>
                    <a:pt x="1552" y="299"/>
                    <a:pt x="2169" y="1095"/>
                    <a:pt x="1074" y="2826"/>
                  </a:cubicBezTo>
                  <a:cubicBezTo>
                    <a:pt x="0" y="1075"/>
                    <a:pt x="637" y="279"/>
                    <a:pt x="1094"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16;p36"/>
            <p:cNvSpPr/>
            <p:nvPr/>
          </p:nvSpPr>
          <p:spPr>
            <a:xfrm>
              <a:off x="6000946" y="3846445"/>
              <a:ext cx="269558" cy="206534"/>
            </a:xfrm>
            <a:custGeom>
              <a:avLst/>
              <a:gdLst/>
              <a:ahLst/>
              <a:cxnLst/>
              <a:rect l="l" t="t" r="r" b="b"/>
              <a:pathLst>
                <a:path w="2806" h="2150" extrusionOk="0">
                  <a:moveTo>
                    <a:pt x="0" y="1194"/>
                  </a:moveTo>
                  <a:cubicBezTo>
                    <a:pt x="239" y="717"/>
                    <a:pt x="955" y="1"/>
                    <a:pt x="2805" y="896"/>
                  </a:cubicBezTo>
                  <a:cubicBezTo>
                    <a:pt x="1194" y="2149"/>
                    <a:pt x="319" y="1612"/>
                    <a:pt x="0" y="1194"/>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17;p36"/>
            <p:cNvSpPr/>
            <p:nvPr/>
          </p:nvSpPr>
          <p:spPr>
            <a:xfrm>
              <a:off x="5767796" y="3993617"/>
              <a:ext cx="200776" cy="261866"/>
            </a:xfrm>
            <a:custGeom>
              <a:avLst/>
              <a:gdLst/>
              <a:ahLst/>
              <a:cxnLst/>
              <a:rect l="l" t="t" r="r" b="b"/>
              <a:pathLst>
                <a:path w="2090" h="2726" extrusionOk="0">
                  <a:moveTo>
                    <a:pt x="756" y="0"/>
                  </a:moveTo>
                  <a:cubicBezTo>
                    <a:pt x="1274" y="160"/>
                    <a:pt x="2089" y="776"/>
                    <a:pt x="1492" y="2726"/>
                  </a:cubicBezTo>
                  <a:cubicBezTo>
                    <a:pt x="0" y="1333"/>
                    <a:pt x="398" y="398"/>
                    <a:pt x="756" y="0"/>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18;p36"/>
            <p:cNvSpPr/>
            <p:nvPr/>
          </p:nvSpPr>
          <p:spPr>
            <a:xfrm>
              <a:off x="5773560" y="3720312"/>
              <a:ext cx="254188" cy="195007"/>
            </a:xfrm>
            <a:custGeom>
              <a:avLst/>
              <a:gdLst/>
              <a:ahLst/>
              <a:cxnLst/>
              <a:rect l="l" t="t" r="r" b="b"/>
              <a:pathLst>
                <a:path w="2646" h="2030" extrusionOk="0">
                  <a:moveTo>
                    <a:pt x="0" y="1393"/>
                  </a:moveTo>
                  <a:cubicBezTo>
                    <a:pt x="100" y="876"/>
                    <a:pt x="637" y="1"/>
                    <a:pt x="2646" y="419"/>
                  </a:cubicBezTo>
                  <a:cubicBezTo>
                    <a:pt x="1393" y="2030"/>
                    <a:pt x="418" y="1712"/>
                    <a:pt x="0" y="1393"/>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9;p36"/>
            <p:cNvSpPr/>
            <p:nvPr/>
          </p:nvSpPr>
          <p:spPr>
            <a:xfrm>
              <a:off x="5588155" y="3907639"/>
              <a:ext cx="196933" cy="256103"/>
            </a:xfrm>
            <a:custGeom>
              <a:avLst/>
              <a:gdLst/>
              <a:ahLst/>
              <a:cxnLst/>
              <a:rect l="l" t="t" r="r" b="b"/>
              <a:pathLst>
                <a:path w="2050" h="2666" extrusionOk="0">
                  <a:moveTo>
                    <a:pt x="677" y="0"/>
                  </a:moveTo>
                  <a:cubicBezTo>
                    <a:pt x="1194" y="120"/>
                    <a:pt x="2049" y="677"/>
                    <a:pt x="1572" y="2666"/>
                  </a:cubicBezTo>
                  <a:cubicBezTo>
                    <a:pt x="0" y="1353"/>
                    <a:pt x="339" y="398"/>
                    <a:pt x="677" y="0"/>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0;p36"/>
            <p:cNvSpPr/>
            <p:nvPr/>
          </p:nvSpPr>
          <p:spPr>
            <a:xfrm>
              <a:off x="5538489" y="3676410"/>
              <a:ext cx="231325" cy="179733"/>
            </a:xfrm>
            <a:custGeom>
              <a:avLst/>
              <a:gdLst/>
              <a:ahLst/>
              <a:cxnLst/>
              <a:rect l="l" t="t" r="r" b="b"/>
              <a:pathLst>
                <a:path w="2408" h="1871" extrusionOk="0">
                  <a:moveTo>
                    <a:pt x="0" y="1492"/>
                  </a:moveTo>
                  <a:cubicBezTo>
                    <a:pt x="0" y="955"/>
                    <a:pt x="358" y="0"/>
                    <a:pt x="2407" y="40"/>
                  </a:cubicBezTo>
                  <a:cubicBezTo>
                    <a:pt x="1472" y="1870"/>
                    <a:pt x="458" y="1731"/>
                    <a:pt x="0" y="1492"/>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02197137"/>
      </p:ext>
    </p:extLst>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grpSp>
        <p:nvGrpSpPr>
          <p:cNvPr id="23" name="Google Shape;776;p40"/>
          <p:cNvGrpSpPr/>
          <p:nvPr/>
        </p:nvGrpSpPr>
        <p:grpSpPr>
          <a:xfrm>
            <a:off x="1854352" y="110169"/>
            <a:ext cx="6099826" cy="4803353"/>
            <a:chOff x="2648175" y="1309900"/>
            <a:chExt cx="3847657" cy="2523673"/>
          </a:xfrm>
        </p:grpSpPr>
        <p:sp>
          <p:nvSpPr>
            <p:cNvPr id="24" name="Google Shape;777;p40"/>
            <p:cNvSpPr/>
            <p:nvPr/>
          </p:nvSpPr>
          <p:spPr>
            <a:xfrm>
              <a:off x="2648175" y="1309900"/>
              <a:ext cx="3847657" cy="2523673"/>
            </a:xfrm>
            <a:custGeom>
              <a:avLst/>
              <a:gdLst/>
              <a:ahLst/>
              <a:cxnLst/>
              <a:rect l="l" t="t" r="r" b="b"/>
              <a:pathLst>
                <a:path w="13300" h="8723" extrusionOk="0">
                  <a:moveTo>
                    <a:pt x="453" y="1"/>
                  </a:moveTo>
                  <a:cubicBezTo>
                    <a:pt x="203" y="1"/>
                    <a:pt x="1" y="212"/>
                    <a:pt x="1" y="462"/>
                  </a:cubicBezTo>
                  <a:lnTo>
                    <a:pt x="1" y="8261"/>
                  </a:lnTo>
                  <a:cubicBezTo>
                    <a:pt x="1" y="8521"/>
                    <a:pt x="203" y="8723"/>
                    <a:pt x="453" y="8723"/>
                  </a:cubicBezTo>
                  <a:lnTo>
                    <a:pt x="12848" y="8723"/>
                  </a:lnTo>
                  <a:cubicBezTo>
                    <a:pt x="13098" y="8723"/>
                    <a:pt x="13300" y="8521"/>
                    <a:pt x="13300" y="8261"/>
                  </a:cubicBezTo>
                  <a:lnTo>
                    <a:pt x="13300" y="462"/>
                  </a:lnTo>
                  <a:cubicBezTo>
                    <a:pt x="13300" y="212"/>
                    <a:pt x="13098" y="1"/>
                    <a:pt x="12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78;p40"/>
            <p:cNvSpPr/>
            <p:nvPr/>
          </p:nvSpPr>
          <p:spPr>
            <a:xfrm>
              <a:off x="3043355" y="1510394"/>
              <a:ext cx="3054692" cy="2122975"/>
            </a:xfrm>
            <a:custGeom>
              <a:avLst/>
              <a:gdLst/>
              <a:ahLst/>
              <a:cxnLst/>
              <a:rect l="l" t="t" r="r" b="b"/>
              <a:pathLst>
                <a:path w="10559" h="7338" extrusionOk="0">
                  <a:moveTo>
                    <a:pt x="231" y="0"/>
                  </a:moveTo>
                  <a:cubicBezTo>
                    <a:pt x="106" y="0"/>
                    <a:pt x="0" y="106"/>
                    <a:pt x="0" y="231"/>
                  </a:cubicBezTo>
                  <a:lnTo>
                    <a:pt x="0" y="7116"/>
                  </a:lnTo>
                  <a:cubicBezTo>
                    <a:pt x="0" y="7241"/>
                    <a:pt x="106" y="7337"/>
                    <a:pt x="231" y="7337"/>
                  </a:cubicBezTo>
                  <a:lnTo>
                    <a:pt x="10328" y="7337"/>
                  </a:lnTo>
                  <a:cubicBezTo>
                    <a:pt x="10462" y="7337"/>
                    <a:pt x="10558" y="7241"/>
                    <a:pt x="10558" y="7116"/>
                  </a:cubicBezTo>
                  <a:lnTo>
                    <a:pt x="10558" y="231"/>
                  </a:lnTo>
                  <a:cubicBezTo>
                    <a:pt x="10558" y="106"/>
                    <a:pt x="10462" y="0"/>
                    <a:pt x="10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9;p40"/>
            <p:cNvSpPr/>
            <p:nvPr/>
          </p:nvSpPr>
          <p:spPr>
            <a:xfrm>
              <a:off x="2778938" y="2441692"/>
              <a:ext cx="136548" cy="265300"/>
            </a:xfrm>
            <a:custGeom>
              <a:avLst/>
              <a:gdLst/>
              <a:ahLst/>
              <a:cxnLst/>
              <a:rect l="l" t="t" r="r" b="b"/>
              <a:pathLst>
                <a:path w="472" h="917" extrusionOk="0">
                  <a:moveTo>
                    <a:pt x="231" y="0"/>
                  </a:moveTo>
                  <a:cubicBezTo>
                    <a:pt x="116" y="0"/>
                    <a:pt x="1" y="75"/>
                    <a:pt x="1" y="224"/>
                  </a:cubicBezTo>
                  <a:lnTo>
                    <a:pt x="1" y="685"/>
                  </a:lnTo>
                  <a:cubicBezTo>
                    <a:pt x="1" y="810"/>
                    <a:pt x="106" y="916"/>
                    <a:pt x="231" y="916"/>
                  </a:cubicBezTo>
                  <a:cubicBezTo>
                    <a:pt x="366" y="916"/>
                    <a:pt x="472" y="810"/>
                    <a:pt x="462" y="676"/>
                  </a:cubicBezTo>
                  <a:lnTo>
                    <a:pt x="462" y="224"/>
                  </a:lnTo>
                  <a:cubicBezTo>
                    <a:pt x="462" y="75"/>
                    <a:pt x="347" y="0"/>
                    <a:pt x="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80;p40"/>
            <p:cNvSpPr/>
            <p:nvPr/>
          </p:nvSpPr>
          <p:spPr>
            <a:xfrm>
              <a:off x="6231408" y="2372835"/>
              <a:ext cx="133655" cy="398094"/>
            </a:xfrm>
            <a:custGeom>
              <a:avLst/>
              <a:gdLst/>
              <a:ahLst/>
              <a:cxnLst/>
              <a:rect l="l" t="t" r="r" b="b"/>
              <a:pathLst>
                <a:path w="462" h="1376" extrusionOk="0">
                  <a:moveTo>
                    <a:pt x="231" y="0"/>
                  </a:moveTo>
                  <a:cubicBezTo>
                    <a:pt x="115" y="0"/>
                    <a:pt x="0" y="77"/>
                    <a:pt x="0" y="231"/>
                  </a:cubicBezTo>
                  <a:lnTo>
                    <a:pt x="0" y="1144"/>
                  </a:lnTo>
                  <a:cubicBezTo>
                    <a:pt x="0" y="1279"/>
                    <a:pt x="106" y="1375"/>
                    <a:pt x="231" y="1375"/>
                  </a:cubicBezTo>
                  <a:cubicBezTo>
                    <a:pt x="356" y="1375"/>
                    <a:pt x="452" y="1279"/>
                    <a:pt x="462" y="1154"/>
                  </a:cubicBezTo>
                  <a:lnTo>
                    <a:pt x="462" y="231"/>
                  </a:lnTo>
                  <a:cubicBezTo>
                    <a:pt x="462" y="77"/>
                    <a:pt x="346" y="0"/>
                    <a:pt x="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81;p40"/>
            <p:cNvSpPr/>
            <p:nvPr/>
          </p:nvSpPr>
          <p:spPr>
            <a:xfrm>
              <a:off x="6209132" y="1510394"/>
              <a:ext cx="178207" cy="133662"/>
            </a:xfrm>
            <a:custGeom>
              <a:avLst/>
              <a:gdLst/>
              <a:ahLst/>
              <a:cxnLst/>
              <a:rect l="l" t="t" r="r" b="b"/>
              <a:pathLst>
                <a:path w="616" h="462" extrusionOk="0">
                  <a:moveTo>
                    <a:pt x="308" y="0"/>
                  </a:moveTo>
                  <a:cubicBezTo>
                    <a:pt x="0" y="0"/>
                    <a:pt x="0" y="462"/>
                    <a:pt x="308" y="462"/>
                  </a:cubicBezTo>
                  <a:cubicBezTo>
                    <a:pt x="616" y="462"/>
                    <a:pt x="616" y="0"/>
                    <a:pt x="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82;p40"/>
            <p:cNvSpPr/>
            <p:nvPr/>
          </p:nvSpPr>
          <p:spPr>
            <a:xfrm>
              <a:off x="2778938" y="2108403"/>
              <a:ext cx="133945" cy="197890"/>
            </a:xfrm>
            <a:custGeom>
              <a:avLst/>
              <a:gdLst/>
              <a:ahLst/>
              <a:cxnLst/>
              <a:rect l="l" t="t" r="r" b="b"/>
              <a:pathLst>
                <a:path w="463" h="684" extrusionOk="0">
                  <a:moveTo>
                    <a:pt x="231" y="1"/>
                  </a:moveTo>
                  <a:cubicBezTo>
                    <a:pt x="116" y="1"/>
                    <a:pt x="1" y="78"/>
                    <a:pt x="1" y="231"/>
                  </a:cubicBezTo>
                  <a:lnTo>
                    <a:pt x="1" y="453"/>
                  </a:lnTo>
                  <a:cubicBezTo>
                    <a:pt x="1" y="587"/>
                    <a:pt x="106" y="683"/>
                    <a:pt x="231" y="683"/>
                  </a:cubicBezTo>
                  <a:cubicBezTo>
                    <a:pt x="356" y="683"/>
                    <a:pt x="462" y="587"/>
                    <a:pt x="462" y="453"/>
                  </a:cubicBezTo>
                  <a:lnTo>
                    <a:pt x="462" y="231"/>
                  </a:lnTo>
                  <a:cubicBezTo>
                    <a:pt x="462" y="78"/>
                    <a:pt x="347"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3;p40"/>
            <p:cNvSpPr/>
            <p:nvPr/>
          </p:nvSpPr>
          <p:spPr>
            <a:xfrm>
              <a:off x="2778938" y="2837182"/>
              <a:ext cx="133945" cy="200783"/>
            </a:xfrm>
            <a:custGeom>
              <a:avLst/>
              <a:gdLst/>
              <a:ahLst/>
              <a:cxnLst/>
              <a:rect l="l" t="t" r="r" b="b"/>
              <a:pathLst>
                <a:path w="463" h="694" extrusionOk="0">
                  <a:moveTo>
                    <a:pt x="231" y="1"/>
                  </a:moveTo>
                  <a:cubicBezTo>
                    <a:pt x="116" y="1"/>
                    <a:pt x="1" y="78"/>
                    <a:pt x="1" y="232"/>
                  </a:cubicBezTo>
                  <a:lnTo>
                    <a:pt x="1" y="463"/>
                  </a:lnTo>
                  <a:cubicBezTo>
                    <a:pt x="1" y="588"/>
                    <a:pt x="106" y="693"/>
                    <a:pt x="231" y="693"/>
                  </a:cubicBezTo>
                  <a:cubicBezTo>
                    <a:pt x="356" y="693"/>
                    <a:pt x="462" y="588"/>
                    <a:pt x="462" y="463"/>
                  </a:cubicBezTo>
                  <a:lnTo>
                    <a:pt x="462" y="232"/>
                  </a:lnTo>
                  <a:cubicBezTo>
                    <a:pt x="462" y="78"/>
                    <a:pt x="347"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4;p40"/>
            <p:cNvSpPr/>
            <p:nvPr/>
          </p:nvSpPr>
          <p:spPr>
            <a:xfrm>
              <a:off x="3908353" y="1841368"/>
              <a:ext cx="1327297" cy="1060330"/>
            </a:xfrm>
            <a:custGeom>
              <a:avLst/>
              <a:gdLst/>
              <a:ahLst/>
              <a:cxnLst/>
              <a:rect l="l" t="t" r="r" b="b"/>
              <a:pathLst>
                <a:path w="4588" h="3665" extrusionOk="0">
                  <a:moveTo>
                    <a:pt x="1841" y="1063"/>
                  </a:moveTo>
                  <a:cubicBezTo>
                    <a:pt x="1875" y="1063"/>
                    <a:pt x="1910" y="1070"/>
                    <a:pt x="1943" y="1087"/>
                  </a:cubicBezTo>
                  <a:lnTo>
                    <a:pt x="3030" y="1635"/>
                  </a:lnTo>
                  <a:cubicBezTo>
                    <a:pt x="3193" y="1722"/>
                    <a:pt x="3203" y="1953"/>
                    <a:pt x="3039" y="2049"/>
                  </a:cubicBezTo>
                  <a:lnTo>
                    <a:pt x="3030" y="2049"/>
                  </a:lnTo>
                  <a:lnTo>
                    <a:pt x="1943" y="2597"/>
                  </a:lnTo>
                  <a:cubicBezTo>
                    <a:pt x="1910" y="2613"/>
                    <a:pt x="1875" y="2621"/>
                    <a:pt x="1841" y="2621"/>
                  </a:cubicBezTo>
                  <a:cubicBezTo>
                    <a:pt x="1719" y="2621"/>
                    <a:pt x="1607" y="2521"/>
                    <a:pt x="1607" y="2385"/>
                  </a:cubicBezTo>
                  <a:lnTo>
                    <a:pt x="1607" y="1299"/>
                  </a:lnTo>
                  <a:cubicBezTo>
                    <a:pt x="1607" y="1163"/>
                    <a:pt x="1719" y="1063"/>
                    <a:pt x="1841" y="1063"/>
                  </a:cubicBezTo>
                  <a:close/>
                  <a:moveTo>
                    <a:pt x="914" y="0"/>
                  </a:moveTo>
                  <a:cubicBezTo>
                    <a:pt x="414" y="0"/>
                    <a:pt x="1" y="414"/>
                    <a:pt x="1" y="924"/>
                  </a:cubicBezTo>
                  <a:lnTo>
                    <a:pt x="1" y="2751"/>
                  </a:lnTo>
                  <a:cubicBezTo>
                    <a:pt x="1" y="3260"/>
                    <a:pt x="414" y="3664"/>
                    <a:pt x="914" y="3664"/>
                  </a:cubicBezTo>
                  <a:lnTo>
                    <a:pt x="3674" y="3664"/>
                  </a:lnTo>
                  <a:cubicBezTo>
                    <a:pt x="4174" y="3664"/>
                    <a:pt x="4587" y="3260"/>
                    <a:pt x="4587" y="2751"/>
                  </a:cubicBezTo>
                  <a:lnTo>
                    <a:pt x="4587" y="924"/>
                  </a:lnTo>
                  <a:cubicBezTo>
                    <a:pt x="4587" y="414"/>
                    <a:pt x="4174" y="0"/>
                    <a:pt x="3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5;p40"/>
            <p:cNvSpPr/>
            <p:nvPr/>
          </p:nvSpPr>
          <p:spPr>
            <a:xfrm>
              <a:off x="3243549" y="3168445"/>
              <a:ext cx="2656908" cy="133662"/>
            </a:xfrm>
            <a:custGeom>
              <a:avLst/>
              <a:gdLst/>
              <a:ahLst/>
              <a:cxnLst/>
              <a:rect l="l" t="t" r="r" b="b"/>
              <a:pathLst>
                <a:path w="9184" h="462" extrusionOk="0">
                  <a:moveTo>
                    <a:pt x="231" y="0"/>
                  </a:moveTo>
                  <a:cubicBezTo>
                    <a:pt x="106" y="0"/>
                    <a:pt x="0" y="106"/>
                    <a:pt x="0" y="231"/>
                  </a:cubicBezTo>
                  <a:cubicBezTo>
                    <a:pt x="0" y="356"/>
                    <a:pt x="106" y="462"/>
                    <a:pt x="231" y="462"/>
                  </a:cubicBezTo>
                  <a:lnTo>
                    <a:pt x="8953" y="462"/>
                  </a:lnTo>
                  <a:cubicBezTo>
                    <a:pt x="9078" y="462"/>
                    <a:pt x="9184" y="356"/>
                    <a:pt x="9184" y="231"/>
                  </a:cubicBezTo>
                  <a:cubicBezTo>
                    <a:pt x="9184" y="106"/>
                    <a:pt x="9078" y="0"/>
                    <a:pt x="89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6;p40"/>
            <p:cNvSpPr/>
            <p:nvPr/>
          </p:nvSpPr>
          <p:spPr>
            <a:xfrm>
              <a:off x="3243549" y="3168445"/>
              <a:ext cx="598267" cy="133662"/>
            </a:xfrm>
            <a:custGeom>
              <a:avLst/>
              <a:gdLst/>
              <a:ahLst/>
              <a:cxnLst/>
              <a:rect l="l" t="t" r="r" b="b"/>
              <a:pathLst>
                <a:path w="2068" h="462" extrusionOk="0">
                  <a:moveTo>
                    <a:pt x="231" y="0"/>
                  </a:moveTo>
                  <a:cubicBezTo>
                    <a:pt x="106" y="0"/>
                    <a:pt x="0" y="106"/>
                    <a:pt x="0" y="231"/>
                  </a:cubicBezTo>
                  <a:cubicBezTo>
                    <a:pt x="0" y="356"/>
                    <a:pt x="106" y="462"/>
                    <a:pt x="231" y="462"/>
                  </a:cubicBezTo>
                  <a:lnTo>
                    <a:pt x="2068" y="462"/>
                  </a:lnTo>
                  <a:lnTo>
                    <a:pt x="20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7;p40"/>
            <p:cNvSpPr/>
            <p:nvPr/>
          </p:nvSpPr>
          <p:spPr>
            <a:xfrm>
              <a:off x="3708159" y="3101614"/>
              <a:ext cx="267311" cy="267325"/>
            </a:xfrm>
            <a:custGeom>
              <a:avLst/>
              <a:gdLst/>
              <a:ahLst/>
              <a:cxnLst/>
              <a:rect l="l" t="t" r="r" b="b"/>
              <a:pathLst>
                <a:path w="924" h="924" extrusionOk="0">
                  <a:moveTo>
                    <a:pt x="462" y="1"/>
                  </a:moveTo>
                  <a:cubicBezTo>
                    <a:pt x="212" y="1"/>
                    <a:pt x="0" y="212"/>
                    <a:pt x="0" y="462"/>
                  </a:cubicBezTo>
                  <a:cubicBezTo>
                    <a:pt x="0" y="722"/>
                    <a:pt x="212" y="924"/>
                    <a:pt x="462" y="924"/>
                  </a:cubicBezTo>
                  <a:cubicBezTo>
                    <a:pt x="712" y="924"/>
                    <a:pt x="923" y="722"/>
                    <a:pt x="923" y="462"/>
                  </a:cubicBezTo>
                  <a:cubicBezTo>
                    <a:pt x="923" y="212"/>
                    <a:pt x="712" y="1"/>
                    <a:pt x="4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Video_۲۰۲۰۱۱۱۵۱۱۳۴۱۴۶۰۴_by_Video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32002" y="572877"/>
            <a:ext cx="4760347" cy="384859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35" name="Google Shape;2105;p56"/>
          <p:cNvSpPr/>
          <p:nvPr/>
        </p:nvSpPr>
        <p:spPr>
          <a:xfrm>
            <a:off x="1654689" y="3403738"/>
            <a:ext cx="489076" cy="517354"/>
          </a:xfrm>
          <a:custGeom>
            <a:avLst/>
            <a:gdLst/>
            <a:ahLst/>
            <a:cxnLst/>
            <a:rect l="l" t="t" r="r" b="b"/>
            <a:pathLst>
              <a:path w="6587" h="8719" extrusionOk="0">
                <a:moveTo>
                  <a:pt x="4898" y="0"/>
                </a:moveTo>
                <a:cubicBezTo>
                  <a:pt x="4387" y="0"/>
                  <a:pt x="3805" y="250"/>
                  <a:pt x="3228" y="693"/>
                </a:cubicBezTo>
                <a:cubicBezTo>
                  <a:pt x="3073" y="1387"/>
                  <a:pt x="2929" y="2188"/>
                  <a:pt x="2977" y="2678"/>
                </a:cubicBezTo>
                <a:cubicBezTo>
                  <a:pt x="2690" y="2427"/>
                  <a:pt x="2487" y="1984"/>
                  <a:pt x="2343" y="1542"/>
                </a:cubicBezTo>
                <a:cubicBezTo>
                  <a:pt x="1925" y="2020"/>
                  <a:pt x="1531" y="2594"/>
                  <a:pt x="1196" y="3251"/>
                </a:cubicBezTo>
                <a:cubicBezTo>
                  <a:pt x="1172" y="3299"/>
                  <a:pt x="1148" y="3347"/>
                  <a:pt x="1124" y="3383"/>
                </a:cubicBezTo>
                <a:cubicBezTo>
                  <a:pt x="1160" y="3957"/>
                  <a:pt x="1232" y="4542"/>
                  <a:pt x="1363" y="4901"/>
                </a:cubicBezTo>
                <a:cubicBezTo>
                  <a:pt x="1124" y="4793"/>
                  <a:pt x="909" y="4578"/>
                  <a:pt x="718" y="4327"/>
                </a:cubicBezTo>
                <a:lnTo>
                  <a:pt x="718" y="4327"/>
                </a:lnTo>
                <a:cubicBezTo>
                  <a:pt x="0" y="6276"/>
                  <a:pt x="144" y="8057"/>
                  <a:pt x="1136" y="8571"/>
                </a:cubicBezTo>
                <a:cubicBezTo>
                  <a:pt x="1326" y="8671"/>
                  <a:pt x="1536" y="8718"/>
                  <a:pt x="1760" y="8718"/>
                </a:cubicBezTo>
                <a:cubicBezTo>
                  <a:pt x="2924" y="8718"/>
                  <a:pt x="4450" y="7421"/>
                  <a:pt x="5463" y="5475"/>
                </a:cubicBezTo>
                <a:cubicBezTo>
                  <a:pt x="5463" y="5475"/>
                  <a:pt x="5463" y="5463"/>
                  <a:pt x="5463" y="5463"/>
                </a:cubicBezTo>
                <a:cubicBezTo>
                  <a:pt x="5148" y="5536"/>
                  <a:pt x="4832" y="5583"/>
                  <a:pt x="4539" y="5583"/>
                </a:cubicBezTo>
                <a:cubicBezTo>
                  <a:pt x="4354" y="5583"/>
                  <a:pt x="4178" y="5564"/>
                  <a:pt x="4017" y="5523"/>
                </a:cubicBezTo>
                <a:cubicBezTo>
                  <a:pt x="4650" y="5152"/>
                  <a:pt x="5475" y="4351"/>
                  <a:pt x="6192" y="3562"/>
                </a:cubicBezTo>
                <a:cubicBezTo>
                  <a:pt x="6587" y="1960"/>
                  <a:pt x="6360" y="586"/>
                  <a:pt x="5511" y="143"/>
                </a:cubicBezTo>
                <a:cubicBezTo>
                  <a:pt x="5324" y="46"/>
                  <a:pt x="5118" y="0"/>
                  <a:pt x="4898" y="0"/>
                </a:cubicBez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07;p56"/>
          <p:cNvSpPr/>
          <p:nvPr/>
        </p:nvSpPr>
        <p:spPr>
          <a:xfrm>
            <a:off x="1399826" y="3399228"/>
            <a:ext cx="483804" cy="678452"/>
          </a:xfrm>
          <a:custGeom>
            <a:avLst/>
            <a:gdLst/>
            <a:ahLst/>
            <a:cxnLst/>
            <a:rect l="l" t="t" r="r" b="b"/>
            <a:pathLst>
              <a:path w="6516" h="11434" extrusionOk="0">
                <a:moveTo>
                  <a:pt x="2356" y="0"/>
                </a:moveTo>
                <a:cubicBezTo>
                  <a:pt x="2272" y="0"/>
                  <a:pt x="2188" y="7"/>
                  <a:pt x="2104" y="21"/>
                </a:cubicBezTo>
                <a:cubicBezTo>
                  <a:pt x="1268" y="164"/>
                  <a:pt x="634" y="1013"/>
                  <a:pt x="299" y="2232"/>
                </a:cubicBezTo>
                <a:cubicBezTo>
                  <a:pt x="646" y="3009"/>
                  <a:pt x="1100" y="3906"/>
                  <a:pt x="1507" y="4348"/>
                </a:cubicBezTo>
                <a:cubicBezTo>
                  <a:pt x="1040" y="4312"/>
                  <a:pt x="515" y="4025"/>
                  <a:pt x="60" y="3691"/>
                </a:cubicBezTo>
                <a:lnTo>
                  <a:pt x="60" y="3691"/>
                </a:lnTo>
                <a:cubicBezTo>
                  <a:pt x="1" y="4480"/>
                  <a:pt x="48" y="5328"/>
                  <a:pt x="192" y="6213"/>
                </a:cubicBezTo>
                <a:cubicBezTo>
                  <a:pt x="204" y="6273"/>
                  <a:pt x="216" y="6332"/>
                  <a:pt x="228" y="6392"/>
                </a:cubicBezTo>
                <a:cubicBezTo>
                  <a:pt x="682" y="6918"/>
                  <a:pt x="1184" y="7432"/>
                  <a:pt x="1578" y="7683"/>
                </a:cubicBezTo>
                <a:cubicBezTo>
                  <a:pt x="1484" y="7701"/>
                  <a:pt x="1384" y="7709"/>
                  <a:pt x="1281" y="7709"/>
                </a:cubicBezTo>
                <a:cubicBezTo>
                  <a:pt x="1043" y="7709"/>
                  <a:pt x="785" y="7666"/>
                  <a:pt x="526" y="7599"/>
                </a:cubicBezTo>
                <a:lnTo>
                  <a:pt x="526" y="7599"/>
                </a:lnTo>
                <a:cubicBezTo>
                  <a:pt x="1221" y="9863"/>
                  <a:pt x="2536" y="11434"/>
                  <a:pt x="3811" y="11434"/>
                </a:cubicBezTo>
                <a:cubicBezTo>
                  <a:pt x="3896" y="11434"/>
                  <a:pt x="3980" y="11427"/>
                  <a:pt x="4065" y="11413"/>
                </a:cubicBezTo>
                <a:cubicBezTo>
                  <a:pt x="5655" y="11138"/>
                  <a:pt x="6515" y="8364"/>
                  <a:pt x="5977" y="5221"/>
                </a:cubicBezTo>
                <a:cubicBezTo>
                  <a:pt x="5977" y="5221"/>
                  <a:pt x="5977" y="5209"/>
                  <a:pt x="5977" y="5209"/>
                </a:cubicBezTo>
                <a:cubicBezTo>
                  <a:pt x="5559" y="5711"/>
                  <a:pt x="5093" y="6129"/>
                  <a:pt x="4603" y="6332"/>
                </a:cubicBezTo>
                <a:cubicBezTo>
                  <a:pt x="4949" y="5519"/>
                  <a:pt x="5152" y="4121"/>
                  <a:pt x="5284" y="2830"/>
                </a:cubicBezTo>
                <a:cubicBezTo>
                  <a:pt x="4541" y="1122"/>
                  <a:pt x="3437" y="0"/>
                  <a:pt x="2356" y="0"/>
                </a:cubicBezTo>
                <a:close/>
              </a:path>
            </a:pathLst>
          </a:custGeom>
          <a:solidFill>
            <a:srgbClr val="343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08;p56"/>
          <p:cNvSpPr/>
          <p:nvPr/>
        </p:nvSpPr>
        <p:spPr>
          <a:xfrm>
            <a:off x="1534427" y="4705132"/>
            <a:ext cx="434409" cy="416779"/>
          </a:xfrm>
          <a:custGeom>
            <a:avLst/>
            <a:gdLst/>
            <a:ahLst/>
            <a:cxnLst/>
            <a:rect l="l" t="t" r="r" b="b"/>
            <a:pathLst>
              <a:path w="3755" h="4508" extrusionOk="0">
                <a:moveTo>
                  <a:pt x="1" y="1"/>
                </a:moveTo>
                <a:lnTo>
                  <a:pt x="694" y="4507"/>
                </a:lnTo>
                <a:lnTo>
                  <a:pt x="3192" y="4507"/>
                </a:lnTo>
                <a:lnTo>
                  <a:pt x="3754" y="1"/>
                </a:lnTo>
                <a:close/>
              </a:path>
            </a:pathLst>
          </a:custGeom>
          <a:solidFill>
            <a:srgbClr val="4D6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09;p56"/>
          <p:cNvSpPr/>
          <p:nvPr/>
        </p:nvSpPr>
        <p:spPr>
          <a:xfrm>
            <a:off x="1662831" y="3416753"/>
            <a:ext cx="177603" cy="1347707"/>
          </a:xfrm>
          <a:custGeom>
            <a:avLst/>
            <a:gdLst/>
            <a:ahLst/>
            <a:cxnLst/>
            <a:rect l="l" t="t" r="r" b="b"/>
            <a:pathLst>
              <a:path w="2392" h="22713" fill="none" extrusionOk="0">
                <a:moveTo>
                  <a:pt x="1435" y="22712"/>
                </a:moveTo>
                <a:cubicBezTo>
                  <a:pt x="1435" y="22712"/>
                  <a:pt x="2391" y="6862"/>
                  <a:pt x="1" y="1"/>
                </a:cubicBezTo>
              </a:path>
            </a:pathLst>
          </a:custGeom>
          <a:noFill/>
          <a:ln w="3875" cap="rnd" cmpd="sng">
            <a:solidFill>
              <a:srgbClr val="4D6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10;p56"/>
          <p:cNvSpPr/>
          <p:nvPr/>
        </p:nvSpPr>
        <p:spPr>
          <a:xfrm>
            <a:off x="1448723" y="4009927"/>
            <a:ext cx="411931" cy="551769"/>
          </a:xfrm>
          <a:custGeom>
            <a:avLst/>
            <a:gdLst/>
            <a:ahLst/>
            <a:cxnLst/>
            <a:rect l="l" t="t" r="r" b="b"/>
            <a:pathLst>
              <a:path w="5548" h="9299" extrusionOk="0">
                <a:moveTo>
                  <a:pt x="1783" y="0"/>
                </a:moveTo>
                <a:cubicBezTo>
                  <a:pt x="1682" y="0"/>
                  <a:pt x="1582" y="12"/>
                  <a:pt x="1483" y="36"/>
                </a:cubicBezTo>
                <a:cubicBezTo>
                  <a:pt x="801" y="191"/>
                  <a:pt x="335" y="920"/>
                  <a:pt x="120" y="1936"/>
                </a:cubicBezTo>
                <a:cubicBezTo>
                  <a:pt x="455" y="2558"/>
                  <a:pt x="873" y="3263"/>
                  <a:pt x="1232" y="3610"/>
                </a:cubicBezTo>
                <a:cubicBezTo>
                  <a:pt x="849" y="3610"/>
                  <a:pt x="395" y="3395"/>
                  <a:pt x="1" y="3156"/>
                </a:cubicBezTo>
                <a:lnTo>
                  <a:pt x="1" y="3156"/>
                </a:lnTo>
                <a:cubicBezTo>
                  <a:pt x="1" y="3789"/>
                  <a:pt x="84" y="4494"/>
                  <a:pt x="252" y="5212"/>
                </a:cubicBezTo>
                <a:cubicBezTo>
                  <a:pt x="264" y="5259"/>
                  <a:pt x="276" y="5307"/>
                  <a:pt x="287" y="5355"/>
                </a:cubicBezTo>
                <a:cubicBezTo>
                  <a:pt x="694" y="5761"/>
                  <a:pt x="1124" y="6156"/>
                  <a:pt x="1471" y="6347"/>
                </a:cubicBezTo>
                <a:cubicBezTo>
                  <a:pt x="1358" y="6374"/>
                  <a:pt x="1233" y="6386"/>
                  <a:pt x="1101" y="6386"/>
                </a:cubicBezTo>
                <a:cubicBezTo>
                  <a:pt x="940" y="6386"/>
                  <a:pt x="769" y="6368"/>
                  <a:pt x="598" y="6335"/>
                </a:cubicBezTo>
                <a:lnTo>
                  <a:pt x="598" y="6335"/>
                </a:lnTo>
                <a:cubicBezTo>
                  <a:pt x="1274" y="8100"/>
                  <a:pt x="2386" y="9299"/>
                  <a:pt x="3410" y="9299"/>
                </a:cubicBezTo>
                <a:cubicBezTo>
                  <a:pt x="3510" y="9299"/>
                  <a:pt x="3609" y="9287"/>
                  <a:pt x="3706" y="9264"/>
                </a:cubicBezTo>
                <a:cubicBezTo>
                  <a:pt x="4997" y="8953"/>
                  <a:pt x="5547" y="6634"/>
                  <a:pt x="4937" y="4088"/>
                </a:cubicBezTo>
                <a:cubicBezTo>
                  <a:pt x="4937" y="4076"/>
                  <a:pt x="4937" y="4076"/>
                  <a:pt x="4937" y="4076"/>
                </a:cubicBezTo>
                <a:cubicBezTo>
                  <a:pt x="4615" y="4506"/>
                  <a:pt x="4256" y="4877"/>
                  <a:pt x="3874" y="5080"/>
                </a:cubicBezTo>
                <a:cubicBezTo>
                  <a:pt x="4113" y="4387"/>
                  <a:pt x="4208" y="3227"/>
                  <a:pt x="4232" y="2163"/>
                </a:cubicBezTo>
                <a:cubicBezTo>
                  <a:pt x="3569" y="847"/>
                  <a:pt x="2647" y="0"/>
                  <a:pt x="1783" y="0"/>
                </a:cubicBez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14;p56"/>
          <p:cNvSpPr/>
          <p:nvPr/>
        </p:nvSpPr>
        <p:spPr>
          <a:xfrm>
            <a:off x="1596959" y="3813769"/>
            <a:ext cx="182875" cy="176645"/>
          </a:xfrm>
          <a:custGeom>
            <a:avLst/>
            <a:gdLst/>
            <a:ahLst/>
            <a:cxnLst/>
            <a:rect l="l" t="t" r="r" b="b"/>
            <a:pathLst>
              <a:path w="2463" h="2977" fill="none" extrusionOk="0">
                <a:moveTo>
                  <a:pt x="0" y="0"/>
                </a:moveTo>
                <a:cubicBezTo>
                  <a:pt x="0" y="0"/>
                  <a:pt x="1877" y="1351"/>
                  <a:pt x="2463" y="2977"/>
                </a:cubicBezTo>
              </a:path>
            </a:pathLst>
          </a:custGeom>
          <a:noFill/>
          <a:ln w="3875" cap="rnd" cmpd="sng">
            <a:solidFill>
              <a:srgbClr val="4D6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669;p37"/>
          <p:cNvGrpSpPr/>
          <p:nvPr/>
        </p:nvGrpSpPr>
        <p:grpSpPr>
          <a:xfrm>
            <a:off x="2089577" y="4416713"/>
            <a:ext cx="532637" cy="494155"/>
            <a:chOff x="3420379" y="4286557"/>
            <a:chExt cx="368939" cy="342283"/>
          </a:xfrm>
        </p:grpSpPr>
        <p:sp>
          <p:nvSpPr>
            <p:cNvPr id="42" name="Google Shape;670;p37"/>
            <p:cNvSpPr/>
            <p:nvPr/>
          </p:nvSpPr>
          <p:spPr>
            <a:xfrm>
              <a:off x="3420379" y="4364589"/>
              <a:ext cx="368939" cy="186011"/>
            </a:xfrm>
            <a:custGeom>
              <a:avLst/>
              <a:gdLst/>
              <a:ahLst/>
              <a:cxnLst/>
              <a:rect l="l" t="t" r="r" b="b"/>
              <a:pathLst>
                <a:path w="14118" h="7118" extrusionOk="0">
                  <a:moveTo>
                    <a:pt x="6736" y="0"/>
                  </a:moveTo>
                  <a:cubicBezTo>
                    <a:pt x="3255" y="0"/>
                    <a:pt x="885" y="2333"/>
                    <a:pt x="145" y="3168"/>
                  </a:cubicBezTo>
                  <a:cubicBezTo>
                    <a:pt x="1" y="3332"/>
                    <a:pt x="10" y="3572"/>
                    <a:pt x="155" y="3726"/>
                  </a:cubicBezTo>
                  <a:cubicBezTo>
                    <a:pt x="2641" y="6265"/>
                    <a:pt x="5001" y="7118"/>
                    <a:pt x="7047" y="7118"/>
                  </a:cubicBezTo>
                  <a:cubicBezTo>
                    <a:pt x="7256" y="7118"/>
                    <a:pt x="7462" y="7109"/>
                    <a:pt x="7665" y="7092"/>
                  </a:cubicBezTo>
                  <a:cubicBezTo>
                    <a:pt x="10838" y="6832"/>
                    <a:pt x="13184" y="4611"/>
                    <a:pt x="13954" y="3774"/>
                  </a:cubicBezTo>
                  <a:cubicBezTo>
                    <a:pt x="14117" y="3611"/>
                    <a:pt x="14107" y="3341"/>
                    <a:pt x="13925" y="3188"/>
                  </a:cubicBezTo>
                  <a:cubicBezTo>
                    <a:pt x="11703" y="1226"/>
                    <a:pt x="9665" y="332"/>
                    <a:pt x="7867" y="82"/>
                  </a:cubicBezTo>
                  <a:cubicBezTo>
                    <a:pt x="7478" y="26"/>
                    <a:pt x="7101" y="0"/>
                    <a:pt x="67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71;p37"/>
            <p:cNvSpPr/>
            <p:nvPr/>
          </p:nvSpPr>
          <p:spPr>
            <a:xfrm>
              <a:off x="3465379" y="4366706"/>
              <a:ext cx="323938" cy="183215"/>
            </a:xfrm>
            <a:custGeom>
              <a:avLst/>
              <a:gdLst/>
              <a:ahLst/>
              <a:cxnLst/>
              <a:rect l="l" t="t" r="r" b="b"/>
              <a:pathLst>
                <a:path w="12396" h="7011" extrusionOk="0">
                  <a:moveTo>
                    <a:pt x="6145" y="1"/>
                  </a:moveTo>
                  <a:cubicBezTo>
                    <a:pt x="2981" y="251"/>
                    <a:pt x="837" y="2366"/>
                    <a:pt x="135" y="3145"/>
                  </a:cubicBezTo>
                  <a:cubicBezTo>
                    <a:pt x="0" y="3309"/>
                    <a:pt x="0" y="3549"/>
                    <a:pt x="154" y="3712"/>
                  </a:cubicBezTo>
                  <a:cubicBezTo>
                    <a:pt x="2202" y="5799"/>
                    <a:pt x="4173" y="6741"/>
                    <a:pt x="5943" y="7011"/>
                  </a:cubicBezTo>
                  <a:cubicBezTo>
                    <a:pt x="9116" y="6751"/>
                    <a:pt x="11462" y="4530"/>
                    <a:pt x="12232" y="3693"/>
                  </a:cubicBezTo>
                  <a:cubicBezTo>
                    <a:pt x="12395" y="3530"/>
                    <a:pt x="12385" y="3260"/>
                    <a:pt x="12212" y="3107"/>
                  </a:cubicBezTo>
                  <a:cubicBezTo>
                    <a:pt x="9981" y="1145"/>
                    <a:pt x="7943" y="260"/>
                    <a:pt x="6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72;p37"/>
            <p:cNvSpPr/>
            <p:nvPr/>
          </p:nvSpPr>
          <p:spPr>
            <a:xfrm>
              <a:off x="3497522" y="4366497"/>
              <a:ext cx="207597" cy="182144"/>
            </a:xfrm>
            <a:custGeom>
              <a:avLst/>
              <a:gdLst/>
              <a:ahLst/>
              <a:cxnLst/>
              <a:rect l="l" t="t" r="r" b="b"/>
              <a:pathLst>
                <a:path w="7944" h="6970" extrusionOk="0">
                  <a:moveTo>
                    <a:pt x="4113" y="1"/>
                  </a:moveTo>
                  <a:cubicBezTo>
                    <a:pt x="3808" y="1"/>
                    <a:pt x="3499" y="41"/>
                    <a:pt x="3193" y="124"/>
                  </a:cubicBezTo>
                  <a:cubicBezTo>
                    <a:pt x="3078" y="153"/>
                    <a:pt x="2972" y="191"/>
                    <a:pt x="2866" y="230"/>
                  </a:cubicBezTo>
                  <a:cubicBezTo>
                    <a:pt x="828" y="1009"/>
                    <a:pt x="1" y="3451"/>
                    <a:pt x="1145" y="5307"/>
                  </a:cubicBezTo>
                  <a:cubicBezTo>
                    <a:pt x="1812" y="6395"/>
                    <a:pt x="2957" y="6969"/>
                    <a:pt x="4116" y="6969"/>
                  </a:cubicBezTo>
                  <a:cubicBezTo>
                    <a:pt x="4944" y="6969"/>
                    <a:pt x="5780" y="6676"/>
                    <a:pt x="6453" y="6067"/>
                  </a:cubicBezTo>
                  <a:cubicBezTo>
                    <a:pt x="7646" y="4980"/>
                    <a:pt x="7944" y="3220"/>
                    <a:pt x="7165" y="1807"/>
                  </a:cubicBezTo>
                  <a:cubicBezTo>
                    <a:pt x="6539" y="671"/>
                    <a:pt x="5361" y="1"/>
                    <a:pt x="4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3;p37"/>
            <p:cNvSpPr/>
            <p:nvPr/>
          </p:nvSpPr>
          <p:spPr>
            <a:xfrm>
              <a:off x="3533455" y="4366497"/>
              <a:ext cx="171664" cy="164504"/>
            </a:xfrm>
            <a:custGeom>
              <a:avLst/>
              <a:gdLst/>
              <a:ahLst/>
              <a:cxnLst/>
              <a:rect l="l" t="t" r="r" b="b"/>
              <a:pathLst>
                <a:path w="6569" h="6295" extrusionOk="0">
                  <a:moveTo>
                    <a:pt x="2738" y="1"/>
                  </a:moveTo>
                  <a:cubicBezTo>
                    <a:pt x="2433" y="1"/>
                    <a:pt x="2124" y="41"/>
                    <a:pt x="1818" y="124"/>
                  </a:cubicBezTo>
                  <a:cubicBezTo>
                    <a:pt x="1703" y="153"/>
                    <a:pt x="1597" y="191"/>
                    <a:pt x="1491" y="230"/>
                  </a:cubicBezTo>
                  <a:cubicBezTo>
                    <a:pt x="299" y="1316"/>
                    <a:pt x="1" y="3076"/>
                    <a:pt x="780" y="4480"/>
                  </a:cubicBezTo>
                  <a:cubicBezTo>
                    <a:pt x="1399" y="5618"/>
                    <a:pt x="2585" y="6295"/>
                    <a:pt x="3837" y="6295"/>
                  </a:cubicBezTo>
                  <a:cubicBezTo>
                    <a:pt x="4140" y="6295"/>
                    <a:pt x="4447" y="6255"/>
                    <a:pt x="4751" y="6172"/>
                  </a:cubicBezTo>
                  <a:cubicBezTo>
                    <a:pt x="4857" y="6144"/>
                    <a:pt x="4972" y="6105"/>
                    <a:pt x="5078" y="6067"/>
                  </a:cubicBezTo>
                  <a:cubicBezTo>
                    <a:pt x="6271" y="4980"/>
                    <a:pt x="6569" y="3220"/>
                    <a:pt x="5790" y="1807"/>
                  </a:cubicBezTo>
                  <a:cubicBezTo>
                    <a:pt x="5164" y="671"/>
                    <a:pt x="3986" y="1"/>
                    <a:pt x="27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74;p37"/>
            <p:cNvSpPr/>
            <p:nvPr/>
          </p:nvSpPr>
          <p:spPr>
            <a:xfrm>
              <a:off x="3571922" y="4428483"/>
              <a:ext cx="64338" cy="58328"/>
            </a:xfrm>
            <a:custGeom>
              <a:avLst/>
              <a:gdLst/>
              <a:ahLst/>
              <a:cxnLst/>
              <a:rect l="l" t="t" r="r" b="b"/>
              <a:pathLst>
                <a:path w="2462" h="2232" extrusionOk="0">
                  <a:moveTo>
                    <a:pt x="1247" y="0"/>
                  </a:moveTo>
                  <a:cubicBezTo>
                    <a:pt x="826" y="0"/>
                    <a:pt x="428" y="242"/>
                    <a:pt x="241" y="646"/>
                  </a:cubicBezTo>
                  <a:cubicBezTo>
                    <a:pt x="0" y="1166"/>
                    <a:pt x="193" y="1781"/>
                    <a:pt x="673" y="2070"/>
                  </a:cubicBezTo>
                  <a:cubicBezTo>
                    <a:pt x="854" y="2179"/>
                    <a:pt x="1053" y="2232"/>
                    <a:pt x="1251" y="2232"/>
                  </a:cubicBezTo>
                  <a:cubicBezTo>
                    <a:pt x="1591" y="2232"/>
                    <a:pt x="1926" y="2077"/>
                    <a:pt x="2145" y="1791"/>
                  </a:cubicBezTo>
                  <a:cubicBezTo>
                    <a:pt x="2241" y="1666"/>
                    <a:pt x="2308" y="1512"/>
                    <a:pt x="2347" y="1358"/>
                  </a:cubicBezTo>
                  <a:cubicBezTo>
                    <a:pt x="2462" y="800"/>
                    <a:pt x="2145" y="243"/>
                    <a:pt x="1606" y="60"/>
                  </a:cubicBezTo>
                  <a:cubicBezTo>
                    <a:pt x="1487" y="20"/>
                    <a:pt x="1367" y="0"/>
                    <a:pt x="1247" y="0"/>
                  </a:cubicBezTo>
                  <a:close/>
                </a:path>
              </a:pathLst>
            </a:custGeom>
            <a:solidFill>
              <a:srgbClr val="1D1D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75;p37"/>
            <p:cNvSpPr/>
            <p:nvPr/>
          </p:nvSpPr>
          <p:spPr>
            <a:xfrm>
              <a:off x="3627688" y="4396105"/>
              <a:ext cx="32718" cy="32692"/>
            </a:xfrm>
            <a:custGeom>
              <a:avLst/>
              <a:gdLst/>
              <a:ahLst/>
              <a:cxnLst/>
              <a:rect l="l" t="t" r="r" b="b"/>
              <a:pathLst>
                <a:path w="1252" h="1251" extrusionOk="0">
                  <a:moveTo>
                    <a:pt x="626" y="1"/>
                  </a:moveTo>
                  <a:cubicBezTo>
                    <a:pt x="280" y="1"/>
                    <a:pt x="1" y="280"/>
                    <a:pt x="1" y="626"/>
                  </a:cubicBezTo>
                  <a:cubicBezTo>
                    <a:pt x="1" y="972"/>
                    <a:pt x="280" y="1251"/>
                    <a:pt x="626" y="1251"/>
                  </a:cubicBezTo>
                  <a:cubicBezTo>
                    <a:pt x="972" y="1251"/>
                    <a:pt x="1251" y="972"/>
                    <a:pt x="1251" y="626"/>
                  </a:cubicBezTo>
                  <a:cubicBezTo>
                    <a:pt x="1251" y="280"/>
                    <a:pt x="972" y="1"/>
                    <a:pt x="6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6;p37"/>
            <p:cNvSpPr/>
            <p:nvPr/>
          </p:nvSpPr>
          <p:spPr>
            <a:xfrm>
              <a:off x="3598812" y="4286557"/>
              <a:ext cx="11838" cy="48763"/>
            </a:xfrm>
            <a:custGeom>
              <a:avLst/>
              <a:gdLst/>
              <a:ahLst/>
              <a:cxnLst/>
              <a:rect l="l" t="t" r="r" b="b"/>
              <a:pathLst>
                <a:path w="453" h="1866" extrusionOk="0">
                  <a:moveTo>
                    <a:pt x="221" y="0"/>
                  </a:moveTo>
                  <a:cubicBezTo>
                    <a:pt x="106" y="0"/>
                    <a:pt x="10" y="96"/>
                    <a:pt x="10" y="212"/>
                  </a:cubicBezTo>
                  <a:lnTo>
                    <a:pt x="10" y="1635"/>
                  </a:lnTo>
                  <a:cubicBezTo>
                    <a:pt x="0" y="1789"/>
                    <a:pt x="113" y="1866"/>
                    <a:pt x="226" y="1866"/>
                  </a:cubicBezTo>
                  <a:cubicBezTo>
                    <a:pt x="339" y="1866"/>
                    <a:pt x="452" y="1789"/>
                    <a:pt x="442" y="1635"/>
                  </a:cubicBezTo>
                  <a:lnTo>
                    <a:pt x="442" y="212"/>
                  </a:lnTo>
                  <a:cubicBezTo>
                    <a:pt x="442" y="96"/>
                    <a:pt x="346"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7;p37"/>
            <p:cNvSpPr/>
            <p:nvPr/>
          </p:nvSpPr>
          <p:spPr>
            <a:xfrm>
              <a:off x="3511817" y="4300982"/>
              <a:ext cx="27073" cy="46673"/>
            </a:xfrm>
            <a:custGeom>
              <a:avLst/>
              <a:gdLst/>
              <a:ahLst/>
              <a:cxnLst/>
              <a:rect l="l" t="t" r="r" b="b"/>
              <a:pathLst>
                <a:path w="1036" h="1786" extrusionOk="0">
                  <a:moveTo>
                    <a:pt x="283" y="1"/>
                  </a:moveTo>
                  <a:cubicBezTo>
                    <a:pt x="144" y="1"/>
                    <a:pt x="1" y="130"/>
                    <a:pt x="79" y="304"/>
                  </a:cubicBezTo>
                  <a:lnTo>
                    <a:pt x="560" y="1631"/>
                  </a:lnTo>
                  <a:cubicBezTo>
                    <a:pt x="592" y="1740"/>
                    <a:pt x="674" y="1786"/>
                    <a:pt x="757" y="1786"/>
                  </a:cubicBezTo>
                  <a:cubicBezTo>
                    <a:pt x="895" y="1786"/>
                    <a:pt x="1035" y="1660"/>
                    <a:pt x="964" y="1487"/>
                  </a:cubicBezTo>
                  <a:lnTo>
                    <a:pt x="483" y="160"/>
                  </a:lnTo>
                  <a:cubicBezTo>
                    <a:pt x="450" y="48"/>
                    <a:pt x="367" y="1"/>
                    <a:pt x="2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78;p37"/>
            <p:cNvSpPr/>
            <p:nvPr/>
          </p:nvSpPr>
          <p:spPr>
            <a:xfrm>
              <a:off x="3431590" y="4338665"/>
              <a:ext cx="39721" cy="39852"/>
            </a:xfrm>
            <a:custGeom>
              <a:avLst/>
              <a:gdLst/>
              <a:ahLst/>
              <a:cxnLst/>
              <a:rect l="l" t="t" r="r" b="b"/>
              <a:pathLst>
                <a:path w="1520" h="1525" extrusionOk="0">
                  <a:moveTo>
                    <a:pt x="302" y="1"/>
                  </a:moveTo>
                  <a:cubicBezTo>
                    <a:pt x="144" y="1"/>
                    <a:pt x="0" y="187"/>
                    <a:pt x="129" y="352"/>
                  </a:cubicBezTo>
                  <a:lnTo>
                    <a:pt x="1043" y="1439"/>
                  </a:lnTo>
                  <a:cubicBezTo>
                    <a:pt x="1091" y="1499"/>
                    <a:pt x="1149" y="1524"/>
                    <a:pt x="1207" y="1524"/>
                  </a:cubicBezTo>
                  <a:cubicBezTo>
                    <a:pt x="1369" y="1524"/>
                    <a:pt x="1519" y="1324"/>
                    <a:pt x="1370" y="1160"/>
                  </a:cubicBezTo>
                  <a:lnTo>
                    <a:pt x="456" y="74"/>
                  </a:lnTo>
                  <a:cubicBezTo>
                    <a:pt x="410" y="22"/>
                    <a:pt x="355" y="1"/>
                    <a:pt x="3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79;p37"/>
            <p:cNvSpPr/>
            <p:nvPr/>
          </p:nvSpPr>
          <p:spPr>
            <a:xfrm>
              <a:off x="3738281" y="4341514"/>
              <a:ext cx="38153" cy="39800"/>
            </a:xfrm>
            <a:custGeom>
              <a:avLst/>
              <a:gdLst/>
              <a:ahLst/>
              <a:cxnLst/>
              <a:rect l="l" t="t" r="r" b="b"/>
              <a:pathLst>
                <a:path w="1460" h="1523" extrusionOk="0">
                  <a:moveTo>
                    <a:pt x="1146" y="0"/>
                  </a:moveTo>
                  <a:cubicBezTo>
                    <a:pt x="1088" y="0"/>
                    <a:pt x="1029" y="26"/>
                    <a:pt x="981" y="90"/>
                  </a:cubicBezTo>
                  <a:lnTo>
                    <a:pt x="77" y="1167"/>
                  </a:lnTo>
                  <a:cubicBezTo>
                    <a:pt x="0" y="1263"/>
                    <a:pt x="10" y="1397"/>
                    <a:pt x="106" y="1474"/>
                  </a:cubicBezTo>
                  <a:cubicBezTo>
                    <a:pt x="143" y="1507"/>
                    <a:pt x="189" y="1522"/>
                    <a:pt x="235" y="1522"/>
                  </a:cubicBezTo>
                  <a:cubicBezTo>
                    <a:pt x="297" y="1522"/>
                    <a:pt x="360" y="1495"/>
                    <a:pt x="404" y="1445"/>
                  </a:cubicBezTo>
                  <a:lnTo>
                    <a:pt x="1317" y="368"/>
                  </a:lnTo>
                  <a:cubicBezTo>
                    <a:pt x="1459" y="205"/>
                    <a:pt x="1308" y="0"/>
                    <a:pt x="11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80;p37"/>
            <p:cNvSpPr/>
            <p:nvPr/>
          </p:nvSpPr>
          <p:spPr>
            <a:xfrm>
              <a:off x="3670389" y="4301819"/>
              <a:ext cx="26185" cy="46333"/>
            </a:xfrm>
            <a:custGeom>
              <a:avLst/>
              <a:gdLst/>
              <a:ahLst/>
              <a:cxnLst/>
              <a:rect l="l" t="t" r="r" b="b"/>
              <a:pathLst>
                <a:path w="1002" h="1773" extrusionOk="0">
                  <a:moveTo>
                    <a:pt x="761" y="0"/>
                  </a:moveTo>
                  <a:cubicBezTo>
                    <a:pt x="674" y="0"/>
                    <a:pt x="590" y="56"/>
                    <a:pt x="559" y="147"/>
                  </a:cubicBezTo>
                  <a:lnTo>
                    <a:pt x="79" y="1474"/>
                  </a:lnTo>
                  <a:cubicBezTo>
                    <a:pt x="1" y="1648"/>
                    <a:pt x="143" y="1773"/>
                    <a:pt x="282" y="1773"/>
                  </a:cubicBezTo>
                  <a:cubicBezTo>
                    <a:pt x="367" y="1773"/>
                    <a:pt x="450" y="1727"/>
                    <a:pt x="482" y="1618"/>
                  </a:cubicBezTo>
                  <a:lnTo>
                    <a:pt x="963" y="291"/>
                  </a:lnTo>
                  <a:cubicBezTo>
                    <a:pt x="1002" y="176"/>
                    <a:pt x="944" y="51"/>
                    <a:pt x="829" y="12"/>
                  </a:cubicBezTo>
                  <a:cubicBezTo>
                    <a:pt x="807" y="4"/>
                    <a:pt x="784"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81;p37"/>
            <p:cNvSpPr/>
            <p:nvPr/>
          </p:nvSpPr>
          <p:spPr>
            <a:xfrm>
              <a:off x="3597296" y="4581071"/>
              <a:ext cx="11342" cy="47770"/>
            </a:xfrm>
            <a:custGeom>
              <a:avLst/>
              <a:gdLst/>
              <a:ahLst/>
              <a:cxnLst/>
              <a:rect l="l" t="t" r="r" b="b"/>
              <a:pathLst>
                <a:path w="434" h="1828" extrusionOk="0">
                  <a:moveTo>
                    <a:pt x="212" y="0"/>
                  </a:moveTo>
                  <a:cubicBezTo>
                    <a:pt x="97" y="0"/>
                    <a:pt x="0" y="96"/>
                    <a:pt x="0" y="212"/>
                  </a:cubicBezTo>
                  <a:lnTo>
                    <a:pt x="0" y="1625"/>
                  </a:lnTo>
                  <a:cubicBezTo>
                    <a:pt x="10" y="1760"/>
                    <a:pt x="111" y="1827"/>
                    <a:pt x="213" y="1827"/>
                  </a:cubicBezTo>
                  <a:cubicBezTo>
                    <a:pt x="315" y="1827"/>
                    <a:pt x="419" y="1760"/>
                    <a:pt x="433" y="1625"/>
                  </a:cubicBezTo>
                  <a:lnTo>
                    <a:pt x="433" y="212"/>
                  </a:lnTo>
                  <a:cubicBezTo>
                    <a:pt x="433" y="96"/>
                    <a:pt x="337" y="0"/>
                    <a:pt x="2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82;p37"/>
            <p:cNvSpPr/>
            <p:nvPr/>
          </p:nvSpPr>
          <p:spPr>
            <a:xfrm>
              <a:off x="3669161" y="4568553"/>
              <a:ext cx="26315" cy="46150"/>
            </a:xfrm>
            <a:custGeom>
              <a:avLst/>
              <a:gdLst/>
              <a:ahLst/>
              <a:cxnLst/>
              <a:rect l="l" t="t" r="r" b="b"/>
              <a:pathLst>
                <a:path w="1007" h="1766" extrusionOk="0">
                  <a:moveTo>
                    <a:pt x="260" y="0"/>
                  </a:moveTo>
                  <a:cubicBezTo>
                    <a:pt x="130" y="0"/>
                    <a:pt x="0" y="114"/>
                    <a:pt x="49" y="277"/>
                  </a:cubicBezTo>
                  <a:lnTo>
                    <a:pt x="529" y="1614"/>
                  </a:lnTo>
                  <a:cubicBezTo>
                    <a:pt x="562" y="1721"/>
                    <a:pt x="641" y="1765"/>
                    <a:pt x="723" y="1765"/>
                  </a:cubicBezTo>
                  <a:cubicBezTo>
                    <a:pt x="861" y="1765"/>
                    <a:pt x="1006" y="1636"/>
                    <a:pt x="933" y="1460"/>
                  </a:cubicBezTo>
                  <a:lnTo>
                    <a:pt x="453" y="133"/>
                  </a:lnTo>
                  <a:cubicBezTo>
                    <a:pt x="413" y="40"/>
                    <a:pt x="337" y="0"/>
                    <a:pt x="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3;p37"/>
            <p:cNvSpPr/>
            <p:nvPr/>
          </p:nvSpPr>
          <p:spPr>
            <a:xfrm>
              <a:off x="3736922" y="4537586"/>
              <a:ext cx="39512" cy="39695"/>
            </a:xfrm>
            <a:custGeom>
              <a:avLst/>
              <a:gdLst/>
              <a:ahLst/>
              <a:cxnLst/>
              <a:rect l="l" t="t" r="r" b="b"/>
              <a:pathLst>
                <a:path w="1512" h="1519" extrusionOk="0">
                  <a:moveTo>
                    <a:pt x="299" y="0"/>
                  </a:moveTo>
                  <a:cubicBezTo>
                    <a:pt x="142" y="0"/>
                    <a:pt x="0" y="189"/>
                    <a:pt x="129" y="347"/>
                  </a:cubicBezTo>
                  <a:lnTo>
                    <a:pt x="1033" y="1433"/>
                  </a:lnTo>
                  <a:cubicBezTo>
                    <a:pt x="1080" y="1493"/>
                    <a:pt x="1139" y="1518"/>
                    <a:pt x="1197" y="1518"/>
                  </a:cubicBezTo>
                  <a:cubicBezTo>
                    <a:pt x="1359" y="1518"/>
                    <a:pt x="1512" y="1318"/>
                    <a:pt x="1369" y="1154"/>
                  </a:cubicBezTo>
                  <a:lnTo>
                    <a:pt x="456" y="77"/>
                  </a:lnTo>
                  <a:cubicBezTo>
                    <a:pt x="409" y="23"/>
                    <a:pt x="353" y="0"/>
                    <a:pt x="2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4;p37"/>
            <p:cNvSpPr/>
            <p:nvPr/>
          </p:nvSpPr>
          <p:spPr>
            <a:xfrm>
              <a:off x="3431068" y="4534476"/>
              <a:ext cx="38336" cy="39774"/>
            </a:xfrm>
            <a:custGeom>
              <a:avLst/>
              <a:gdLst/>
              <a:ahLst/>
              <a:cxnLst/>
              <a:rect l="l" t="t" r="r" b="b"/>
              <a:pathLst>
                <a:path w="1467" h="1522" extrusionOk="0">
                  <a:moveTo>
                    <a:pt x="1223" y="0"/>
                  </a:moveTo>
                  <a:cubicBezTo>
                    <a:pt x="1164" y="0"/>
                    <a:pt x="1105" y="24"/>
                    <a:pt x="1063" y="71"/>
                  </a:cubicBezTo>
                  <a:lnTo>
                    <a:pt x="149" y="1158"/>
                  </a:lnTo>
                  <a:cubicBezTo>
                    <a:pt x="0" y="1322"/>
                    <a:pt x="151" y="1522"/>
                    <a:pt x="313" y="1522"/>
                  </a:cubicBezTo>
                  <a:cubicBezTo>
                    <a:pt x="370" y="1522"/>
                    <a:pt x="429" y="1497"/>
                    <a:pt x="476" y="1437"/>
                  </a:cubicBezTo>
                  <a:lnTo>
                    <a:pt x="1390" y="350"/>
                  </a:lnTo>
                  <a:cubicBezTo>
                    <a:pt x="1467" y="264"/>
                    <a:pt x="1457" y="129"/>
                    <a:pt x="1361" y="52"/>
                  </a:cubicBezTo>
                  <a:cubicBezTo>
                    <a:pt x="1322" y="17"/>
                    <a:pt x="1272" y="0"/>
                    <a:pt x="1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85;p37"/>
            <p:cNvSpPr/>
            <p:nvPr/>
          </p:nvSpPr>
          <p:spPr>
            <a:xfrm>
              <a:off x="3510223" y="4567926"/>
              <a:ext cx="26289" cy="46359"/>
            </a:xfrm>
            <a:custGeom>
              <a:avLst/>
              <a:gdLst/>
              <a:ahLst/>
              <a:cxnLst/>
              <a:rect l="l" t="t" r="r" b="b"/>
              <a:pathLst>
                <a:path w="1006" h="1774" extrusionOk="0">
                  <a:moveTo>
                    <a:pt x="760" y="1"/>
                  </a:moveTo>
                  <a:cubicBezTo>
                    <a:pt x="671" y="1"/>
                    <a:pt x="591" y="54"/>
                    <a:pt x="553" y="138"/>
                  </a:cubicBezTo>
                  <a:lnTo>
                    <a:pt x="73" y="1474"/>
                  </a:lnTo>
                  <a:cubicBezTo>
                    <a:pt x="1" y="1648"/>
                    <a:pt x="142" y="1773"/>
                    <a:pt x="279" y="1773"/>
                  </a:cubicBezTo>
                  <a:cubicBezTo>
                    <a:pt x="362" y="1773"/>
                    <a:pt x="444" y="1727"/>
                    <a:pt x="476" y="1619"/>
                  </a:cubicBezTo>
                  <a:lnTo>
                    <a:pt x="957" y="292"/>
                  </a:lnTo>
                  <a:cubicBezTo>
                    <a:pt x="1005" y="176"/>
                    <a:pt x="948" y="51"/>
                    <a:pt x="832" y="13"/>
                  </a:cubicBezTo>
                  <a:cubicBezTo>
                    <a:pt x="808" y="5"/>
                    <a:pt x="784"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6" name="Rectangle 5"/>
          <p:cNvSpPr/>
          <p:nvPr/>
        </p:nvSpPr>
        <p:spPr>
          <a:xfrm>
            <a:off x="837844" y="275046"/>
            <a:ext cx="2305406" cy="307777"/>
          </a:xfrm>
          <a:prstGeom prst="rect">
            <a:avLst/>
          </a:prstGeom>
        </p:spPr>
        <p:txBody>
          <a:bodyPr wrap="square">
            <a:spAutoFit/>
          </a:bodyPr>
          <a:lstStyle/>
          <a:p>
            <a:pPr algn="r" rtl="1"/>
            <a:r>
              <a:rPr lang="fa-IR" b="1" dirty="0">
                <a:cs typeface="B Mitra" panose="00000400000000000000" pitchFamily="2" charset="-78"/>
              </a:rPr>
              <a:t>فاطمه سادات شیرازی </a:t>
            </a:r>
            <a:r>
              <a:rPr lang="fa-IR" b="1" dirty="0" smtClean="0">
                <a:cs typeface="B Mitra" panose="00000400000000000000" pitchFamily="2" charset="-78"/>
              </a:rPr>
              <a:t>/پایه چهارم</a:t>
            </a:r>
            <a:endParaRPr lang="en-US" b="1" dirty="0">
              <a:cs typeface="B Mitra" panose="00000400000000000000" pitchFamily="2" charset="-78"/>
            </a:endParaRPr>
          </a:p>
        </p:txBody>
      </p:sp>
      <p:sp>
        <p:nvSpPr>
          <p:cNvPr id="7" name="Rectangle 6"/>
          <p:cNvSpPr/>
          <p:nvPr/>
        </p:nvSpPr>
        <p:spPr>
          <a:xfrm>
            <a:off x="1652941" y="1072723"/>
            <a:ext cx="2547413" cy="711733"/>
          </a:xfrm>
          <a:prstGeom prst="rect">
            <a:avLst/>
          </a:prstGeom>
        </p:spPr>
        <p:txBody>
          <a:bodyPr wrap="square">
            <a:spAutoFit/>
          </a:bodyPr>
          <a:lstStyle/>
          <a:p>
            <a:pPr algn="r" rtl="1">
              <a:lnSpc>
                <a:spcPct val="150000"/>
              </a:lnSpc>
            </a:pPr>
            <a:r>
              <a:rPr lang="fa-IR" b="0" i="0" dirty="0" smtClean="0">
                <a:solidFill>
                  <a:srgbClr val="3A3F68"/>
                </a:solidFill>
                <a:effectLst/>
                <a:latin typeface="IranSans"/>
                <a:cs typeface="B Titr" panose="00000700000000000000" pitchFamily="2" charset="-78"/>
              </a:rPr>
              <a:t>نویسنده : اروین برچر </a:t>
            </a:r>
            <a:r>
              <a:rPr lang="fa-IR" dirty="0" smtClean="0">
                <a:cs typeface="B Titr" panose="00000700000000000000" pitchFamily="2" charset="-78"/>
              </a:rPr>
              <a:t/>
            </a:r>
            <a:br>
              <a:rPr lang="fa-IR" dirty="0" smtClean="0">
                <a:cs typeface="B Titr" panose="00000700000000000000" pitchFamily="2" charset="-78"/>
              </a:rPr>
            </a:br>
            <a:r>
              <a:rPr lang="fa-IR" b="0" i="0" dirty="0" smtClean="0">
                <a:solidFill>
                  <a:srgbClr val="3A3F68"/>
                </a:solidFill>
                <a:effectLst/>
                <a:latin typeface="IranSans"/>
                <a:cs typeface="B Titr" panose="00000700000000000000" pitchFamily="2" charset="-78"/>
              </a:rPr>
              <a:t>مترجم : محمد علی جعفری </a:t>
            </a:r>
            <a:endParaRPr lang="fa-IR" dirty="0">
              <a:cs typeface="B Titr" panose="00000700000000000000" pitchFamily="2" charset="-78"/>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6390" t="20298" r="13560" b="298"/>
          <a:stretch/>
        </p:blipFill>
        <p:spPr>
          <a:xfrm>
            <a:off x="5257459" y="122124"/>
            <a:ext cx="3284741" cy="4964437"/>
          </a:xfrm>
          <a:prstGeom prst="rect">
            <a:avLst/>
          </a:prstGeom>
        </p:spPr>
      </p:pic>
      <p:grpSp>
        <p:nvGrpSpPr>
          <p:cNvPr id="10" name="Google Shape;2214;p56"/>
          <p:cNvGrpSpPr/>
          <p:nvPr/>
        </p:nvGrpSpPr>
        <p:grpSpPr>
          <a:xfrm>
            <a:off x="605928" y="2954144"/>
            <a:ext cx="1857959" cy="2189356"/>
            <a:chOff x="4074000" y="3143400"/>
            <a:chExt cx="431850" cy="508850"/>
          </a:xfrm>
        </p:grpSpPr>
        <p:sp>
          <p:nvSpPr>
            <p:cNvPr id="11" name="Google Shape;2215;p56"/>
            <p:cNvSpPr/>
            <p:nvPr/>
          </p:nvSpPr>
          <p:spPr>
            <a:xfrm>
              <a:off x="4219850" y="3305525"/>
              <a:ext cx="249850" cy="148000"/>
            </a:xfrm>
            <a:custGeom>
              <a:avLst/>
              <a:gdLst/>
              <a:ahLst/>
              <a:cxnLst/>
              <a:rect l="l" t="t" r="r" b="b"/>
              <a:pathLst>
                <a:path w="9994" h="5920" extrusionOk="0">
                  <a:moveTo>
                    <a:pt x="5462" y="1"/>
                  </a:moveTo>
                  <a:cubicBezTo>
                    <a:pt x="4498" y="1"/>
                    <a:pt x="3565" y="240"/>
                    <a:pt x="2869" y="720"/>
                  </a:cubicBezTo>
                  <a:cubicBezTo>
                    <a:pt x="1722" y="1497"/>
                    <a:pt x="945" y="2525"/>
                    <a:pt x="538" y="3756"/>
                  </a:cubicBezTo>
                  <a:cubicBezTo>
                    <a:pt x="299" y="4485"/>
                    <a:pt x="156" y="5119"/>
                    <a:pt x="12" y="5860"/>
                  </a:cubicBezTo>
                  <a:cubicBezTo>
                    <a:pt x="0" y="5884"/>
                    <a:pt x="24" y="5920"/>
                    <a:pt x="48" y="5920"/>
                  </a:cubicBezTo>
                  <a:lnTo>
                    <a:pt x="60" y="5920"/>
                  </a:lnTo>
                  <a:cubicBezTo>
                    <a:pt x="84" y="5920"/>
                    <a:pt x="108" y="5908"/>
                    <a:pt x="108" y="5884"/>
                  </a:cubicBezTo>
                  <a:cubicBezTo>
                    <a:pt x="263" y="5143"/>
                    <a:pt x="407" y="4509"/>
                    <a:pt x="634" y="3792"/>
                  </a:cubicBezTo>
                  <a:cubicBezTo>
                    <a:pt x="1028" y="2585"/>
                    <a:pt x="1793" y="1569"/>
                    <a:pt x="2917" y="804"/>
                  </a:cubicBezTo>
                  <a:cubicBezTo>
                    <a:pt x="3598" y="337"/>
                    <a:pt x="4510" y="104"/>
                    <a:pt x="5452" y="104"/>
                  </a:cubicBezTo>
                  <a:cubicBezTo>
                    <a:pt x="6345" y="104"/>
                    <a:pt x="7266" y="313"/>
                    <a:pt x="8045" y="732"/>
                  </a:cubicBezTo>
                  <a:cubicBezTo>
                    <a:pt x="9240" y="1389"/>
                    <a:pt x="9898" y="2429"/>
                    <a:pt x="9862" y="3661"/>
                  </a:cubicBezTo>
                  <a:cubicBezTo>
                    <a:pt x="9862" y="3685"/>
                    <a:pt x="9886" y="3708"/>
                    <a:pt x="9910" y="3708"/>
                  </a:cubicBezTo>
                  <a:cubicBezTo>
                    <a:pt x="9934" y="3708"/>
                    <a:pt x="9970" y="3697"/>
                    <a:pt x="9970" y="3661"/>
                  </a:cubicBezTo>
                  <a:cubicBezTo>
                    <a:pt x="9994" y="2394"/>
                    <a:pt x="9336" y="1318"/>
                    <a:pt x="8093" y="636"/>
                  </a:cubicBezTo>
                  <a:cubicBezTo>
                    <a:pt x="7304" y="213"/>
                    <a:pt x="6369" y="1"/>
                    <a:pt x="5462" y="1"/>
                  </a:cubicBezTo>
                  <a:close/>
                </a:path>
              </a:pathLst>
            </a:custGeom>
            <a:solidFill>
              <a:srgbClr val="5B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16;p56"/>
            <p:cNvSpPr/>
            <p:nvPr/>
          </p:nvSpPr>
          <p:spPr>
            <a:xfrm>
              <a:off x="4190550" y="3247900"/>
              <a:ext cx="74750" cy="266900"/>
            </a:xfrm>
            <a:custGeom>
              <a:avLst/>
              <a:gdLst/>
              <a:ahLst/>
              <a:cxnLst/>
              <a:rect l="l" t="t" r="r" b="b"/>
              <a:pathLst>
                <a:path w="2990" h="10676" extrusionOk="0">
                  <a:moveTo>
                    <a:pt x="2941" y="1"/>
                  </a:moveTo>
                  <a:cubicBezTo>
                    <a:pt x="2906" y="1"/>
                    <a:pt x="2882" y="25"/>
                    <a:pt x="2882" y="49"/>
                  </a:cubicBezTo>
                  <a:cubicBezTo>
                    <a:pt x="2882" y="1495"/>
                    <a:pt x="2320" y="2535"/>
                    <a:pt x="1722" y="3635"/>
                  </a:cubicBezTo>
                  <a:cubicBezTo>
                    <a:pt x="1507" y="4005"/>
                    <a:pt x="1292" y="4400"/>
                    <a:pt x="1101" y="4830"/>
                  </a:cubicBezTo>
                  <a:cubicBezTo>
                    <a:pt x="228" y="6683"/>
                    <a:pt x="1" y="8524"/>
                    <a:pt x="395" y="10628"/>
                  </a:cubicBezTo>
                  <a:cubicBezTo>
                    <a:pt x="407" y="10651"/>
                    <a:pt x="431" y="10675"/>
                    <a:pt x="455" y="10675"/>
                  </a:cubicBezTo>
                  <a:cubicBezTo>
                    <a:pt x="455" y="10675"/>
                    <a:pt x="455" y="10675"/>
                    <a:pt x="455" y="10663"/>
                  </a:cubicBezTo>
                  <a:cubicBezTo>
                    <a:pt x="491" y="10663"/>
                    <a:pt x="503" y="10639"/>
                    <a:pt x="503" y="10604"/>
                  </a:cubicBezTo>
                  <a:cubicBezTo>
                    <a:pt x="108" y="8524"/>
                    <a:pt x="324" y="6707"/>
                    <a:pt x="1184" y="4878"/>
                  </a:cubicBezTo>
                  <a:cubicBezTo>
                    <a:pt x="1387" y="4448"/>
                    <a:pt x="1603" y="4053"/>
                    <a:pt x="1806" y="3683"/>
                  </a:cubicBezTo>
                  <a:cubicBezTo>
                    <a:pt x="2415" y="2571"/>
                    <a:pt x="2989" y="1531"/>
                    <a:pt x="2989" y="49"/>
                  </a:cubicBezTo>
                  <a:cubicBezTo>
                    <a:pt x="2989" y="25"/>
                    <a:pt x="2965" y="1"/>
                    <a:pt x="2941" y="1"/>
                  </a:cubicBezTo>
                  <a:close/>
                </a:path>
              </a:pathLst>
            </a:custGeom>
            <a:solidFill>
              <a:srgbClr val="5B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17;p56"/>
            <p:cNvSpPr/>
            <p:nvPr/>
          </p:nvSpPr>
          <p:spPr>
            <a:xfrm>
              <a:off x="4105400" y="3329000"/>
              <a:ext cx="86975" cy="158000"/>
            </a:xfrm>
            <a:custGeom>
              <a:avLst/>
              <a:gdLst/>
              <a:ahLst/>
              <a:cxnLst/>
              <a:rect l="l" t="t" r="r" b="b"/>
              <a:pathLst>
                <a:path w="3479" h="6320" extrusionOk="0">
                  <a:moveTo>
                    <a:pt x="2552" y="0"/>
                  </a:moveTo>
                  <a:cubicBezTo>
                    <a:pt x="2542" y="0"/>
                    <a:pt x="2532" y="3"/>
                    <a:pt x="2522" y="8"/>
                  </a:cubicBezTo>
                  <a:cubicBezTo>
                    <a:pt x="2498" y="20"/>
                    <a:pt x="2486" y="56"/>
                    <a:pt x="2498" y="80"/>
                  </a:cubicBezTo>
                  <a:cubicBezTo>
                    <a:pt x="3132" y="1144"/>
                    <a:pt x="3371" y="2064"/>
                    <a:pt x="3323" y="3140"/>
                  </a:cubicBezTo>
                  <a:cubicBezTo>
                    <a:pt x="3299" y="3463"/>
                    <a:pt x="3228" y="3797"/>
                    <a:pt x="3156" y="4132"/>
                  </a:cubicBezTo>
                  <a:cubicBezTo>
                    <a:pt x="3132" y="3690"/>
                    <a:pt x="3048" y="3260"/>
                    <a:pt x="2821" y="2985"/>
                  </a:cubicBezTo>
                  <a:cubicBezTo>
                    <a:pt x="2678" y="2805"/>
                    <a:pt x="2486" y="2710"/>
                    <a:pt x="2247" y="2686"/>
                  </a:cubicBezTo>
                  <a:cubicBezTo>
                    <a:pt x="2221" y="2684"/>
                    <a:pt x="2195" y="2683"/>
                    <a:pt x="2171" y="2683"/>
                  </a:cubicBezTo>
                  <a:cubicBezTo>
                    <a:pt x="1886" y="2683"/>
                    <a:pt x="1730" y="2808"/>
                    <a:pt x="1554" y="2973"/>
                  </a:cubicBezTo>
                  <a:cubicBezTo>
                    <a:pt x="1148" y="3367"/>
                    <a:pt x="921" y="4060"/>
                    <a:pt x="693" y="4730"/>
                  </a:cubicBezTo>
                  <a:cubicBezTo>
                    <a:pt x="502" y="5280"/>
                    <a:pt x="311" y="5842"/>
                    <a:pt x="24" y="6236"/>
                  </a:cubicBezTo>
                  <a:cubicBezTo>
                    <a:pt x="0" y="6260"/>
                    <a:pt x="12" y="6296"/>
                    <a:pt x="24" y="6308"/>
                  </a:cubicBezTo>
                  <a:cubicBezTo>
                    <a:pt x="36" y="6320"/>
                    <a:pt x="48" y="6320"/>
                    <a:pt x="60" y="6320"/>
                  </a:cubicBezTo>
                  <a:cubicBezTo>
                    <a:pt x="72" y="6320"/>
                    <a:pt x="84" y="6308"/>
                    <a:pt x="96" y="6296"/>
                  </a:cubicBezTo>
                  <a:cubicBezTo>
                    <a:pt x="395" y="5901"/>
                    <a:pt x="598" y="5316"/>
                    <a:pt x="789" y="4766"/>
                  </a:cubicBezTo>
                  <a:cubicBezTo>
                    <a:pt x="1004" y="4108"/>
                    <a:pt x="1243" y="3427"/>
                    <a:pt x="1626" y="3056"/>
                  </a:cubicBezTo>
                  <a:cubicBezTo>
                    <a:pt x="1790" y="2903"/>
                    <a:pt x="1924" y="2790"/>
                    <a:pt x="2165" y="2790"/>
                  </a:cubicBezTo>
                  <a:cubicBezTo>
                    <a:pt x="2187" y="2790"/>
                    <a:pt x="2211" y="2791"/>
                    <a:pt x="2235" y="2793"/>
                  </a:cubicBezTo>
                  <a:cubicBezTo>
                    <a:pt x="2451" y="2805"/>
                    <a:pt x="2606" y="2901"/>
                    <a:pt x="2737" y="3056"/>
                  </a:cubicBezTo>
                  <a:cubicBezTo>
                    <a:pt x="3024" y="3403"/>
                    <a:pt x="3072" y="4037"/>
                    <a:pt x="3060" y="4610"/>
                  </a:cubicBezTo>
                  <a:cubicBezTo>
                    <a:pt x="3000" y="4933"/>
                    <a:pt x="2953" y="5256"/>
                    <a:pt x="2977" y="5579"/>
                  </a:cubicBezTo>
                  <a:cubicBezTo>
                    <a:pt x="2977" y="5602"/>
                    <a:pt x="3000" y="5626"/>
                    <a:pt x="3024" y="5626"/>
                  </a:cubicBezTo>
                  <a:cubicBezTo>
                    <a:pt x="3060" y="5626"/>
                    <a:pt x="3072" y="5614"/>
                    <a:pt x="3072" y="5579"/>
                  </a:cubicBezTo>
                  <a:lnTo>
                    <a:pt x="3084" y="5519"/>
                  </a:lnTo>
                  <a:cubicBezTo>
                    <a:pt x="3108" y="5280"/>
                    <a:pt x="3144" y="4969"/>
                    <a:pt x="3156" y="4622"/>
                  </a:cubicBezTo>
                  <a:cubicBezTo>
                    <a:pt x="3192" y="4479"/>
                    <a:pt x="3216" y="4347"/>
                    <a:pt x="3251" y="4204"/>
                  </a:cubicBezTo>
                  <a:cubicBezTo>
                    <a:pt x="3323" y="3857"/>
                    <a:pt x="3395" y="3499"/>
                    <a:pt x="3419" y="3140"/>
                  </a:cubicBezTo>
                  <a:cubicBezTo>
                    <a:pt x="3479" y="2052"/>
                    <a:pt x="3228" y="1120"/>
                    <a:pt x="2594" y="20"/>
                  </a:cubicBezTo>
                  <a:cubicBezTo>
                    <a:pt x="2580" y="6"/>
                    <a:pt x="2566" y="0"/>
                    <a:pt x="2552" y="0"/>
                  </a:cubicBezTo>
                  <a:close/>
                </a:path>
              </a:pathLst>
            </a:custGeom>
            <a:solidFill>
              <a:srgbClr val="607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18;p56"/>
            <p:cNvSpPr/>
            <p:nvPr/>
          </p:nvSpPr>
          <p:spPr>
            <a:xfrm>
              <a:off x="4219550" y="3359175"/>
              <a:ext cx="94150" cy="112300"/>
            </a:xfrm>
            <a:custGeom>
              <a:avLst/>
              <a:gdLst/>
              <a:ahLst/>
              <a:cxnLst/>
              <a:rect l="l" t="t" r="r" b="b"/>
              <a:pathLst>
                <a:path w="3766" h="4492" extrusionOk="0">
                  <a:moveTo>
                    <a:pt x="2597" y="1"/>
                  </a:moveTo>
                  <a:cubicBezTo>
                    <a:pt x="2184" y="1"/>
                    <a:pt x="1732" y="222"/>
                    <a:pt x="1351" y="630"/>
                  </a:cubicBezTo>
                  <a:cubicBezTo>
                    <a:pt x="443" y="1622"/>
                    <a:pt x="0" y="2865"/>
                    <a:pt x="0" y="4443"/>
                  </a:cubicBezTo>
                  <a:cubicBezTo>
                    <a:pt x="0" y="4467"/>
                    <a:pt x="24" y="4491"/>
                    <a:pt x="48" y="4491"/>
                  </a:cubicBezTo>
                  <a:cubicBezTo>
                    <a:pt x="84" y="4491"/>
                    <a:pt x="108" y="4467"/>
                    <a:pt x="108" y="4443"/>
                  </a:cubicBezTo>
                  <a:cubicBezTo>
                    <a:pt x="108" y="2889"/>
                    <a:pt x="538" y="1670"/>
                    <a:pt x="1435" y="702"/>
                  </a:cubicBezTo>
                  <a:cubicBezTo>
                    <a:pt x="1791" y="317"/>
                    <a:pt x="2221" y="102"/>
                    <a:pt x="2603" y="102"/>
                  </a:cubicBezTo>
                  <a:cubicBezTo>
                    <a:pt x="2708" y="102"/>
                    <a:pt x="2810" y="118"/>
                    <a:pt x="2905" y="152"/>
                  </a:cubicBezTo>
                  <a:cubicBezTo>
                    <a:pt x="3335" y="307"/>
                    <a:pt x="3610" y="774"/>
                    <a:pt x="3658" y="1479"/>
                  </a:cubicBezTo>
                  <a:cubicBezTo>
                    <a:pt x="3658" y="1503"/>
                    <a:pt x="3682" y="1527"/>
                    <a:pt x="3718" y="1527"/>
                  </a:cubicBezTo>
                  <a:cubicBezTo>
                    <a:pt x="3742" y="1515"/>
                    <a:pt x="3766" y="1491"/>
                    <a:pt x="3766" y="1467"/>
                  </a:cubicBezTo>
                  <a:cubicBezTo>
                    <a:pt x="3706" y="726"/>
                    <a:pt x="3407" y="224"/>
                    <a:pt x="2941" y="56"/>
                  </a:cubicBezTo>
                  <a:cubicBezTo>
                    <a:pt x="2831" y="19"/>
                    <a:pt x="2716" y="1"/>
                    <a:pt x="2597" y="1"/>
                  </a:cubicBezTo>
                  <a:close/>
                </a:path>
              </a:pathLst>
            </a:custGeom>
            <a:solidFill>
              <a:srgbClr val="5B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219;p56"/>
            <p:cNvSpPr/>
            <p:nvPr/>
          </p:nvSpPr>
          <p:spPr>
            <a:xfrm>
              <a:off x="4202225" y="3209925"/>
              <a:ext cx="147950" cy="251075"/>
            </a:xfrm>
            <a:custGeom>
              <a:avLst/>
              <a:gdLst/>
              <a:ahLst/>
              <a:cxnLst/>
              <a:rect l="l" t="t" r="r" b="b"/>
              <a:pathLst>
                <a:path w="5918" h="10043" extrusionOk="0">
                  <a:moveTo>
                    <a:pt x="5852" y="1"/>
                  </a:moveTo>
                  <a:cubicBezTo>
                    <a:pt x="5841" y="1"/>
                    <a:pt x="5831" y="5"/>
                    <a:pt x="5821" y="14"/>
                  </a:cubicBezTo>
                  <a:cubicBezTo>
                    <a:pt x="5786" y="38"/>
                    <a:pt x="1984" y="2859"/>
                    <a:pt x="0" y="9983"/>
                  </a:cubicBezTo>
                  <a:cubicBezTo>
                    <a:pt x="0" y="10007"/>
                    <a:pt x="12" y="10043"/>
                    <a:pt x="36" y="10043"/>
                  </a:cubicBezTo>
                  <a:lnTo>
                    <a:pt x="48" y="10043"/>
                  </a:lnTo>
                  <a:cubicBezTo>
                    <a:pt x="72" y="10043"/>
                    <a:pt x="96" y="10031"/>
                    <a:pt x="96" y="10007"/>
                  </a:cubicBezTo>
                  <a:cubicBezTo>
                    <a:pt x="2080" y="2930"/>
                    <a:pt x="5845" y="121"/>
                    <a:pt x="5881" y="97"/>
                  </a:cubicBezTo>
                  <a:cubicBezTo>
                    <a:pt x="5905" y="73"/>
                    <a:pt x="5917" y="38"/>
                    <a:pt x="5893" y="26"/>
                  </a:cubicBezTo>
                  <a:cubicBezTo>
                    <a:pt x="5886" y="11"/>
                    <a:pt x="5869" y="1"/>
                    <a:pt x="5852" y="1"/>
                  </a:cubicBezTo>
                  <a:close/>
                </a:path>
              </a:pathLst>
            </a:custGeom>
            <a:solidFill>
              <a:srgbClr val="5B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20;p56"/>
            <p:cNvSpPr/>
            <p:nvPr/>
          </p:nvSpPr>
          <p:spPr>
            <a:xfrm>
              <a:off x="4123625" y="3479500"/>
              <a:ext cx="165875" cy="79225"/>
            </a:xfrm>
            <a:custGeom>
              <a:avLst/>
              <a:gdLst/>
              <a:ahLst/>
              <a:cxnLst/>
              <a:rect l="l" t="t" r="r" b="b"/>
              <a:pathLst>
                <a:path w="6635" h="3169" extrusionOk="0">
                  <a:moveTo>
                    <a:pt x="6635" y="1"/>
                  </a:moveTo>
                  <a:lnTo>
                    <a:pt x="0" y="84"/>
                  </a:lnTo>
                  <a:lnTo>
                    <a:pt x="1315" y="3169"/>
                  </a:lnTo>
                  <a:lnTo>
                    <a:pt x="5332" y="3097"/>
                  </a:lnTo>
                  <a:lnTo>
                    <a:pt x="6635" y="1"/>
                  </a:ln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21;p56"/>
            <p:cNvSpPr/>
            <p:nvPr/>
          </p:nvSpPr>
          <p:spPr>
            <a:xfrm>
              <a:off x="4111975" y="3448725"/>
              <a:ext cx="193075" cy="32900"/>
            </a:xfrm>
            <a:custGeom>
              <a:avLst/>
              <a:gdLst/>
              <a:ahLst/>
              <a:cxnLst/>
              <a:rect l="l" t="t" r="r" b="b"/>
              <a:pathLst>
                <a:path w="7723" h="1316" extrusionOk="0">
                  <a:moveTo>
                    <a:pt x="0" y="1"/>
                  </a:moveTo>
                  <a:lnTo>
                    <a:pt x="466" y="1315"/>
                  </a:lnTo>
                  <a:lnTo>
                    <a:pt x="7101" y="1232"/>
                  </a:lnTo>
                  <a:lnTo>
                    <a:pt x="7722" y="1"/>
                  </a:ln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22;p56"/>
            <p:cNvSpPr/>
            <p:nvPr/>
          </p:nvSpPr>
          <p:spPr>
            <a:xfrm>
              <a:off x="4123325" y="3478025"/>
              <a:ext cx="166175" cy="5400"/>
            </a:xfrm>
            <a:custGeom>
              <a:avLst/>
              <a:gdLst/>
              <a:ahLst/>
              <a:cxnLst/>
              <a:rect l="l" t="t" r="r" b="b"/>
              <a:pathLst>
                <a:path w="6647" h="216" extrusionOk="0">
                  <a:moveTo>
                    <a:pt x="6635" y="0"/>
                  </a:moveTo>
                  <a:lnTo>
                    <a:pt x="0" y="72"/>
                  </a:lnTo>
                  <a:lnTo>
                    <a:pt x="12" y="215"/>
                  </a:lnTo>
                  <a:lnTo>
                    <a:pt x="6647" y="132"/>
                  </a:lnTo>
                  <a:lnTo>
                    <a:pt x="66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23;p56"/>
            <p:cNvSpPr/>
            <p:nvPr/>
          </p:nvSpPr>
          <p:spPr>
            <a:xfrm>
              <a:off x="4245550" y="3499225"/>
              <a:ext cx="59500" cy="153025"/>
            </a:xfrm>
            <a:custGeom>
              <a:avLst/>
              <a:gdLst/>
              <a:ahLst/>
              <a:cxnLst/>
              <a:rect l="l" t="t" r="r" b="b"/>
              <a:pathLst>
                <a:path w="2380" h="6121" extrusionOk="0">
                  <a:moveTo>
                    <a:pt x="1518" y="1"/>
                  </a:moveTo>
                  <a:cubicBezTo>
                    <a:pt x="1483" y="13"/>
                    <a:pt x="1471" y="37"/>
                    <a:pt x="1471" y="72"/>
                  </a:cubicBezTo>
                  <a:lnTo>
                    <a:pt x="2236" y="5786"/>
                  </a:lnTo>
                  <a:cubicBezTo>
                    <a:pt x="2248" y="5918"/>
                    <a:pt x="2176" y="5978"/>
                    <a:pt x="2092" y="6001"/>
                  </a:cubicBezTo>
                  <a:cubicBezTo>
                    <a:pt x="2076" y="6007"/>
                    <a:pt x="2057" y="6010"/>
                    <a:pt x="2038" y="6010"/>
                  </a:cubicBezTo>
                  <a:cubicBezTo>
                    <a:pt x="1974" y="6010"/>
                    <a:pt x="1902" y="5977"/>
                    <a:pt x="1865" y="5894"/>
                  </a:cubicBezTo>
                  <a:lnTo>
                    <a:pt x="120" y="1889"/>
                  </a:lnTo>
                  <a:cubicBezTo>
                    <a:pt x="111" y="1872"/>
                    <a:pt x="90" y="1861"/>
                    <a:pt x="65" y="1861"/>
                  </a:cubicBezTo>
                  <a:cubicBezTo>
                    <a:pt x="55" y="1861"/>
                    <a:pt x="46" y="1862"/>
                    <a:pt x="36" y="1866"/>
                  </a:cubicBezTo>
                  <a:cubicBezTo>
                    <a:pt x="12" y="1877"/>
                    <a:pt x="0" y="1901"/>
                    <a:pt x="12" y="1937"/>
                  </a:cubicBezTo>
                  <a:lnTo>
                    <a:pt x="1758" y="5942"/>
                  </a:lnTo>
                  <a:cubicBezTo>
                    <a:pt x="1817" y="6073"/>
                    <a:pt x="1937" y="6121"/>
                    <a:pt x="2044" y="6121"/>
                  </a:cubicBezTo>
                  <a:cubicBezTo>
                    <a:pt x="2080" y="6121"/>
                    <a:pt x="2104" y="6121"/>
                    <a:pt x="2128" y="6109"/>
                  </a:cubicBezTo>
                  <a:cubicBezTo>
                    <a:pt x="2248" y="6073"/>
                    <a:pt x="2379" y="5954"/>
                    <a:pt x="2355" y="5774"/>
                  </a:cubicBezTo>
                  <a:lnTo>
                    <a:pt x="1590" y="61"/>
                  </a:lnTo>
                  <a:cubicBezTo>
                    <a:pt x="1578" y="25"/>
                    <a:pt x="1554" y="1"/>
                    <a:pt x="1518" y="1"/>
                  </a:cubicBez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24;p56"/>
            <p:cNvSpPr/>
            <p:nvPr/>
          </p:nvSpPr>
          <p:spPr>
            <a:xfrm>
              <a:off x="4115850" y="3499150"/>
              <a:ext cx="59500" cy="153100"/>
            </a:xfrm>
            <a:custGeom>
              <a:avLst/>
              <a:gdLst/>
              <a:ahLst/>
              <a:cxnLst/>
              <a:rect l="l" t="t" r="r" b="b"/>
              <a:pathLst>
                <a:path w="2380" h="6124" extrusionOk="0">
                  <a:moveTo>
                    <a:pt x="842" y="1"/>
                  </a:moveTo>
                  <a:cubicBezTo>
                    <a:pt x="814" y="1"/>
                    <a:pt x="789" y="22"/>
                    <a:pt x="789" y="52"/>
                  </a:cubicBezTo>
                  <a:lnTo>
                    <a:pt x="24" y="5765"/>
                  </a:lnTo>
                  <a:cubicBezTo>
                    <a:pt x="0" y="5957"/>
                    <a:pt x="120" y="6076"/>
                    <a:pt x="240" y="6112"/>
                  </a:cubicBezTo>
                  <a:cubicBezTo>
                    <a:pt x="275" y="6112"/>
                    <a:pt x="299" y="6124"/>
                    <a:pt x="335" y="6124"/>
                  </a:cubicBezTo>
                  <a:cubicBezTo>
                    <a:pt x="443" y="6124"/>
                    <a:pt x="550" y="6064"/>
                    <a:pt x="610" y="5933"/>
                  </a:cubicBezTo>
                  <a:lnTo>
                    <a:pt x="2367" y="1928"/>
                  </a:lnTo>
                  <a:cubicBezTo>
                    <a:pt x="2379" y="1904"/>
                    <a:pt x="2367" y="1869"/>
                    <a:pt x="2331" y="1857"/>
                  </a:cubicBezTo>
                  <a:cubicBezTo>
                    <a:pt x="2325" y="1853"/>
                    <a:pt x="2318" y="1852"/>
                    <a:pt x="2310" y="1852"/>
                  </a:cubicBezTo>
                  <a:cubicBezTo>
                    <a:pt x="2290" y="1852"/>
                    <a:pt x="2268" y="1863"/>
                    <a:pt x="2260" y="1880"/>
                  </a:cubicBezTo>
                  <a:lnTo>
                    <a:pt x="503" y="5885"/>
                  </a:lnTo>
                  <a:cubicBezTo>
                    <a:pt x="467" y="5973"/>
                    <a:pt x="400" y="6003"/>
                    <a:pt x="338" y="6003"/>
                  </a:cubicBezTo>
                  <a:cubicBezTo>
                    <a:pt x="316" y="6003"/>
                    <a:pt x="294" y="5999"/>
                    <a:pt x="275" y="5992"/>
                  </a:cubicBezTo>
                  <a:cubicBezTo>
                    <a:pt x="204" y="5969"/>
                    <a:pt x="120" y="5909"/>
                    <a:pt x="132" y="5789"/>
                  </a:cubicBezTo>
                  <a:lnTo>
                    <a:pt x="909" y="64"/>
                  </a:lnTo>
                  <a:cubicBezTo>
                    <a:pt x="909" y="28"/>
                    <a:pt x="885" y="4"/>
                    <a:pt x="861" y="4"/>
                  </a:cubicBezTo>
                  <a:cubicBezTo>
                    <a:pt x="855" y="2"/>
                    <a:pt x="848" y="1"/>
                    <a:pt x="842" y="1"/>
                  </a:cubicBez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25;p56"/>
            <p:cNvSpPr/>
            <p:nvPr/>
          </p:nvSpPr>
          <p:spPr>
            <a:xfrm>
              <a:off x="4232975" y="3362900"/>
              <a:ext cx="210125" cy="162950"/>
            </a:xfrm>
            <a:custGeom>
              <a:avLst/>
              <a:gdLst/>
              <a:ahLst/>
              <a:cxnLst/>
              <a:rect l="l" t="t" r="r" b="b"/>
              <a:pathLst>
                <a:path w="8405" h="6518" extrusionOk="0">
                  <a:moveTo>
                    <a:pt x="2746" y="2429"/>
                  </a:moveTo>
                  <a:cubicBezTo>
                    <a:pt x="2767" y="2429"/>
                    <a:pt x="2788" y="2433"/>
                    <a:pt x="2810" y="2441"/>
                  </a:cubicBezTo>
                  <a:cubicBezTo>
                    <a:pt x="3109" y="2561"/>
                    <a:pt x="2810" y="2979"/>
                    <a:pt x="2691" y="3111"/>
                  </a:cubicBezTo>
                  <a:cubicBezTo>
                    <a:pt x="2679" y="3123"/>
                    <a:pt x="2643" y="3159"/>
                    <a:pt x="2595" y="3206"/>
                  </a:cubicBezTo>
                  <a:cubicBezTo>
                    <a:pt x="2529" y="3266"/>
                    <a:pt x="2449" y="3332"/>
                    <a:pt x="2392" y="3332"/>
                  </a:cubicBezTo>
                  <a:cubicBezTo>
                    <a:pt x="2346" y="3332"/>
                    <a:pt x="2315" y="3288"/>
                    <a:pt x="2320" y="3159"/>
                  </a:cubicBezTo>
                  <a:cubicBezTo>
                    <a:pt x="2331" y="2982"/>
                    <a:pt x="2495" y="2429"/>
                    <a:pt x="2746" y="2429"/>
                  </a:cubicBezTo>
                  <a:close/>
                  <a:moveTo>
                    <a:pt x="6944" y="4405"/>
                  </a:moveTo>
                  <a:cubicBezTo>
                    <a:pt x="7204" y="4405"/>
                    <a:pt x="7759" y="4689"/>
                    <a:pt x="7520" y="4928"/>
                  </a:cubicBezTo>
                  <a:cubicBezTo>
                    <a:pt x="7463" y="4985"/>
                    <a:pt x="7385" y="5009"/>
                    <a:pt x="7301" y="5009"/>
                  </a:cubicBezTo>
                  <a:cubicBezTo>
                    <a:pt x="7070" y="5009"/>
                    <a:pt x="6790" y="4825"/>
                    <a:pt x="6755" y="4641"/>
                  </a:cubicBezTo>
                  <a:cubicBezTo>
                    <a:pt x="6731" y="4569"/>
                    <a:pt x="6755" y="4486"/>
                    <a:pt x="6851" y="4426"/>
                  </a:cubicBezTo>
                  <a:cubicBezTo>
                    <a:pt x="6873" y="4412"/>
                    <a:pt x="6905" y="4405"/>
                    <a:pt x="6944" y="4405"/>
                  </a:cubicBezTo>
                  <a:close/>
                  <a:moveTo>
                    <a:pt x="3986" y="3594"/>
                  </a:moveTo>
                  <a:cubicBezTo>
                    <a:pt x="4098" y="3594"/>
                    <a:pt x="4194" y="3709"/>
                    <a:pt x="4149" y="3816"/>
                  </a:cubicBezTo>
                  <a:cubicBezTo>
                    <a:pt x="4161" y="3864"/>
                    <a:pt x="4149" y="3912"/>
                    <a:pt x="4113" y="3948"/>
                  </a:cubicBezTo>
                  <a:cubicBezTo>
                    <a:pt x="3850" y="4234"/>
                    <a:pt x="3803" y="4617"/>
                    <a:pt x="3850" y="4988"/>
                  </a:cubicBezTo>
                  <a:cubicBezTo>
                    <a:pt x="3872" y="5118"/>
                    <a:pt x="3762" y="5204"/>
                    <a:pt x="3664" y="5204"/>
                  </a:cubicBezTo>
                  <a:cubicBezTo>
                    <a:pt x="3600" y="5204"/>
                    <a:pt x="3542" y="5168"/>
                    <a:pt x="3528" y="5083"/>
                  </a:cubicBezTo>
                  <a:cubicBezTo>
                    <a:pt x="3444" y="4569"/>
                    <a:pt x="3456" y="4007"/>
                    <a:pt x="3874" y="3637"/>
                  </a:cubicBezTo>
                  <a:cubicBezTo>
                    <a:pt x="3910" y="3607"/>
                    <a:pt x="3949" y="3594"/>
                    <a:pt x="3986" y="3594"/>
                  </a:cubicBezTo>
                  <a:close/>
                  <a:moveTo>
                    <a:pt x="4187" y="1"/>
                  </a:moveTo>
                  <a:cubicBezTo>
                    <a:pt x="3333" y="1"/>
                    <a:pt x="2524" y="436"/>
                    <a:pt x="2177" y="1413"/>
                  </a:cubicBezTo>
                  <a:cubicBezTo>
                    <a:pt x="1923" y="1329"/>
                    <a:pt x="1696" y="1290"/>
                    <a:pt x="1497" y="1290"/>
                  </a:cubicBezTo>
                  <a:cubicBezTo>
                    <a:pt x="7" y="1290"/>
                    <a:pt x="0" y="3436"/>
                    <a:pt x="886" y="4521"/>
                  </a:cubicBezTo>
                  <a:cubicBezTo>
                    <a:pt x="874" y="4474"/>
                    <a:pt x="874" y="4426"/>
                    <a:pt x="862" y="4378"/>
                  </a:cubicBezTo>
                  <a:cubicBezTo>
                    <a:pt x="766" y="3924"/>
                    <a:pt x="814" y="3446"/>
                    <a:pt x="981" y="3027"/>
                  </a:cubicBezTo>
                  <a:cubicBezTo>
                    <a:pt x="1125" y="2657"/>
                    <a:pt x="1352" y="2334"/>
                    <a:pt x="1723" y="2107"/>
                  </a:cubicBezTo>
                  <a:cubicBezTo>
                    <a:pt x="1754" y="2087"/>
                    <a:pt x="1785" y="2078"/>
                    <a:pt x="1814" y="2078"/>
                  </a:cubicBezTo>
                  <a:cubicBezTo>
                    <a:pt x="1957" y="2078"/>
                    <a:pt x="2041" y="2294"/>
                    <a:pt x="1902" y="2394"/>
                  </a:cubicBezTo>
                  <a:cubicBezTo>
                    <a:pt x="1627" y="2597"/>
                    <a:pt x="1436" y="2848"/>
                    <a:pt x="1304" y="3123"/>
                  </a:cubicBezTo>
                  <a:cubicBezTo>
                    <a:pt x="1161" y="3481"/>
                    <a:pt x="1149" y="3912"/>
                    <a:pt x="1197" y="4318"/>
                  </a:cubicBezTo>
                  <a:cubicBezTo>
                    <a:pt x="1244" y="4581"/>
                    <a:pt x="1352" y="4844"/>
                    <a:pt x="1507" y="5083"/>
                  </a:cubicBezTo>
                  <a:cubicBezTo>
                    <a:pt x="1675" y="5215"/>
                    <a:pt x="1854" y="5322"/>
                    <a:pt x="2033" y="5418"/>
                  </a:cubicBezTo>
                  <a:cubicBezTo>
                    <a:pt x="1818" y="4904"/>
                    <a:pt x="1782" y="4342"/>
                    <a:pt x="1950" y="3792"/>
                  </a:cubicBezTo>
                  <a:cubicBezTo>
                    <a:pt x="1973" y="3707"/>
                    <a:pt x="2039" y="3670"/>
                    <a:pt x="2105" y="3670"/>
                  </a:cubicBezTo>
                  <a:cubicBezTo>
                    <a:pt x="2206" y="3670"/>
                    <a:pt x="2308" y="3754"/>
                    <a:pt x="2272" y="3876"/>
                  </a:cubicBezTo>
                  <a:cubicBezTo>
                    <a:pt x="2093" y="4486"/>
                    <a:pt x="2177" y="5155"/>
                    <a:pt x="2547" y="5669"/>
                  </a:cubicBezTo>
                  <a:cubicBezTo>
                    <a:pt x="2846" y="5800"/>
                    <a:pt x="3157" y="5896"/>
                    <a:pt x="3480" y="5980"/>
                  </a:cubicBezTo>
                  <a:cubicBezTo>
                    <a:pt x="3468" y="5968"/>
                    <a:pt x="3456" y="5944"/>
                    <a:pt x="3456" y="5920"/>
                  </a:cubicBezTo>
                  <a:cubicBezTo>
                    <a:pt x="3432" y="5872"/>
                    <a:pt x="3456" y="5800"/>
                    <a:pt x="3492" y="5765"/>
                  </a:cubicBezTo>
                  <a:cubicBezTo>
                    <a:pt x="3504" y="5753"/>
                    <a:pt x="3504" y="5753"/>
                    <a:pt x="3516" y="5741"/>
                  </a:cubicBezTo>
                  <a:cubicBezTo>
                    <a:pt x="3516" y="5717"/>
                    <a:pt x="3516" y="5693"/>
                    <a:pt x="3528" y="5669"/>
                  </a:cubicBezTo>
                  <a:cubicBezTo>
                    <a:pt x="3539" y="5584"/>
                    <a:pt x="3601" y="5548"/>
                    <a:pt x="3668" y="5548"/>
                  </a:cubicBezTo>
                  <a:cubicBezTo>
                    <a:pt x="3743" y="5548"/>
                    <a:pt x="3825" y="5593"/>
                    <a:pt x="3850" y="5669"/>
                  </a:cubicBezTo>
                  <a:cubicBezTo>
                    <a:pt x="3898" y="5812"/>
                    <a:pt x="3946" y="5968"/>
                    <a:pt x="4006" y="6111"/>
                  </a:cubicBezTo>
                  <a:cubicBezTo>
                    <a:pt x="4269" y="6171"/>
                    <a:pt x="4532" y="6219"/>
                    <a:pt x="4795" y="6243"/>
                  </a:cubicBezTo>
                  <a:cubicBezTo>
                    <a:pt x="4556" y="5812"/>
                    <a:pt x="4448" y="5310"/>
                    <a:pt x="4496" y="4808"/>
                  </a:cubicBezTo>
                  <a:cubicBezTo>
                    <a:pt x="4502" y="4702"/>
                    <a:pt x="4583" y="4644"/>
                    <a:pt x="4666" y="4644"/>
                  </a:cubicBezTo>
                  <a:cubicBezTo>
                    <a:pt x="4731" y="4644"/>
                    <a:pt x="4799" y="4681"/>
                    <a:pt x="4831" y="4760"/>
                  </a:cubicBezTo>
                  <a:cubicBezTo>
                    <a:pt x="5034" y="5310"/>
                    <a:pt x="5249" y="5824"/>
                    <a:pt x="5560" y="6314"/>
                  </a:cubicBezTo>
                  <a:lnTo>
                    <a:pt x="6480" y="6314"/>
                  </a:lnTo>
                  <a:cubicBezTo>
                    <a:pt x="6157" y="5944"/>
                    <a:pt x="5954" y="5478"/>
                    <a:pt x="5990" y="4964"/>
                  </a:cubicBezTo>
                  <a:cubicBezTo>
                    <a:pt x="5942" y="4868"/>
                    <a:pt x="5990" y="4713"/>
                    <a:pt x="6133" y="4713"/>
                  </a:cubicBezTo>
                  <a:lnTo>
                    <a:pt x="6169" y="4713"/>
                  </a:lnTo>
                  <a:cubicBezTo>
                    <a:pt x="6217" y="4713"/>
                    <a:pt x="6265" y="4737"/>
                    <a:pt x="6289" y="4772"/>
                  </a:cubicBezTo>
                  <a:cubicBezTo>
                    <a:pt x="6313" y="4796"/>
                    <a:pt x="6325" y="4820"/>
                    <a:pt x="6325" y="4844"/>
                  </a:cubicBezTo>
                  <a:cubicBezTo>
                    <a:pt x="6468" y="5418"/>
                    <a:pt x="6707" y="5908"/>
                    <a:pt x="7018" y="6326"/>
                  </a:cubicBezTo>
                  <a:cubicBezTo>
                    <a:pt x="7711" y="6350"/>
                    <a:pt x="8357" y="6398"/>
                    <a:pt x="8405" y="6518"/>
                  </a:cubicBezTo>
                  <a:cubicBezTo>
                    <a:pt x="8142" y="5848"/>
                    <a:pt x="8094" y="4725"/>
                    <a:pt x="7568" y="4223"/>
                  </a:cubicBezTo>
                  <a:cubicBezTo>
                    <a:pt x="7284" y="3954"/>
                    <a:pt x="6880" y="3868"/>
                    <a:pt x="6487" y="3868"/>
                  </a:cubicBezTo>
                  <a:cubicBezTo>
                    <a:pt x="6285" y="3868"/>
                    <a:pt x="6085" y="3891"/>
                    <a:pt x="5906" y="3924"/>
                  </a:cubicBezTo>
                  <a:cubicBezTo>
                    <a:pt x="5896" y="3926"/>
                    <a:pt x="5885" y="3926"/>
                    <a:pt x="5875" y="3926"/>
                  </a:cubicBezTo>
                  <a:cubicBezTo>
                    <a:pt x="5694" y="3926"/>
                    <a:pt x="5619" y="3634"/>
                    <a:pt x="5823" y="3589"/>
                  </a:cubicBezTo>
                  <a:cubicBezTo>
                    <a:pt x="6004" y="3556"/>
                    <a:pt x="6182" y="3541"/>
                    <a:pt x="6357" y="3541"/>
                  </a:cubicBezTo>
                  <a:cubicBezTo>
                    <a:pt x="6563" y="3541"/>
                    <a:pt x="6764" y="3562"/>
                    <a:pt x="6958" y="3601"/>
                  </a:cubicBezTo>
                  <a:cubicBezTo>
                    <a:pt x="6994" y="3601"/>
                    <a:pt x="7030" y="3613"/>
                    <a:pt x="7066" y="3613"/>
                  </a:cubicBezTo>
                  <a:lnTo>
                    <a:pt x="7126" y="3625"/>
                  </a:lnTo>
                  <a:cubicBezTo>
                    <a:pt x="7281" y="3661"/>
                    <a:pt x="7448" y="3720"/>
                    <a:pt x="7592" y="3780"/>
                  </a:cubicBezTo>
                  <a:cubicBezTo>
                    <a:pt x="7508" y="3469"/>
                    <a:pt x="7412" y="3171"/>
                    <a:pt x="7317" y="2872"/>
                  </a:cubicBezTo>
                  <a:cubicBezTo>
                    <a:pt x="6900" y="2725"/>
                    <a:pt x="6468" y="2658"/>
                    <a:pt x="6012" y="2658"/>
                  </a:cubicBezTo>
                  <a:cubicBezTo>
                    <a:pt x="5761" y="2658"/>
                    <a:pt x="5504" y="2678"/>
                    <a:pt x="5237" y="2716"/>
                  </a:cubicBezTo>
                  <a:cubicBezTo>
                    <a:pt x="5224" y="2718"/>
                    <a:pt x="5212" y="2719"/>
                    <a:pt x="5201" y="2719"/>
                  </a:cubicBezTo>
                  <a:cubicBezTo>
                    <a:pt x="5013" y="2719"/>
                    <a:pt x="4951" y="2461"/>
                    <a:pt x="5153" y="2394"/>
                  </a:cubicBezTo>
                  <a:cubicBezTo>
                    <a:pt x="5479" y="2271"/>
                    <a:pt x="5855" y="2207"/>
                    <a:pt x="6237" y="2207"/>
                  </a:cubicBezTo>
                  <a:cubicBezTo>
                    <a:pt x="6528" y="2207"/>
                    <a:pt x="6823" y="2244"/>
                    <a:pt x="7102" y="2322"/>
                  </a:cubicBezTo>
                  <a:cubicBezTo>
                    <a:pt x="7006" y="2107"/>
                    <a:pt x="6898" y="1892"/>
                    <a:pt x="6791" y="1688"/>
                  </a:cubicBezTo>
                  <a:cubicBezTo>
                    <a:pt x="6223" y="1383"/>
                    <a:pt x="5643" y="1192"/>
                    <a:pt x="5004" y="1192"/>
                  </a:cubicBezTo>
                  <a:cubicBezTo>
                    <a:pt x="4742" y="1192"/>
                    <a:pt x="4470" y="1224"/>
                    <a:pt x="4185" y="1294"/>
                  </a:cubicBezTo>
                  <a:cubicBezTo>
                    <a:pt x="4173" y="1296"/>
                    <a:pt x="4162" y="1297"/>
                    <a:pt x="4150" y="1297"/>
                  </a:cubicBezTo>
                  <a:cubicBezTo>
                    <a:pt x="3991" y="1297"/>
                    <a:pt x="3897" y="1072"/>
                    <a:pt x="4054" y="983"/>
                  </a:cubicBezTo>
                  <a:cubicBezTo>
                    <a:pt x="4371" y="807"/>
                    <a:pt x="4737" y="726"/>
                    <a:pt x="5115" y="726"/>
                  </a:cubicBezTo>
                  <a:cubicBezTo>
                    <a:pt x="5507" y="726"/>
                    <a:pt x="5912" y="813"/>
                    <a:pt x="6289" y="971"/>
                  </a:cubicBezTo>
                  <a:cubicBezTo>
                    <a:pt x="5752" y="350"/>
                    <a:pt x="4952" y="1"/>
                    <a:pt x="4187"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26;p56"/>
            <p:cNvSpPr/>
            <p:nvPr/>
          </p:nvSpPr>
          <p:spPr>
            <a:xfrm>
              <a:off x="4232925" y="3395425"/>
              <a:ext cx="208675" cy="129225"/>
            </a:xfrm>
            <a:custGeom>
              <a:avLst/>
              <a:gdLst/>
              <a:ahLst/>
              <a:cxnLst/>
              <a:rect l="l" t="t" r="r" b="b"/>
              <a:pathLst>
                <a:path w="8347" h="5169" extrusionOk="0">
                  <a:moveTo>
                    <a:pt x="2748" y="1128"/>
                  </a:moveTo>
                  <a:cubicBezTo>
                    <a:pt x="2769" y="1128"/>
                    <a:pt x="2790" y="1132"/>
                    <a:pt x="2812" y="1140"/>
                  </a:cubicBezTo>
                  <a:cubicBezTo>
                    <a:pt x="3111" y="1260"/>
                    <a:pt x="2812" y="1678"/>
                    <a:pt x="2693" y="1810"/>
                  </a:cubicBezTo>
                  <a:cubicBezTo>
                    <a:pt x="2681" y="1822"/>
                    <a:pt x="2645" y="1858"/>
                    <a:pt x="2597" y="1905"/>
                  </a:cubicBezTo>
                  <a:cubicBezTo>
                    <a:pt x="2531" y="1965"/>
                    <a:pt x="2451" y="2031"/>
                    <a:pt x="2394" y="2031"/>
                  </a:cubicBezTo>
                  <a:cubicBezTo>
                    <a:pt x="2348" y="2031"/>
                    <a:pt x="2317" y="1987"/>
                    <a:pt x="2322" y="1858"/>
                  </a:cubicBezTo>
                  <a:cubicBezTo>
                    <a:pt x="2333" y="1681"/>
                    <a:pt x="2497" y="1128"/>
                    <a:pt x="2748" y="1128"/>
                  </a:cubicBezTo>
                  <a:close/>
                  <a:moveTo>
                    <a:pt x="3988" y="2293"/>
                  </a:moveTo>
                  <a:cubicBezTo>
                    <a:pt x="4100" y="2293"/>
                    <a:pt x="4196" y="2408"/>
                    <a:pt x="4151" y="2515"/>
                  </a:cubicBezTo>
                  <a:cubicBezTo>
                    <a:pt x="4163" y="2563"/>
                    <a:pt x="4151" y="2611"/>
                    <a:pt x="4115" y="2647"/>
                  </a:cubicBezTo>
                  <a:cubicBezTo>
                    <a:pt x="3852" y="2933"/>
                    <a:pt x="3805" y="3316"/>
                    <a:pt x="3852" y="3687"/>
                  </a:cubicBezTo>
                  <a:cubicBezTo>
                    <a:pt x="3874" y="3817"/>
                    <a:pt x="3764" y="3903"/>
                    <a:pt x="3666" y="3903"/>
                  </a:cubicBezTo>
                  <a:cubicBezTo>
                    <a:pt x="3602" y="3903"/>
                    <a:pt x="3544" y="3867"/>
                    <a:pt x="3530" y="3782"/>
                  </a:cubicBezTo>
                  <a:cubicBezTo>
                    <a:pt x="3446" y="3268"/>
                    <a:pt x="3458" y="2706"/>
                    <a:pt x="3876" y="2336"/>
                  </a:cubicBezTo>
                  <a:cubicBezTo>
                    <a:pt x="3912" y="2306"/>
                    <a:pt x="3951" y="2293"/>
                    <a:pt x="3988" y="2293"/>
                  </a:cubicBezTo>
                  <a:close/>
                  <a:moveTo>
                    <a:pt x="1493" y="1"/>
                  </a:moveTo>
                  <a:cubicBezTo>
                    <a:pt x="0" y="1"/>
                    <a:pt x="3" y="2137"/>
                    <a:pt x="888" y="3232"/>
                  </a:cubicBezTo>
                  <a:cubicBezTo>
                    <a:pt x="876" y="3173"/>
                    <a:pt x="876" y="3125"/>
                    <a:pt x="864" y="3077"/>
                  </a:cubicBezTo>
                  <a:cubicBezTo>
                    <a:pt x="768" y="2623"/>
                    <a:pt x="816" y="2145"/>
                    <a:pt x="983" y="1726"/>
                  </a:cubicBezTo>
                  <a:cubicBezTo>
                    <a:pt x="1127" y="1356"/>
                    <a:pt x="1354" y="1033"/>
                    <a:pt x="1725" y="806"/>
                  </a:cubicBezTo>
                  <a:cubicBezTo>
                    <a:pt x="1756" y="786"/>
                    <a:pt x="1787" y="777"/>
                    <a:pt x="1816" y="777"/>
                  </a:cubicBezTo>
                  <a:cubicBezTo>
                    <a:pt x="1959" y="777"/>
                    <a:pt x="2043" y="993"/>
                    <a:pt x="1904" y="1093"/>
                  </a:cubicBezTo>
                  <a:cubicBezTo>
                    <a:pt x="1629" y="1296"/>
                    <a:pt x="1438" y="1547"/>
                    <a:pt x="1306" y="1822"/>
                  </a:cubicBezTo>
                  <a:cubicBezTo>
                    <a:pt x="1163" y="2180"/>
                    <a:pt x="1151" y="2611"/>
                    <a:pt x="1199" y="3017"/>
                  </a:cubicBezTo>
                  <a:cubicBezTo>
                    <a:pt x="1246" y="3280"/>
                    <a:pt x="1354" y="3543"/>
                    <a:pt x="1509" y="3782"/>
                  </a:cubicBezTo>
                  <a:cubicBezTo>
                    <a:pt x="1677" y="3914"/>
                    <a:pt x="1856" y="4021"/>
                    <a:pt x="2035" y="4117"/>
                  </a:cubicBezTo>
                  <a:cubicBezTo>
                    <a:pt x="1820" y="3603"/>
                    <a:pt x="1784" y="3041"/>
                    <a:pt x="1952" y="2491"/>
                  </a:cubicBezTo>
                  <a:cubicBezTo>
                    <a:pt x="1975" y="2406"/>
                    <a:pt x="2041" y="2369"/>
                    <a:pt x="2107" y="2369"/>
                  </a:cubicBezTo>
                  <a:cubicBezTo>
                    <a:pt x="2208" y="2369"/>
                    <a:pt x="2310" y="2453"/>
                    <a:pt x="2274" y="2575"/>
                  </a:cubicBezTo>
                  <a:cubicBezTo>
                    <a:pt x="2095" y="3185"/>
                    <a:pt x="2179" y="3854"/>
                    <a:pt x="2549" y="4368"/>
                  </a:cubicBezTo>
                  <a:cubicBezTo>
                    <a:pt x="2848" y="4499"/>
                    <a:pt x="3159" y="4595"/>
                    <a:pt x="3482" y="4679"/>
                  </a:cubicBezTo>
                  <a:cubicBezTo>
                    <a:pt x="3470" y="4667"/>
                    <a:pt x="3458" y="4643"/>
                    <a:pt x="3458" y="4619"/>
                  </a:cubicBezTo>
                  <a:cubicBezTo>
                    <a:pt x="3434" y="4571"/>
                    <a:pt x="3458" y="4499"/>
                    <a:pt x="3494" y="4464"/>
                  </a:cubicBezTo>
                  <a:cubicBezTo>
                    <a:pt x="3506" y="4452"/>
                    <a:pt x="3506" y="4452"/>
                    <a:pt x="3518" y="4440"/>
                  </a:cubicBezTo>
                  <a:cubicBezTo>
                    <a:pt x="3518" y="4416"/>
                    <a:pt x="3518" y="4392"/>
                    <a:pt x="3530" y="4368"/>
                  </a:cubicBezTo>
                  <a:cubicBezTo>
                    <a:pt x="3541" y="4283"/>
                    <a:pt x="3603" y="4247"/>
                    <a:pt x="3670" y="4247"/>
                  </a:cubicBezTo>
                  <a:cubicBezTo>
                    <a:pt x="3745" y="4247"/>
                    <a:pt x="3827" y="4292"/>
                    <a:pt x="3852" y="4368"/>
                  </a:cubicBezTo>
                  <a:cubicBezTo>
                    <a:pt x="3900" y="4511"/>
                    <a:pt x="3948" y="4667"/>
                    <a:pt x="4008" y="4810"/>
                  </a:cubicBezTo>
                  <a:cubicBezTo>
                    <a:pt x="4271" y="4870"/>
                    <a:pt x="4534" y="4918"/>
                    <a:pt x="4797" y="4942"/>
                  </a:cubicBezTo>
                  <a:cubicBezTo>
                    <a:pt x="4558" y="4511"/>
                    <a:pt x="4450" y="4009"/>
                    <a:pt x="4498" y="3507"/>
                  </a:cubicBezTo>
                  <a:cubicBezTo>
                    <a:pt x="4504" y="3401"/>
                    <a:pt x="4585" y="3343"/>
                    <a:pt x="4668" y="3343"/>
                  </a:cubicBezTo>
                  <a:cubicBezTo>
                    <a:pt x="4733" y="3343"/>
                    <a:pt x="4801" y="3380"/>
                    <a:pt x="4833" y="3459"/>
                  </a:cubicBezTo>
                  <a:cubicBezTo>
                    <a:pt x="5036" y="4009"/>
                    <a:pt x="5251" y="4523"/>
                    <a:pt x="5562" y="5013"/>
                  </a:cubicBezTo>
                  <a:lnTo>
                    <a:pt x="6482" y="5013"/>
                  </a:lnTo>
                  <a:cubicBezTo>
                    <a:pt x="6159" y="4643"/>
                    <a:pt x="5956" y="4177"/>
                    <a:pt x="5992" y="3663"/>
                  </a:cubicBezTo>
                  <a:cubicBezTo>
                    <a:pt x="5944" y="3567"/>
                    <a:pt x="5992" y="3412"/>
                    <a:pt x="6135" y="3412"/>
                  </a:cubicBezTo>
                  <a:lnTo>
                    <a:pt x="6171" y="3412"/>
                  </a:lnTo>
                  <a:cubicBezTo>
                    <a:pt x="6219" y="3412"/>
                    <a:pt x="6267" y="3436"/>
                    <a:pt x="6291" y="3471"/>
                  </a:cubicBezTo>
                  <a:cubicBezTo>
                    <a:pt x="6315" y="3495"/>
                    <a:pt x="6327" y="3519"/>
                    <a:pt x="6327" y="3543"/>
                  </a:cubicBezTo>
                  <a:cubicBezTo>
                    <a:pt x="6470" y="4117"/>
                    <a:pt x="6709" y="4607"/>
                    <a:pt x="7020" y="5025"/>
                  </a:cubicBezTo>
                  <a:cubicBezTo>
                    <a:pt x="7606" y="5037"/>
                    <a:pt x="8156" y="5073"/>
                    <a:pt x="8347" y="5169"/>
                  </a:cubicBezTo>
                  <a:cubicBezTo>
                    <a:pt x="7414" y="4177"/>
                    <a:pt x="6279" y="3400"/>
                    <a:pt x="5263" y="2455"/>
                  </a:cubicBezTo>
                  <a:cubicBezTo>
                    <a:pt x="4701" y="2001"/>
                    <a:pt x="4474" y="1212"/>
                    <a:pt x="3805" y="650"/>
                  </a:cubicBezTo>
                  <a:cubicBezTo>
                    <a:pt x="3302" y="352"/>
                    <a:pt x="2800" y="136"/>
                    <a:pt x="2215" y="17"/>
                  </a:cubicBezTo>
                  <a:cubicBezTo>
                    <a:pt x="2203" y="53"/>
                    <a:pt x="2191" y="89"/>
                    <a:pt x="2179" y="124"/>
                  </a:cubicBezTo>
                  <a:cubicBezTo>
                    <a:pt x="1922" y="39"/>
                    <a:pt x="1694" y="1"/>
                    <a:pt x="1493" y="1"/>
                  </a:cubicBezTo>
                  <a:close/>
                </a:path>
              </a:pathLst>
            </a:custGeom>
            <a:solidFill>
              <a:srgbClr val="4D6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27;p56"/>
            <p:cNvSpPr/>
            <p:nvPr/>
          </p:nvSpPr>
          <p:spPr>
            <a:xfrm>
              <a:off x="4449950" y="3333075"/>
              <a:ext cx="625" cy="325"/>
            </a:xfrm>
            <a:custGeom>
              <a:avLst/>
              <a:gdLst/>
              <a:ahLst/>
              <a:cxnLst/>
              <a:rect l="l" t="t" r="r" b="b"/>
              <a:pathLst>
                <a:path w="25" h="13" extrusionOk="0">
                  <a:moveTo>
                    <a:pt x="1" y="1"/>
                  </a:moveTo>
                  <a:cubicBezTo>
                    <a:pt x="13" y="1"/>
                    <a:pt x="13" y="13"/>
                    <a:pt x="24" y="13"/>
                  </a:cubicBezTo>
                  <a:cubicBezTo>
                    <a:pt x="24" y="13"/>
                    <a:pt x="24" y="1"/>
                    <a:pt x="24" y="1"/>
                  </a:cubicBezTo>
                  <a:close/>
                </a:path>
              </a:pathLst>
            </a:custGeom>
            <a:solidFill>
              <a:srgbClr val="072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28;p56"/>
            <p:cNvSpPr/>
            <p:nvPr/>
          </p:nvSpPr>
          <p:spPr>
            <a:xfrm>
              <a:off x="4287675" y="3250050"/>
              <a:ext cx="199650" cy="111450"/>
            </a:xfrm>
            <a:custGeom>
              <a:avLst/>
              <a:gdLst/>
              <a:ahLst/>
              <a:cxnLst/>
              <a:rect l="l" t="t" r="r" b="b"/>
              <a:pathLst>
                <a:path w="7986" h="4458" extrusionOk="0">
                  <a:moveTo>
                    <a:pt x="3431" y="1803"/>
                  </a:moveTo>
                  <a:cubicBezTo>
                    <a:pt x="3551" y="1803"/>
                    <a:pt x="3671" y="1923"/>
                    <a:pt x="3659" y="2055"/>
                  </a:cubicBezTo>
                  <a:cubicBezTo>
                    <a:pt x="3659" y="2186"/>
                    <a:pt x="3563" y="2294"/>
                    <a:pt x="3431" y="2294"/>
                  </a:cubicBezTo>
                  <a:lnTo>
                    <a:pt x="3396" y="2294"/>
                  </a:lnTo>
                  <a:cubicBezTo>
                    <a:pt x="3396" y="2294"/>
                    <a:pt x="3384" y="2294"/>
                    <a:pt x="3372" y="2306"/>
                  </a:cubicBezTo>
                  <a:lnTo>
                    <a:pt x="3360" y="2306"/>
                  </a:lnTo>
                  <a:cubicBezTo>
                    <a:pt x="3348" y="2306"/>
                    <a:pt x="3336" y="2317"/>
                    <a:pt x="3324" y="2317"/>
                  </a:cubicBezTo>
                  <a:cubicBezTo>
                    <a:pt x="3276" y="2353"/>
                    <a:pt x="3216" y="2389"/>
                    <a:pt x="3157" y="2425"/>
                  </a:cubicBezTo>
                  <a:cubicBezTo>
                    <a:pt x="3118" y="2444"/>
                    <a:pt x="3079" y="2453"/>
                    <a:pt x="3041" y="2453"/>
                  </a:cubicBezTo>
                  <a:cubicBezTo>
                    <a:pt x="2959" y="2453"/>
                    <a:pt x="2883" y="2411"/>
                    <a:pt x="2834" y="2329"/>
                  </a:cubicBezTo>
                  <a:cubicBezTo>
                    <a:pt x="2774" y="2222"/>
                    <a:pt x="2798" y="2066"/>
                    <a:pt x="2917" y="2007"/>
                  </a:cubicBezTo>
                  <a:cubicBezTo>
                    <a:pt x="3085" y="1911"/>
                    <a:pt x="3228" y="1815"/>
                    <a:pt x="3431" y="1803"/>
                  </a:cubicBezTo>
                  <a:close/>
                  <a:moveTo>
                    <a:pt x="5849" y="0"/>
                  </a:moveTo>
                  <a:cubicBezTo>
                    <a:pt x="5526" y="0"/>
                    <a:pt x="5200" y="57"/>
                    <a:pt x="4902" y="166"/>
                  </a:cubicBezTo>
                  <a:cubicBezTo>
                    <a:pt x="4041" y="501"/>
                    <a:pt x="4113" y="1206"/>
                    <a:pt x="3969" y="1493"/>
                  </a:cubicBezTo>
                  <a:cubicBezTo>
                    <a:pt x="3425" y="1134"/>
                    <a:pt x="2736" y="884"/>
                    <a:pt x="2085" y="884"/>
                  </a:cubicBezTo>
                  <a:cubicBezTo>
                    <a:pt x="1479" y="884"/>
                    <a:pt x="907" y="1101"/>
                    <a:pt x="515" y="1648"/>
                  </a:cubicBezTo>
                  <a:cubicBezTo>
                    <a:pt x="61" y="2282"/>
                    <a:pt x="1" y="2855"/>
                    <a:pt x="575" y="3369"/>
                  </a:cubicBezTo>
                  <a:cubicBezTo>
                    <a:pt x="718" y="3501"/>
                    <a:pt x="885" y="3608"/>
                    <a:pt x="1053" y="3692"/>
                  </a:cubicBezTo>
                  <a:cubicBezTo>
                    <a:pt x="1208" y="3130"/>
                    <a:pt x="1615" y="2688"/>
                    <a:pt x="2188" y="2461"/>
                  </a:cubicBezTo>
                  <a:cubicBezTo>
                    <a:pt x="2218" y="2450"/>
                    <a:pt x="2245" y="2445"/>
                    <a:pt x="2271" y="2445"/>
                  </a:cubicBezTo>
                  <a:cubicBezTo>
                    <a:pt x="2495" y="2445"/>
                    <a:pt x="2567" y="2831"/>
                    <a:pt x="2320" y="2927"/>
                  </a:cubicBezTo>
                  <a:cubicBezTo>
                    <a:pt x="1901" y="3083"/>
                    <a:pt x="1591" y="3429"/>
                    <a:pt x="1483" y="3848"/>
                  </a:cubicBezTo>
                  <a:cubicBezTo>
                    <a:pt x="1801" y="3918"/>
                    <a:pt x="2138" y="3937"/>
                    <a:pt x="2486" y="3937"/>
                  </a:cubicBezTo>
                  <a:cubicBezTo>
                    <a:pt x="2609" y="3937"/>
                    <a:pt x="2733" y="3934"/>
                    <a:pt x="2858" y="3931"/>
                  </a:cubicBezTo>
                  <a:cubicBezTo>
                    <a:pt x="2870" y="3668"/>
                    <a:pt x="2929" y="3405"/>
                    <a:pt x="3121" y="3226"/>
                  </a:cubicBezTo>
                  <a:cubicBezTo>
                    <a:pt x="3232" y="3114"/>
                    <a:pt x="3381" y="3060"/>
                    <a:pt x="3530" y="3060"/>
                  </a:cubicBezTo>
                  <a:cubicBezTo>
                    <a:pt x="3636" y="3060"/>
                    <a:pt x="3743" y="3088"/>
                    <a:pt x="3838" y="3142"/>
                  </a:cubicBezTo>
                  <a:cubicBezTo>
                    <a:pt x="4065" y="3262"/>
                    <a:pt x="4208" y="3513"/>
                    <a:pt x="4208" y="3776"/>
                  </a:cubicBezTo>
                  <a:cubicBezTo>
                    <a:pt x="4208" y="3824"/>
                    <a:pt x="4196" y="3871"/>
                    <a:pt x="4185" y="3907"/>
                  </a:cubicBezTo>
                  <a:cubicBezTo>
                    <a:pt x="4770" y="3943"/>
                    <a:pt x="5320" y="4075"/>
                    <a:pt x="5822" y="4457"/>
                  </a:cubicBezTo>
                  <a:cubicBezTo>
                    <a:pt x="5679" y="4206"/>
                    <a:pt x="5703" y="3967"/>
                    <a:pt x="5822" y="3728"/>
                  </a:cubicBezTo>
                  <a:lnTo>
                    <a:pt x="5822" y="3728"/>
                  </a:lnTo>
                  <a:cubicBezTo>
                    <a:pt x="5786" y="3740"/>
                    <a:pt x="5738" y="3740"/>
                    <a:pt x="5691" y="3740"/>
                  </a:cubicBezTo>
                  <a:cubicBezTo>
                    <a:pt x="5684" y="3741"/>
                    <a:pt x="5677" y="3741"/>
                    <a:pt x="5671" y="3741"/>
                  </a:cubicBezTo>
                  <a:cubicBezTo>
                    <a:pt x="5540" y="3741"/>
                    <a:pt x="5464" y="3627"/>
                    <a:pt x="5464" y="3513"/>
                  </a:cubicBezTo>
                  <a:cubicBezTo>
                    <a:pt x="5344" y="3393"/>
                    <a:pt x="5356" y="3154"/>
                    <a:pt x="5547" y="3106"/>
                  </a:cubicBezTo>
                  <a:cubicBezTo>
                    <a:pt x="5606" y="3093"/>
                    <a:pt x="5665" y="3084"/>
                    <a:pt x="5723" y="3084"/>
                  </a:cubicBezTo>
                  <a:cubicBezTo>
                    <a:pt x="5817" y="3084"/>
                    <a:pt x="5908" y="3107"/>
                    <a:pt x="5990" y="3166"/>
                  </a:cubicBezTo>
                  <a:cubicBezTo>
                    <a:pt x="6025" y="3190"/>
                    <a:pt x="6061" y="3214"/>
                    <a:pt x="6097" y="3250"/>
                  </a:cubicBezTo>
                  <a:cubicBezTo>
                    <a:pt x="6109" y="3262"/>
                    <a:pt x="6121" y="3262"/>
                    <a:pt x="6133" y="3262"/>
                  </a:cubicBezTo>
                  <a:cubicBezTo>
                    <a:pt x="6145" y="3262"/>
                    <a:pt x="6169" y="3274"/>
                    <a:pt x="6181" y="3274"/>
                  </a:cubicBezTo>
                  <a:cubicBezTo>
                    <a:pt x="6348" y="3106"/>
                    <a:pt x="6551" y="2939"/>
                    <a:pt x="6755" y="2772"/>
                  </a:cubicBezTo>
                  <a:cubicBezTo>
                    <a:pt x="6695" y="2700"/>
                    <a:pt x="6623" y="2640"/>
                    <a:pt x="6563" y="2569"/>
                  </a:cubicBezTo>
                  <a:cubicBezTo>
                    <a:pt x="6109" y="2377"/>
                    <a:pt x="5619" y="2353"/>
                    <a:pt x="5141" y="2294"/>
                  </a:cubicBezTo>
                  <a:cubicBezTo>
                    <a:pt x="4985" y="2270"/>
                    <a:pt x="4818" y="2090"/>
                    <a:pt x="4938" y="1935"/>
                  </a:cubicBezTo>
                  <a:cubicBezTo>
                    <a:pt x="5140" y="1658"/>
                    <a:pt x="5377" y="1545"/>
                    <a:pt x="5628" y="1545"/>
                  </a:cubicBezTo>
                  <a:cubicBezTo>
                    <a:pt x="6016" y="1545"/>
                    <a:pt x="6437" y="1814"/>
                    <a:pt x="6814" y="2162"/>
                  </a:cubicBezTo>
                  <a:lnTo>
                    <a:pt x="6826" y="2162"/>
                  </a:lnTo>
                  <a:cubicBezTo>
                    <a:pt x="6886" y="2186"/>
                    <a:pt x="6910" y="2234"/>
                    <a:pt x="6934" y="2270"/>
                  </a:cubicBezTo>
                  <a:cubicBezTo>
                    <a:pt x="6994" y="2329"/>
                    <a:pt x="7053" y="2401"/>
                    <a:pt x="7113" y="2461"/>
                  </a:cubicBezTo>
                  <a:cubicBezTo>
                    <a:pt x="7269" y="2329"/>
                    <a:pt x="7400" y="2198"/>
                    <a:pt x="7520" y="2066"/>
                  </a:cubicBezTo>
                  <a:cubicBezTo>
                    <a:pt x="7269" y="1588"/>
                    <a:pt x="6838" y="1206"/>
                    <a:pt x="6348" y="979"/>
                  </a:cubicBezTo>
                  <a:cubicBezTo>
                    <a:pt x="6111" y="855"/>
                    <a:pt x="6257" y="534"/>
                    <a:pt x="6478" y="534"/>
                  </a:cubicBezTo>
                  <a:cubicBezTo>
                    <a:pt x="6513" y="534"/>
                    <a:pt x="6550" y="542"/>
                    <a:pt x="6587" y="560"/>
                  </a:cubicBezTo>
                  <a:cubicBezTo>
                    <a:pt x="7077" y="799"/>
                    <a:pt x="7508" y="1170"/>
                    <a:pt x="7818" y="1636"/>
                  </a:cubicBezTo>
                  <a:cubicBezTo>
                    <a:pt x="7986" y="1254"/>
                    <a:pt x="7878" y="847"/>
                    <a:pt x="7221" y="405"/>
                  </a:cubicBezTo>
                  <a:cubicBezTo>
                    <a:pt x="6831" y="131"/>
                    <a:pt x="6342" y="0"/>
                    <a:pt x="5849" y="0"/>
                  </a:cubicBezTo>
                  <a:close/>
                </a:path>
              </a:pathLst>
            </a:custGeom>
            <a:solidFill>
              <a:srgbClr val="5B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29;p56"/>
            <p:cNvSpPr/>
            <p:nvPr/>
          </p:nvSpPr>
          <p:spPr>
            <a:xfrm>
              <a:off x="4287675" y="3272250"/>
              <a:ext cx="145575" cy="89250"/>
            </a:xfrm>
            <a:custGeom>
              <a:avLst/>
              <a:gdLst/>
              <a:ahLst/>
              <a:cxnLst/>
              <a:rect l="l" t="t" r="r" b="b"/>
              <a:pathLst>
                <a:path w="5823" h="3570" extrusionOk="0">
                  <a:moveTo>
                    <a:pt x="3431" y="915"/>
                  </a:moveTo>
                  <a:cubicBezTo>
                    <a:pt x="3551" y="915"/>
                    <a:pt x="3671" y="1035"/>
                    <a:pt x="3659" y="1167"/>
                  </a:cubicBezTo>
                  <a:cubicBezTo>
                    <a:pt x="3659" y="1298"/>
                    <a:pt x="3563" y="1406"/>
                    <a:pt x="3431" y="1406"/>
                  </a:cubicBezTo>
                  <a:lnTo>
                    <a:pt x="3396" y="1406"/>
                  </a:lnTo>
                  <a:cubicBezTo>
                    <a:pt x="3396" y="1406"/>
                    <a:pt x="3384" y="1406"/>
                    <a:pt x="3372" y="1418"/>
                  </a:cubicBezTo>
                  <a:lnTo>
                    <a:pt x="3360" y="1418"/>
                  </a:lnTo>
                  <a:cubicBezTo>
                    <a:pt x="3348" y="1418"/>
                    <a:pt x="3336" y="1429"/>
                    <a:pt x="3324" y="1429"/>
                  </a:cubicBezTo>
                  <a:cubicBezTo>
                    <a:pt x="3276" y="1465"/>
                    <a:pt x="3216" y="1501"/>
                    <a:pt x="3157" y="1537"/>
                  </a:cubicBezTo>
                  <a:cubicBezTo>
                    <a:pt x="3118" y="1556"/>
                    <a:pt x="3079" y="1565"/>
                    <a:pt x="3041" y="1565"/>
                  </a:cubicBezTo>
                  <a:cubicBezTo>
                    <a:pt x="2959" y="1565"/>
                    <a:pt x="2883" y="1523"/>
                    <a:pt x="2834" y="1441"/>
                  </a:cubicBezTo>
                  <a:cubicBezTo>
                    <a:pt x="2774" y="1334"/>
                    <a:pt x="2798" y="1178"/>
                    <a:pt x="2917" y="1119"/>
                  </a:cubicBezTo>
                  <a:cubicBezTo>
                    <a:pt x="3085" y="1023"/>
                    <a:pt x="3228" y="927"/>
                    <a:pt x="3431" y="915"/>
                  </a:cubicBezTo>
                  <a:close/>
                  <a:moveTo>
                    <a:pt x="2088" y="1"/>
                  </a:moveTo>
                  <a:cubicBezTo>
                    <a:pt x="1480" y="1"/>
                    <a:pt x="906" y="217"/>
                    <a:pt x="515" y="760"/>
                  </a:cubicBezTo>
                  <a:cubicBezTo>
                    <a:pt x="61" y="1394"/>
                    <a:pt x="1" y="1967"/>
                    <a:pt x="575" y="2481"/>
                  </a:cubicBezTo>
                  <a:cubicBezTo>
                    <a:pt x="718" y="2613"/>
                    <a:pt x="885" y="2720"/>
                    <a:pt x="1053" y="2804"/>
                  </a:cubicBezTo>
                  <a:cubicBezTo>
                    <a:pt x="1208" y="2242"/>
                    <a:pt x="1615" y="1800"/>
                    <a:pt x="2188" y="1573"/>
                  </a:cubicBezTo>
                  <a:cubicBezTo>
                    <a:pt x="2218" y="1562"/>
                    <a:pt x="2245" y="1557"/>
                    <a:pt x="2271" y="1557"/>
                  </a:cubicBezTo>
                  <a:cubicBezTo>
                    <a:pt x="2495" y="1557"/>
                    <a:pt x="2567" y="1943"/>
                    <a:pt x="2320" y="2039"/>
                  </a:cubicBezTo>
                  <a:cubicBezTo>
                    <a:pt x="1901" y="2195"/>
                    <a:pt x="1591" y="2541"/>
                    <a:pt x="1483" y="2960"/>
                  </a:cubicBezTo>
                  <a:cubicBezTo>
                    <a:pt x="1801" y="3030"/>
                    <a:pt x="2138" y="3049"/>
                    <a:pt x="2486" y="3049"/>
                  </a:cubicBezTo>
                  <a:cubicBezTo>
                    <a:pt x="2609" y="3049"/>
                    <a:pt x="2733" y="3046"/>
                    <a:pt x="2858" y="3043"/>
                  </a:cubicBezTo>
                  <a:cubicBezTo>
                    <a:pt x="2870" y="2780"/>
                    <a:pt x="2929" y="2517"/>
                    <a:pt x="3121" y="2338"/>
                  </a:cubicBezTo>
                  <a:cubicBezTo>
                    <a:pt x="3232" y="2226"/>
                    <a:pt x="3381" y="2172"/>
                    <a:pt x="3530" y="2172"/>
                  </a:cubicBezTo>
                  <a:cubicBezTo>
                    <a:pt x="3636" y="2172"/>
                    <a:pt x="3743" y="2200"/>
                    <a:pt x="3838" y="2254"/>
                  </a:cubicBezTo>
                  <a:cubicBezTo>
                    <a:pt x="4065" y="2374"/>
                    <a:pt x="4208" y="2625"/>
                    <a:pt x="4208" y="2888"/>
                  </a:cubicBezTo>
                  <a:cubicBezTo>
                    <a:pt x="4208" y="2936"/>
                    <a:pt x="4196" y="2983"/>
                    <a:pt x="4185" y="3019"/>
                  </a:cubicBezTo>
                  <a:cubicBezTo>
                    <a:pt x="4770" y="3055"/>
                    <a:pt x="5320" y="3187"/>
                    <a:pt x="5822" y="3569"/>
                  </a:cubicBezTo>
                  <a:cubicBezTo>
                    <a:pt x="5679" y="3330"/>
                    <a:pt x="5703" y="3091"/>
                    <a:pt x="5822" y="2864"/>
                  </a:cubicBezTo>
                  <a:cubicBezTo>
                    <a:pt x="5810" y="2864"/>
                    <a:pt x="5810" y="2852"/>
                    <a:pt x="5798" y="2852"/>
                  </a:cubicBezTo>
                  <a:lnTo>
                    <a:pt x="5691" y="2852"/>
                  </a:lnTo>
                  <a:cubicBezTo>
                    <a:pt x="5684" y="2853"/>
                    <a:pt x="5677" y="2853"/>
                    <a:pt x="5671" y="2853"/>
                  </a:cubicBezTo>
                  <a:cubicBezTo>
                    <a:pt x="5540" y="2853"/>
                    <a:pt x="5464" y="2739"/>
                    <a:pt x="5464" y="2625"/>
                  </a:cubicBezTo>
                  <a:cubicBezTo>
                    <a:pt x="5392" y="2565"/>
                    <a:pt x="5368" y="2446"/>
                    <a:pt x="5392" y="2362"/>
                  </a:cubicBezTo>
                  <a:cubicBezTo>
                    <a:pt x="4854" y="1728"/>
                    <a:pt x="4304" y="1131"/>
                    <a:pt x="3790" y="497"/>
                  </a:cubicBezTo>
                  <a:cubicBezTo>
                    <a:pt x="3281" y="199"/>
                    <a:pt x="2670" y="1"/>
                    <a:pt x="2088" y="1"/>
                  </a:cubicBezTo>
                  <a:close/>
                </a:path>
              </a:pathLst>
            </a:custGeom>
            <a:solidFill>
              <a:srgbClr val="4D6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30;p56"/>
            <p:cNvSpPr/>
            <p:nvPr/>
          </p:nvSpPr>
          <p:spPr>
            <a:xfrm>
              <a:off x="4297850" y="3143400"/>
              <a:ext cx="151225" cy="81225"/>
            </a:xfrm>
            <a:custGeom>
              <a:avLst/>
              <a:gdLst/>
              <a:ahLst/>
              <a:cxnLst/>
              <a:rect l="l" t="t" r="r" b="b"/>
              <a:pathLst>
                <a:path w="6049" h="3249" extrusionOk="0">
                  <a:moveTo>
                    <a:pt x="2632" y="1"/>
                  </a:moveTo>
                  <a:cubicBezTo>
                    <a:pt x="2470" y="1"/>
                    <a:pt x="2305" y="26"/>
                    <a:pt x="2140" y="81"/>
                  </a:cubicBezTo>
                  <a:cubicBezTo>
                    <a:pt x="1370" y="334"/>
                    <a:pt x="1207" y="1143"/>
                    <a:pt x="1736" y="1737"/>
                  </a:cubicBezTo>
                  <a:lnTo>
                    <a:pt x="1736" y="1737"/>
                  </a:lnTo>
                  <a:cubicBezTo>
                    <a:pt x="1607" y="1708"/>
                    <a:pt x="1429" y="1689"/>
                    <a:pt x="1247" y="1689"/>
                  </a:cubicBezTo>
                  <a:cubicBezTo>
                    <a:pt x="971" y="1689"/>
                    <a:pt x="684" y="1732"/>
                    <a:pt x="538" y="1850"/>
                  </a:cubicBezTo>
                  <a:cubicBezTo>
                    <a:pt x="0" y="2280"/>
                    <a:pt x="466" y="2842"/>
                    <a:pt x="968" y="3021"/>
                  </a:cubicBezTo>
                  <a:cubicBezTo>
                    <a:pt x="1171" y="3090"/>
                    <a:pt x="1394" y="3117"/>
                    <a:pt x="1629" y="3117"/>
                  </a:cubicBezTo>
                  <a:cubicBezTo>
                    <a:pt x="2560" y="3117"/>
                    <a:pt x="3696" y="2691"/>
                    <a:pt x="4657" y="2691"/>
                  </a:cubicBezTo>
                  <a:cubicBezTo>
                    <a:pt x="5199" y="2691"/>
                    <a:pt x="5685" y="2826"/>
                    <a:pt x="6049" y="3248"/>
                  </a:cubicBezTo>
                  <a:cubicBezTo>
                    <a:pt x="5678" y="2627"/>
                    <a:pt x="5200" y="2185"/>
                    <a:pt x="4638" y="1730"/>
                  </a:cubicBezTo>
                  <a:cubicBezTo>
                    <a:pt x="4052" y="1264"/>
                    <a:pt x="3933" y="1372"/>
                    <a:pt x="3216" y="1324"/>
                  </a:cubicBezTo>
                  <a:cubicBezTo>
                    <a:pt x="3206" y="865"/>
                    <a:pt x="3594" y="834"/>
                    <a:pt x="3958" y="834"/>
                  </a:cubicBezTo>
                  <a:cubicBezTo>
                    <a:pt x="4014" y="834"/>
                    <a:pt x="4070" y="835"/>
                    <a:pt x="4123" y="835"/>
                  </a:cubicBezTo>
                  <a:cubicBezTo>
                    <a:pt x="4156" y="835"/>
                    <a:pt x="4189" y="835"/>
                    <a:pt x="4220" y="834"/>
                  </a:cubicBezTo>
                  <a:cubicBezTo>
                    <a:pt x="3823" y="361"/>
                    <a:pt x="3246" y="1"/>
                    <a:pt x="2632" y="1"/>
                  </a:cubicBezTo>
                  <a:close/>
                </a:path>
              </a:pathLst>
            </a:custGeom>
            <a:solidFill>
              <a:srgbClr val="4D6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31;p56"/>
            <p:cNvSpPr/>
            <p:nvPr/>
          </p:nvSpPr>
          <p:spPr>
            <a:xfrm>
              <a:off x="4174725" y="3197100"/>
              <a:ext cx="121325" cy="71150"/>
            </a:xfrm>
            <a:custGeom>
              <a:avLst/>
              <a:gdLst/>
              <a:ahLst/>
              <a:cxnLst/>
              <a:rect l="l" t="t" r="r" b="b"/>
              <a:pathLst>
                <a:path w="4853" h="2846" extrusionOk="0">
                  <a:moveTo>
                    <a:pt x="0" y="1"/>
                  </a:moveTo>
                  <a:cubicBezTo>
                    <a:pt x="1315" y="1005"/>
                    <a:pt x="2188" y="2164"/>
                    <a:pt x="3634" y="2846"/>
                  </a:cubicBezTo>
                  <a:cubicBezTo>
                    <a:pt x="4853" y="2153"/>
                    <a:pt x="4190" y="550"/>
                    <a:pt x="3053" y="550"/>
                  </a:cubicBezTo>
                  <a:cubicBezTo>
                    <a:pt x="2974" y="550"/>
                    <a:pt x="2893" y="558"/>
                    <a:pt x="2809" y="574"/>
                  </a:cubicBezTo>
                  <a:cubicBezTo>
                    <a:pt x="2486" y="643"/>
                    <a:pt x="2359" y="694"/>
                    <a:pt x="2235" y="694"/>
                  </a:cubicBezTo>
                  <a:cubicBezTo>
                    <a:pt x="2097" y="694"/>
                    <a:pt x="1962" y="631"/>
                    <a:pt x="1566" y="455"/>
                  </a:cubicBezTo>
                  <a:cubicBezTo>
                    <a:pt x="1052" y="228"/>
                    <a:pt x="526" y="156"/>
                    <a:pt x="0"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32;p56"/>
            <p:cNvSpPr/>
            <p:nvPr/>
          </p:nvSpPr>
          <p:spPr>
            <a:xfrm>
              <a:off x="4174725" y="3197100"/>
              <a:ext cx="91775" cy="71150"/>
            </a:xfrm>
            <a:custGeom>
              <a:avLst/>
              <a:gdLst/>
              <a:ahLst/>
              <a:cxnLst/>
              <a:rect l="l" t="t" r="r" b="b"/>
              <a:pathLst>
                <a:path w="3671" h="2846" extrusionOk="0">
                  <a:moveTo>
                    <a:pt x="0" y="1"/>
                  </a:moveTo>
                  <a:lnTo>
                    <a:pt x="0" y="1"/>
                  </a:lnTo>
                  <a:cubicBezTo>
                    <a:pt x="1315" y="1005"/>
                    <a:pt x="2188" y="2164"/>
                    <a:pt x="3634" y="2846"/>
                  </a:cubicBezTo>
                  <a:cubicBezTo>
                    <a:pt x="3646" y="2834"/>
                    <a:pt x="3658" y="2822"/>
                    <a:pt x="3670" y="2822"/>
                  </a:cubicBezTo>
                  <a:cubicBezTo>
                    <a:pt x="3515" y="2427"/>
                    <a:pt x="3276" y="1830"/>
                    <a:pt x="2869" y="1614"/>
                  </a:cubicBezTo>
                  <a:cubicBezTo>
                    <a:pt x="2754" y="1557"/>
                    <a:pt x="2628" y="1549"/>
                    <a:pt x="2498" y="1549"/>
                  </a:cubicBezTo>
                  <a:cubicBezTo>
                    <a:pt x="2451" y="1549"/>
                    <a:pt x="2403" y="1550"/>
                    <a:pt x="2355" y="1550"/>
                  </a:cubicBezTo>
                  <a:cubicBezTo>
                    <a:pt x="2205" y="1550"/>
                    <a:pt x="2054" y="1541"/>
                    <a:pt x="1913" y="1459"/>
                  </a:cubicBezTo>
                  <a:cubicBezTo>
                    <a:pt x="1244" y="1088"/>
                    <a:pt x="694" y="527"/>
                    <a:pt x="96" y="37"/>
                  </a:cubicBezTo>
                  <a:cubicBezTo>
                    <a:pt x="60" y="25"/>
                    <a:pt x="36" y="13"/>
                    <a:pt x="0" y="1"/>
                  </a:cubicBezTo>
                  <a:close/>
                </a:path>
              </a:pathLst>
            </a:custGeom>
            <a:solidFill>
              <a:srgbClr val="4D6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33;p56"/>
            <p:cNvSpPr/>
            <p:nvPr/>
          </p:nvSpPr>
          <p:spPr>
            <a:xfrm>
              <a:off x="4122125" y="3286550"/>
              <a:ext cx="121050" cy="111700"/>
            </a:xfrm>
            <a:custGeom>
              <a:avLst/>
              <a:gdLst/>
              <a:ahLst/>
              <a:cxnLst/>
              <a:rect l="l" t="t" r="r" b="b"/>
              <a:pathLst>
                <a:path w="4842" h="4468" extrusionOk="0">
                  <a:moveTo>
                    <a:pt x="1674" y="2435"/>
                  </a:moveTo>
                  <a:cubicBezTo>
                    <a:pt x="1782" y="2447"/>
                    <a:pt x="1877" y="2531"/>
                    <a:pt x="1877" y="2651"/>
                  </a:cubicBezTo>
                  <a:lnTo>
                    <a:pt x="1877" y="2722"/>
                  </a:lnTo>
                  <a:cubicBezTo>
                    <a:pt x="1877" y="2830"/>
                    <a:pt x="1782" y="2925"/>
                    <a:pt x="1674" y="2925"/>
                  </a:cubicBezTo>
                  <a:cubicBezTo>
                    <a:pt x="1554" y="2925"/>
                    <a:pt x="1459" y="2830"/>
                    <a:pt x="1459" y="2722"/>
                  </a:cubicBezTo>
                  <a:lnTo>
                    <a:pt x="1459" y="2651"/>
                  </a:lnTo>
                  <a:cubicBezTo>
                    <a:pt x="1459" y="2543"/>
                    <a:pt x="1554" y="2435"/>
                    <a:pt x="1674" y="2435"/>
                  </a:cubicBezTo>
                  <a:close/>
                  <a:moveTo>
                    <a:pt x="3443" y="1"/>
                  </a:moveTo>
                  <a:cubicBezTo>
                    <a:pt x="3067" y="1"/>
                    <a:pt x="2688" y="160"/>
                    <a:pt x="2427" y="511"/>
                  </a:cubicBezTo>
                  <a:cubicBezTo>
                    <a:pt x="2165" y="245"/>
                    <a:pt x="1901" y="134"/>
                    <a:pt x="1649" y="134"/>
                  </a:cubicBezTo>
                  <a:cubicBezTo>
                    <a:pt x="1050" y="134"/>
                    <a:pt x="521" y="762"/>
                    <a:pt x="252" y="1443"/>
                  </a:cubicBezTo>
                  <a:cubicBezTo>
                    <a:pt x="72" y="1897"/>
                    <a:pt x="1" y="2471"/>
                    <a:pt x="84" y="2973"/>
                  </a:cubicBezTo>
                  <a:cubicBezTo>
                    <a:pt x="156" y="3475"/>
                    <a:pt x="443" y="4049"/>
                    <a:pt x="156" y="4467"/>
                  </a:cubicBezTo>
                  <a:cubicBezTo>
                    <a:pt x="789" y="4312"/>
                    <a:pt x="1495" y="4001"/>
                    <a:pt x="2164" y="3643"/>
                  </a:cubicBezTo>
                  <a:cubicBezTo>
                    <a:pt x="2116" y="3487"/>
                    <a:pt x="2128" y="3344"/>
                    <a:pt x="2152" y="3188"/>
                  </a:cubicBezTo>
                  <a:cubicBezTo>
                    <a:pt x="2152" y="3165"/>
                    <a:pt x="2152" y="3153"/>
                    <a:pt x="2152" y="3129"/>
                  </a:cubicBezTo>
                  <a:cubicBezTo>
                    <a:pt x="2152" y="3093"/>
                    <a:pt x="2164" y="3045"/>
                    <a:pt x="2188" y="3021"/>
                  </a:cubicBezTo>
                  <a:cubicBezTo>
                    <a:pt x="2200" y="2961"/>
                    <a:pt x="2212" y="2925"/>
                    <a:pt x="2224" y="2866"/>
                  </a:cubicBezTo>
                  <a:cubicBezTo>
                    <a:pt x="2253" y="2771"/>
                    <a:pt x="2336" y="2720"/>
                    <a:pt x="2421" y="2720"/>
                  </a:cubicBezTo>
                  <a:cubicBezTo>
                    <a:pt x="2475" y="2720"/>
                    <a:pt x="2529" y="2740"/>
                    <a:pt x="2571" y="2782"/>
                  </a:cubicBezTo>
                  <a:cubicBezTo>
                    <a:pt x="2702" y="2890"/>
                    <a:pt x="2810" y="3081"/>
                    <a:pt x="2893" y="3224"/>
                  </a:cubicBezTo>
                  <a:cubicBezTo>
                    <a:pt x="3778" y="2973"/>
                    <a:pt x="3300" y="1969"/>
                    <a:pt x="2810" y="1587"/>
                  </a:cubicBezTo>
                  <a:cubicBezTo>
                    <a:pt x="2648" y="1468"/>
                    <a:pt x="2710" y="1194"/>
                    <a:pt x="2899" y="1194"/>
                  </a:cubicBezTo>
                  <a:cubicBezTo>
                    <a:pt x="2919" y="1194"/>
                    <a:pt x="2942" y="1197"/>
                    <a:pt x="2965" y="1204"/>
                  </a:cubicBezTo>
                  <a:cubicBezTo>
                    <a:pt x="3587" y="1383"/>
                    <a:pt x="3766" y="1921"/>
                    <a:pt x="3850" y="2507"/>
                  </a:cubicBezTo>
                  <a:cubicBezTo>
                    <a:pt x="4387" y="2256"/>
                    <a:pt x="4842" y="1611"/>
                    <a:pt x="4710" y="989"/>
                  </a:cubicBezTo>
                  <a:cubicBezTo>
                    <a:pt x="4580" y="369"/>
                    <a:pt x="4015" y="1"/>
                    <a:pt x="3443"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34;p56"/>
            <p:cNvSpPr/>
            <p:nvPr/>
          </p:nvSpPr>
          <p:spPr>
            <a:xfrm>
              <a:off x="4122125" y="3289800"/>
              <a:ext cx="56200" cy="97700"/>
            </a:xfrm>
            <a:custGeom>
              <a:avLst/>
              <a:gdLst/>
              <a:ahLst/>
              <a:cxnLst/>
              <a:rect l="l" t="t" r="r" b="b"/>
              <a:pathLst>
                <a:path w="2248" h="3908" extrusionOk="0">
                  <a:moveTo>
                    <a:pt x="1649" y="0"/>
                  </a:moveTo>
                  <a:cubicBezTo>
                    <a:pt x="1055" y="0"/>
                    <a:pt x="521" y="630"/>
                    <a:pt x="252" y="1313"/>
                  </a:cubicBezTo>
                  <a:cubicBezTo>
                    <a:pt x="72" y="1767"/>
                    <a:pt x="1" y="2353"/>
                    <a:pt x="84" y="2843"/>
                  </a:cubicBezTo>
                  <a:cubicBezTo>
                    <a:pt x="132" y="3190"/>
                    <a:pt x="287" y="3572"/>
                    <a:pt x="287" y="3907"/>
                  </a:cubicBezTo>
                  <a:cubicBezTo>
                    <a:pt x="610" y="3465"/>
                    <a:pt x="909" y="2987"/>
                    <a:pt x="1160" y="2449"/>
                  </a:cubicBezTo>
                  <a:cubicBezTo>
                    <a:pt x="1495" y="1767"/>
                    <a:pt x="1794" y="907"/>
                    <a:pt x="2248" y="225"/>
                  </a:cubicBezTo>
                  <a:cubicBezTo>
                    <a:pt x="2046" y="69"/>
                    <a:pt x="1844" y="0"/>
                    <a:pt x="1649" y="0"/>
                  </a:cubicBezTo>
                  <a:close/>
                </a:path>
              </a:pathLst>
            </a:custGeom>
            <a:solidFill>
              <a:srgbClr val="4D6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35;p56"/>
            <p:cNvSpPr/>
            <p:nvPr/>
          </p:nvSpPr>
          <p:spPr>
            <a:xfrm>
              <a:off x="4418275" y="3372775"/>
              <a:ext cx="87575" cy="101975"/>
            </a:xfrm>
            <a:custGeom>
              <a:avLst/>
              <a:gdLst/>
              <a:ahLst/>
              <a:cxnLst/>
              <a:rect l="l" t="t" r="r" b="b"/>
              <a:pathLst>
                <a:path w="3503" h="4079" extrusionOk="0">
                  <a:moveTo>
                    <a:pt x="2145" y="2244"/>
                  </a:moveTo>
                  <a:cubicBezTo>
                    <a:pt x="2159" y="2244"/>
                    <a:pt x="2173" y="2246"/>
                    <a:pt x="2188" y="2250"/>
                  </a:cubicBezTo>
                  <a:cubicBezTo>
                    <a:pt x="2272" y="2274"/>
                    <a:pt x="2319" y="2369"/>
                    <a:pt x="2296" y="2453"/>
                  </a:cubicBezTo>
                  <a:lnTo>
                    <a:pt x="2284" y="2501"/>
                  </a:lnTo>
                  <a:cubicBezTo>
                    <a:pt x="2264" y="2570"/>
                    <a:pt x="2195" y="2614"/>
                    <a:pt x="2125" y="2614"/>
                  </a:cubicBezTo>
                  <a:cubicBezTo>
                    <a:pt x="2110" y="2614"/>
                    <a:pt x="2095" y="2612"/>
                    <a:pt x="2080" y="2608"/>
                  </a:cubicBezTo>
                  <a:cubicBezTo>
                    <a:pt x="1997" y="2584"/>
                    <a:pt x="1949" y="2489"/>
                    <a:pt x="1973" y="2405"/>
                  </a:cubicBezTo>
                  <a:lnTo>
                    <a:pt x="1985" y="2357"/>
                  </a:lnTo>
                  <a:cubicBezTo>
                    <a:pt x="2014" y="2288"/>
                    <a:pt x="2077" y="2244"/>
                    <a:pt x="2145" y="2244"/>
                  </a:cubicBezTo>
                  <a:close/>
                  <a:moveTo>
                    <a:pt x="1097" y="1"/>
                  </a:moveTo>
                  <a:cubicBezTo>
                    <a:pt x="749" y="1"/>
                    <a:pt x="403" y="172"/>
                    <a:pt x="228" y="516"/>
                  </a:cubicBezTo>
                  <a:cubicBezTo>
                    <a:pt x="0" y="947"/>
                    <a:pt x="192" y="1532"/>
                    <a:pt x="538" y="1831"/>
                  </a:cubicBezTo>
                  <a:cubicBezTo>
                    <a:pt x="730" y="1413"/>
                    <a:pt x="981" y="1042"/>
                    <a:pt x="1483" y="1042"/>
                  </a:cubicBezTo>
                  <a:cubicBezTo>
                    <a:pt x="1686" y="1042"/>
                    <a:pt x="1686" y="1293"/>
                    <a:pt x="1519" y="1365"/>
                  </a:cubicBezTo>
                  <a:cubicBezTo>
                    <a:pt x="1076" y="1544"/>
                    <a:pt x="491" y="2190"/>
                    <a:pt x="1112" y="2560"/>
                  </a:cubicBezTo>
                  <a:cubicBezTo>
                    <a:pt x="1208" y="2477"/>
                    <a:pt x="1315" y="2357"/>
                    <a:pt x="1435" y="2309"/>
                  </a:cubicBezTo>
                  <a:cubicBezTo>
                    <a:pt x="1461" y="2295"/>
                    <a:pt x="1489" y="2288"/>
                    <a:pt x="1517" y="2288"/>
                  </a:cubicBezTo>
                  <a:cubicBezTo>
                    <a:pt x="1603" y="2288"/>
                    <a:pt x="1683" y="2353"/>
                    <a:pt x="1674" y="2453"/>
                  </a:cubicBezTo>
                  <a:cubicBezTo>
                    <a:pt x="1674" y="2489"/>
                    <a:pt x="1674" y="2525"/>
                    <a:pt x="1674" y="2560"/>
                  </a:cubicBezTo>
                  <a:cubicBezTo>
                    <a:pt x="1686" y="2596"/>
                    <a:pt x="1686" y="2620"/>
                    <a:pt x="1674" y="2656"/>
                  </a:cubicBezTo>
                  <a:cubicBezTo>
                    <a:pt x="1674" y="2668"/>
                    <a:pt x="1674" y="2680"/>
                    <a:pt x="1662" y="2692"/>
                  </a:cubicBezTo>
                  <a:cubicBezTo>
                    <a:pt x="1650" y="2823"/>
                    <a:pt x="1626" y="2931"/>
                    <a:pt x="1554" y="3039"/>
                  </a:cubicBezTo>
                  <a:cubicBezTo>
                    <a:pt x="1985" y="3457"/>
                    <a:pt x="2451" y="3828"/>
                    <a:pt x="2881" y="4079"/>
                  </a:cubicBezTo>
                  <a:cubicBezTo>
                    <a:pt x="2750" y="3708"/>
                    <a:pt x="3096" y="3337"/>
                    <a:pt x="3264" y="2991"/>
                  </a:cubicBezTo>
                  <a:cubicBezTo>
                    <a:pt x="3431" y="2632"/>
                    <a:pt x="3503" y="2190"/>
                    <a:pt x="3467" y="1807"/>
                  </a:cubicBezTo>
                  <a:cubicBezTo>
                    <a:pt x="3400" y="1159"/>
                    <a:pt x="3068" y="496"/>
                    <a:pt x="2505" y="496"/>
                  </a:cubicBezTo>
                  <a:cubicBezTo>
                    <a:pt x="2362" y="496"/>
                    <a:pt x="2205" y="539"/>
                    <a:pt x="2033" y="636"/>
                  </a:cubicBezTo>
                  <a:cubicBezTo>
                    <a:pt x="1875" y="214"/>
                    <a:pt x="1485" y="1"/>
                    <a:pt x="1097"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36;p56"/>
            <p:cNvSpPr/>
            <p:nvPr/>
          </p:nvSpPr>
          <p:spPr>
            <a:xfrm>
              <a:off x="4473250" y="3385225"/>
              <a:ext cx="32600" cy="80850"/>
            </a:xfrm>
            <a:custGeom>
              <a:avLst/>
              <a:gdLst/>
              <a:ahLst/>
              <a:cxnLst/>
              <a:rect l="l" t="t" r="r" b="b"/>
              <a:pathLst>
                <a:path w="1304" h="3234" extrusionOk="0">
                  <a:moveTo>
                    <a:pt x="315" y="1"/>
                  </a:moveTo>
                  <a:cubicBezTo>
                    <a:pt x="217" y="1"/>
                    <a:pt x="112" y="21"/>
                    <a:pt x="1" y="66"/>
                  </a:cubicBezTo>
                  <a:cubicBezTo>
                    <a:pt x="204" y="676"/>
                    <a:pt x="240" y="1381"/>
                    <a:pt x="336" y="1967"/>
                  </a:cubicBezTo>
                  <a:cubicBezTo>
                    <a:pt x="419" y="2421"/>
                    <a:pt x="527" y="2839"/>
                    <a:pt x="682" y="3234"/>
                  </a:cubicBezTo>
                  <a:cubicBezTo>
                    <a:pt x="754" y="2983"/>
                    <a:pt x="945" y="2732"/>
                    <a:pt x="1065" y="2493"/>
                  </a:cubicBezTo>
                  <a:cubicBezTo>
                    <a:pt x="1232" y="2134"/>
                    <a:pt x="1304" y="1692"/>
                    <a:pt x="1256" y="1309"/>
                  </a:cubicBezTo>
                  <a:cubicBezTo>
                    <a:pt x="1195" y="659"/>
                    <a:pt x="867" y="1"/>
                    <a:pt x="315" y="1"/>
                  </a:cubicBezTo>
                  <a:close/>
                </a:path>
              </a:pathLst>
            </a:custGeom>
            <a:solidFill>
              <a:srgbClr val="5B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237;p56"/>
            <p:cNvSpPr/>
            <p:nvPr/>
          </p:nvSpPr>
          <p:spPr>
            <a:xfrm>
              <a:off x="4074000" y="3420375"/>
              <a:ext cx="115100" cy="89950"/>
            </a:xfrm>
            <a:custGeom>
              <a:avLst/>
              <a:gdLst/>
              <a:ahLst/>
              <a:cxnLst/>
              <a:rect l="l" t="t" r="r" b="b"/>
              <a:pathLst>
                <a:path w="4604" h="3598" extrusionOk="0">
                  <a:moveTo>
                    <a:pt x="1629" y="2051"/>
                  </a:moveTo>
                  <a:cubicBezTo>
                    <a:pt x="1640" y="2051"/>
                    <a:pt x="1651" y="2052"/>
                    <a:pt x="1663" y="2055"/>
                  </a:cubicBezTo>
                  <a:cubicBezTo>
                    <a:pt x="1758" y="2079"/>
                    <a:pt x="1830" y="2175"/>
                    <a:pt x="1818" y="2270"/>
                  </a:cubicBezTo>
                  <a:lnTo>
                    <a:pt x="1806" y="2330"/>
                  </a:lnTo>
                  <a:cubicBezTo>
                    <a:pt x="1785" y="2414"/>
                    <a:pt x="1708" y="2489"/>
                    <a:pt x="1624" y="2489"/>
                  </a:cubicBezTo>
                  <a:cubicBezTo>
                    <a:pt x="1613" y="2489"/>
                    <a:pt x="1602" y="2488"/>
                    <a:pt x="1591" y="2485"/>
                  </a:cubicBezTo>
                  <a:cubicBezTo>
                    <a:pt x="1483" y="2461"/>
                    <a:pt x="1412" y="2366"/>
                    <a:pt x="1435" y="2270"/>
                  </a:cubicBezTo>
                  <a:lnTo>
                    <a:pt x="1447" y="2210"/>
                  </a:lnTo>
                  <a:cubicBezTo>
                    <a:pt x="1458" y="2126"/>
                    <a:pt x="1543" y="2051"/>
                    <a:pt x="1629" y="2051"/>
                  </a:cubicBezTo>
                  <a:close/>
                  <a:moveTo>
                    <a:pt x="1887" y="1"/>
                  </a:moveTo>
                  <a:cubicBezTo>
                    <a:pt x="1400" y="1"/>
                    <a:pt x="897" y="438"/>
                    <a:pt x="575" y="943"/>
                  </a:cubicBezTo>
                  <a:cubicBezTo>
                    <a:pt x="336" y="1314"/>
                    <a:pt x="180" y="1816"/>
                    <a:pt x="180" y="2270"/>
                  </a:cubicBezTo>
                  <a:cubicBezTo>
                    <a:pt x="168" y="2724"/>
                    <a:pt x="324" y="3286"/>
                    <a:pt x="1" y="3597"/>
                  </a:cubicBezTo>
                  <a:cubicBezTo>
                    <a:pt x="587" y="3561"/>
                    <a:pt x="1256" y="3418"/>
                    <a:pt x="1902" y="3203"/>
                  </a:cubicBezTo>
                  <a:cubicBezTo>
                    <a:pt x="1890" y="3059"/>
                    <a:pt x="1926" y="2928"/>
                    <a:pt x="1973" y="2796"/>
                  </a:cubicBezTo>
                  <a:cubicBezTo>
                    <a:pt x="1973" y="2772"/>
                    <a:pt x="1973" y="2760"/>
                    <a:pt x="1973" y="2748"/>
                  </a:cubicBezTo>
                  <a:cubicBezTo>
                    <a:pt x="1985" y="2701"/>
                    <a:pt x="2009" y="2677"/>
                    <a:pt x="2033" y="2653"/>
                  </a:cubicBezTo>
                  <a:cubicBezTo>
                    <a:pt x="2045" y="2605"/>
                    <a:pt x="2069" y="2569"/>
                    <a:pt x="2093" y="2521"/>
                  </a:cubicBezTo>
                  <a:cubicBezTo>
                    <a:pt x="2124" y="2452"/>
                    <a:pt x="2185" y="2419"/>
                    <a:pt x="2250" y="2419"/>
                  </a:cubicBezTo>
                  <a:cubicBezTo>
                    <a:pt x="2309" y="2419"/>
                    <a:pt x="2370" y="2446"/>
                    <a:pt x="2416" y="2497"/>
                  </a:cubicBezTo>
                  <a:cubicBezTo>
                    <a:pt x="2511" y="2629"/>
                    <a:pt x="2571" y="2796"/>
                    <a:pt x="2619" y="2940"/>
                  </a:cubicBezTo>
                  <a:cubicBezTo>
                    <a:pt x="3444" y="2868"/>
                    <a:pt x="3181" y="1900"/>
                    <a:pt x="2810" y="1481"/>
                  </a:cubicBezTo>
                  <a:cubicBezTo>
                    <a:pt x="2700" y="1361"/>
                    <a:pt x="2774" y="1157"/>
                    <a:pt x="2921" y="1157"/>
                  </a:cubicBezTo>
                  <a:cubicBezTo>
                    <a:pt x="2949" y="1157"/>
                    <a:pt x="2980" y="1165"/>
                    <a:pt x="3013" y="1182"/>
                  </a:cubicBezTo>
                  <a:cubicBezTo>
                    <a:pt x="3539" y="1433"/>
                    <a:pt x="3611" y="1935"/>
                    <a:pt x="3575" y="2473"/>
                  </a:cubicBezTo>
                  <a:cubicBezTo>
                    <a:pt x="4101" y="2342"/>
                    <a:pt x="4603" y="1840"/>
                    <a:pt x="4591" y="1278"/>
                  </a:cubicBezTo>
                  <a:cubicBezTo>
                    <a:pt x="4575" y="628"/>
                    <a:pt x="4003" y="171"/>
                    <a:pt x="3415" y="171"/>
                  </a:cubicBezTo>
                  <a:cubicBezTo>
                    <a:pt x="3148" y="171"/>
                    <a:pt x="2878" y="265"/>
                    <a:pt x="2655" y="477"/>
                  </a:cubicBezTo>
                  <a:cubicBezTo>
                    <a:pt x="2427" y="138"/>
                    <a:pt x="2160" y="1"/>
                    <a:pt x="1887"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38;p56"/>
            <p:cNvSpPr/>
            <p:nvPr/>
          </p:nvSpPr>
          <p:spPr>
            <a:xfrm>
              <a:off x="4078200" y="3420375"/>
              <a:ext cx="58900" cy="80975"/>
            </a:xfrm>
            <a:custGeom>
              <a:avLst/>
              <a:gdLst/>
              <a:ahLst/>
              <a:cxnLst/>
              <a:rect l="l" t="t" r="r" b="b"/>
              <a:pathLst>
                <a:path w="2356" h="3239" extrusionOk="0">
                  <a:moveTo>
                    <a:pt x="1718" y="0"/>
                  </a:moveTo>
                  <a:cubicBezTo>
                    <a:pt x="1231" y="0"/>
                    <a:pt x="726" y="435"/>
                    <a:pt x="407" y="943"/>
                  </a:cubicBezTo>
                  <a:cubicBezTo>
                    <a:pt x="168" y="1314"/>
                    <a:pt x="12" y="1816"/>
                    <a:pt x="0" y="2270"/>
                  </a:cubicBezTo>
                  <a:cubicBezTo>
                    <a:pt x="0" y="2581"/>
                    <a:pt x="72" y="2952"/>
                    <a:pt x="12" y="3238"/>
                  </a:cubicBezTo>
                  <a:cubicBezTo>
                    <a:pt x="383" y="2916"/>
                    <a:pt x="718" y="2521"/>
                    <a:pt x="1028" y="2103"/>
                  </a:cubicBezTo>
                  <a:cubicBezTo>
                    <a:pt x="1435" y="1553"/>
                    <a:pt x="1829" y="836"/>
                    <a:pt x="2355" y="310"/>
                  </a:cubicBezTo>
                  <a:cubicBezTo>
                    <a:pt x="2160" y="92"/>
                    <a:pt x="1941" y="0"/>
                    <a:pt x="1718" y="0"/>
                  </a:cubicBezTo>
                  <a:close/>
                </a:path>
              </a:pathLst>
            </a:custGeom>
            <a:solidFill>
              <a:srgbClr val="607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14354617"/>
      </p:ext>
    </p:extLst>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7" name="TextBox 6"/>
          <p:cNvSpPr txBox="1"/>
          <p:nvPr/>
        </p:nvSpPr>
        <p:spPr>
          <a:xfrm>
            <a:off x="3915674" y="963842"/>
            <a:ext cx="4287206" cy="3708708"/>
          </a:xfrm>
          <a:prstGeom prst="rect">
            <a:avLst/>
          </a:prstGeom>
          <a:noFill/>
        </p:spPr>
        <p:txBody>
          <a:bodyPr wrap="square" rtlCol="1">
            <a:spAutoFit/>
          </a:bodyPr>
          <a:lstStyle/>
          <a:p>
            <a:pPr>
              <a:lnSpc>
                <a:spcPct val="150000"/>
              </a:lnSpc>
            </a:pPr>
            <a:r>
              <a:rPr lang="fa-IR" b="1" dirty="0">
                <a:cs typeface="B Mitra" panose="00000400000000000000" pitchFamily="2" charset="-78"/>
              </a:rPr>
              <a:t>نام : دختری که ماه را نوشید </a:t>
            </a:r>
            <a:r>
              <a:rPr lang="fa-IR" sz="1600" b="1" dirty="0" smtClean="0">
                <a:cs typeface="B Mitra" panose="00000400000000000000" pitchFamily="2" charset="-78"/>
              </a:rPr>
              <a:t/>
            </a:r>
            <a:br>
              <a:rPr lang="fa-IR" sz="1600" b="1" dirty="0" smtClean="0">
                <a:cs typeface="B Mitra" panose="00000400000000000000" pitchFamily="2" charset="-78"/>
              </a:rPr>
            </a:br>
            <a:r>
              <a:rPr lang="fa-IR" sz="1600" b="1" dirty="0">
                <a:cs typeface="B Mitra" panose="00000400000000000000" pitchFamily="2" charset="-78"/>
              </a:rPr>
              <a:t>انتشارات : </a:t>
            </a:r>
            <a:r>
              <a:rPr lang="fa-IR" sz="1600" b="1" dirty="0" smtClean="0">
                <a:cs typeface="B Mitra" panose="00000400000000000000" pitchFamily="2" charset="-78"/>
              </a:rPr>
              <a:t>پرتقال </a:t>
            </a:r>
            <a:br>
              <a:rPr lang="fa-IR" sz="1600" b="1" dirty="0" smtClean="0">
                <a:cs typeface="B Mitra" panose="00000400000000000000" pitchFamily="2" charset="-78"/>
              </a:rPr>
            </a:br>
            <a:r>
              <a:rPr lang="fa-IR" sz="1600" b="1" dirty="0">
                <a:cs typeface="B Mitra" panose="00000400000000000000" pitchFamily="2" charset="-78"/>
              </a:rPr>
              <a:t>نویسنده: کلی بارن هیل </a:t>
            </a:r>
            <a:r>
              <a:rPr lang="fa-IR" sz="1600" b="1" dirty="0" smtClean="0">
                <a:cs typeface="B Mitra" panose="00000400000000000000" pitchFamily="2" charset="-78"/>
              </a:rPr>
              <a:t/>
            </a:r>
            <a:br>
              <a:rPr lang="fa-IR" sz="1600" b="1" dirty="0" smtClean="0">
                <a:cs typeface="B Mitra" panose="00000400000000000000" pitchFamily="2" charset="-78"/>
              </a:rPr>
            </a:br>
            <a:r>
              <a:rPr lang="fa-IR" sz="1600" b="1" dirty="0">
                <a:cs typeface="B Mitra" panose="00000400000000000000" pitchFamily="2" charset="-78"/>
              </a:rPr>
              <a:t>مترجم : فروغ منصورقناعی</a:t>
            </a:r>
            <a:r>
              <a:rPr lang="fa-IR" sz="1600" b="1" dirty="0" smtClean="0">
                <a:cs typeface="B Mitra" panose="00000400000000000000" pitchFamily="2" charset="-78"/>
              </a:rPr>
              <a:t/>
            </a:r>
            <a:br>
              <a:rPr lang="fa-IR" sz="1600" b="1" dirty="0" smtClean="0">
                <a:cs typeface="B Mitra" panose="00000400000000000000" pitchFamily="2" charset="-78"/>
              </a:rPr>
            </a:br>
            <a:r>
              <a:rPr lang="fa-IR" sz="1600" b="1" dirty="0">
                <a:cs typeface="B Mitra" panose="00000400000000000000" pitchFamily="2" charset="-78"/>
              </a:rPr>
              <a:t>خلاصه ای از داستان: زان پیر جادوگر دل رحمی است که به نوزادان قربانی و رهاشده در جنگل کمک میکند و آنها را در طرف دیگر جنگل به خانواده هایی میسپارد که بتوانند از آنها مراقبت کنند زان با استفاده از نور ستاره ها چون جادوگر بود به بچه ها شیر میداد اما روزی اشتباهی از نور ماه برای شیر دادن دختری استفاده میکند و او قدرتی پیدا میکند و .....</a:t>
            </a:r>
            <a:endParaRPr lang="fa-IR" b="1" dirty="0">
              <a:cs typeface="B Mitra" panose="00000400000000000000" pitchFamily="2" charset="-78"/>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939" y="550844"/>
            <a:ext cx="2809174" cy="4121706"/>
          </a:xfrm>
          <a:prstGeom prst="rect">
            <a:avLst/>
          </a:prstGeom>
        </p:spPr>
      </p:pic>
      <p:sp>
        <p:nvSpPr>
          <p:cNvPr id="9" name="TextBox 8"/>
          <p:cNvSpPr txBox="1"/>
          <p:nvPr/>
        </p:nvSpPr>
        <p:spPr>
          <a:xfrm>
            <a:off x="6059277" y="312337"/>
            <a:ext cx="1996800" cy="307777"/>
          </a:xfrm>
          <a:prstGeom prst="rect">
            <a:avLst/>
          </a:prstGeom>
          <a:noFill/>
        </p:spPr>
        <p:txBody>
          <a:bodyPr wrap="square" rtlCol="1">
            <a:spAutoFit/>
          </a:bodyPr>
          <a:lstStyle/>
          <a:p>
            <a:r>
              <a:rPr lang="fa-IR" b="1" dirty="0">
                <a:cs typeface="B Mitra" panose="00000400000000000000" pitchFamily="2" charset="-78"/>
              </a:rPr>
              <a:t>سارینا </a:t>
            </a:r>
            <a:r>
              <a:rPr lang="fa-IR" b="1" dirty="0" smtClean="0">
                <a:cs typeface="B Mitra" panose="00000400000000000000" pitchFamily="2" charset="-78"/>
              </a:rPr>
              <a:t>برخورداری/ پایه پنجم</a:t>
            </a:r>
            <a:endParaRPr lang="fa-IR" b="1" dirty="0">
              <a:cs typeface="B Mitra" panose="000004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35"/>
          <p:cNvSpPr/>
          <p:nvPr/>
        </p:nvSpPr>
        <p:spPr>
          <a:xfrm>
            <a:off x="118590" y="82752"/>
            <a:ext cx="3085200" cy="3963784"/>
          </a:xfrm>
          <a:prstGeom prst="rect">
            <a:avLst/>
          </a:prstGeom>
          <a:noFill/>
          <a:ln w="38100"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5"/>
          <p:cNvSpPr/>
          <p:nvPr/>
        </p:nvSpPr>
        <p:spPr>
          <a:xfrm>
            <a:off x="5830289" y="82752"/>
            <a:ext cx="3133171" cy="3963784"/>
          </a:xfrm>
          <a:prstGeom prst="rect">
            <a:avLst/>
          </a:prstGeom>
          <a:noFill/>
          <a:ln w="38100"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p:cNvSpPr/>
          <p:nvPr/>
        </p:nvSpPr>
        <p:spPr>
          <a:xfrm>
            <a:off x="118590" y="4618550"/>
            <a:ext cx="2393807" cy="461665"/>
          </a:xfrm>
          <a:prstGeom prst="rect">
            <a:avLst/>
          </a:prstGeom>
        </p:spPr>
        <p:txBody>
          <a:bodyPr wrap="square">
            <a:spAutoFit/>
          </a:bodyPr>
          <a:lstStyle/>
          <a:p>
            <a:pPr>
              <a:lnSpc>
                <a:spcPct val="150000"/>
              </a:lnSpc>
            </a:pPr>
            <a:r>
              <a:rPr lang="fa-IR" sz="1600" b="1" dirty="0">
                <a:solidFill>
                  <a:srgbClr val="3A3F68"/>
                </a:solidFill>
                <a:latin typeface="IranSans"/>
                <a:cs typeface="B Mitra" panose="00000400000000000000" pitchFamily="2" charset="-78"/>
              </a:rPr>
              <a:t>ریحانه قدس الهی /پایه دوم</a:t>
            </a:r>
            <a:endParaRPr lang="fa-IR" sz="1600" b="1" dirty="0">
              <a:cs typeface="B Mitra" panose="00000400000000000000" pitchFamily="2" charset="-78"/>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7712"/>
          <a:stretch/>
        </p:blipFill>
        <p:spPr>
          <a:xfrm>
            <a:off x="204350" y="242220"/>
            <a:ext cx="2902957" cy="3644848"/>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6866" t="1592" r="15037" b="-1592"/>
          <a:stretch/>
        </p:blipFill>
        <p:spPr>
          <a:xfrm rot="16200000">
            <a:off x="5654184" y="545910"/>
            <a:ext cx="3485380" cy="2878000"/>
          </a:xfrm>
          <a:prstGeom prst="rect">
            <a:avLst/>
          </a:prstGeom>
        </p:spPr>
      </p:pic>
      <p:sp>
        <p:nvSpPr>
          <p:cNvPr id="10" name="Rectangle 9"/>
          <p:cNvSpPr/>
          <p:nvPr/>
        </p:nvSpPr>
        <p:spPr>
          <a:xfrm>
            <a:off x="3209433" y="2465844"/>
            <a:ext cx="2620855" cy="2677656"/>
          </a:xfrm>
          <a:prstGeom prst="rect">
            <a:avLst/>
          </a:prstGeom>
        </p:spPr>
        <p:txBody>
          <a:bodyPr wrap="square">
            <a:spAutoFit/>
          </a:bodyPr>
          <a:lstStyle/>
          <a:p>
            <a:pPr algn="justLow" rtl="1">
              <a:lnSpc>
                <a:spcPct val="150000"/>
              </a:lnSpc>
            </a:pPr>
            <a:r>
              <a:rPr lang="fa-IR" sz="1600" b="1" i="0" dirty="0" smtClean="0">
                <a:solidFill>
                  <a:srgbClr val="C00000"/>
                </a:solidFill>
                <a:effectLst/>
                <a:latin typeface="IranSans"/>
                <a:cs typeface="B Mitra" panose="00000400000000000000" pitchFamily="2" charset="-78"/>
              </a:rPr>
              <a:t>اولین کتاب که خواندم و هنوز دوستش دارم کتاب جوجه اردک بانمک بود که کلاس اول بودم و آن را خواندم و چون کاملا با حروفی که تا ان موقع خوانده بودم هماهنگ بود و هیچ کلمه ای نبود که حروف ان را نخوانده باشم خیلی لذت بردم</a:t>
            </a:r>
            <a:endParaRPr lang="fa-IR" sz="1600" b="1" dirty="0">
              <a:solidFill>
                <a:srgbClr val="C00000"/>
              </a:solidFill>
              <a:cs typeface="B Mitra" panose="00000400000000000000" pitchFamily="2" charset="-78"/>
            </a:endParaRPr>
          </a:p>
        </p:txBody>
      </p:sp>
    </p:spTree>
    <p:extLst>
      <p:ext uri="{BB962C8B-B14F-4D97-AF65-F5344CB8AC3E}">
        <p14:creationId xmlns:p14="http://schemas.microsoft.com/office/powerpoint/2010/main" val="2845346188"/>
      </p:ext>
    </p:extLst>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5" name="Rectangle 4"/>
          <p:cNvSpPr/>
          <p:nvPr/>
        </p:nvSpPr>
        <p:spPr>
          <a:xfrm>
            <a:off x="5375548" y="750179"/>
            <a:ext cx="2909136" cy="1719702"/>
          </a:xfrm>
          <a:prstGeom prst="rect">
            <a:avLst/>
          </a:prstGeom>
        </p:spPr>
        <p:txBody>
          <a:bodyPr wrap="square">
            <a:spAutoFit/>
          </a:bodyPr>
          <a:lstStyle/>
          <a:p>
            <a:pPr algn="r" rtl="1">
              <a:lnSpc>
                <a:spcPct val="150000"/>
              </a:lnSpc>
            </a:pPr>
            <a:r>
              <a:rPr lang="fa-IR" sz="1800" b="1" i="0" dirty="0" smtClean="0">
                <a:solidFill>
                  <a:srgbClr val="3A3F68"/>
                </a:solidFill>
                <a:effectLst/>
                <a:latin typeface="IranSans"/>
                <a:cs typeface="B Mitra" panose="00000400000000000000" pitchFamily="2" charset="-78"/>
              </a:rPr>
              <a:t> </a:t>
            </a:r>
            <a:r>
              <a:rPr lang="fa-IR" sz="1800" b="1" dirty="0" smtClean="0">
                <a:cs typeface="B Mitra" panose="00000400000000000000" pitchFamily="2" charset="-78"/>
              </a:rPr>
              <a:t/>
            </a:r>
            <a:br>
              <a:rPr lang="fa-IR" sz="1800" b="1" dirty="0" smtClean="0">
                <a:cs typeface="B Mitra" panose="00000400000000000000" pitchFamily="2" charset="-78"/>
              </a:rPr>
            </a:br>
            <a:r>
              <a:rPr lang="fa-IR" sz="1800" b="1" i="0" dirty="0" smtClean="0">
                <a:solidFill>
                  <a:srgbClr val="3A3F68"/>
                </a:solidFill>
                <a:effectLst/>
                <a:latin typeface="IranSans"/>
                <a:cs typeface="B Mitra" panose="00000400000000000000" pitchFamily="2" charset="-78"/>
              </a:rPr>
              <a:t>نام کتاب : تام گیتس </a:t>
            </a:r>
            <a:r>
              <a:rPr lang="fa-IR" sz="1800" b="1" dirty="0" smtClean="0">
                <a:cs typeface="B Mitra" panose="00000400000000000000" pitchFamily="2" charset="-78"/>
              </a:rPr>
              <a:t/>
            </a:r>
            <a:br>
              <a:rPr lang="fa-IR" sz="1800" b="1" dirty="0" smtClean="0">
                <a:cs typeface="B Mitra" panose="00000400000000000000" pitchFamily="2" charset="-78"/>
              </a:rPr>
            </a:br>
            <a:r>
              <a:rPr lang="fa-IR" sz="1800" b="1" i="0" dirty="0" smtClean="0">
                <a:solidFill>
                  <a:srgbClr val="3A3F68"/>
                </a:solidFill>
                <a:effectLst/>
                <a:latin typeface="IranSans"/>
                <a:cs typeface="B Mitra" panose="00000400000000000000" pitchFamily="2" charset="-78"/>
              </a:rPr>
              <a:t>نویسنده و تصویرگر : لیز پیشون </a:t>
            </a:r>
            <a:r>
              <a:rPr lang="fa-IR" sz="1800" b="1" dirty="0" smtClean="0">
                <a:cs typeface="B Mitra" panose="00000400000000000000" pitchFamily="2" charset="-78"/>
              </a:rPr>
              <a:t/>
            </a:r>
            <a:br>
              <a:rPr lang="fa-IR" sz="1800" b="1" dirty="0" smtClean="0">
                <a:cs typeface="B Mitra" panose="00000400000000000000" pitchFamily="2" charset="-78"/>
              </a:rPr>
            </a:br>
            <a:r>
              <a:rPr lang="fa-IR" sz="1800" b="1" i="0" dirty="0" smtClean="0">
                <a:solidFill>
                  <a:srgbClr val="3A3F68"/>
                </a:solidFill>
                <a:effectLst/>
                <a:latin typeface="IranSans"/>
                <a:cs typeface="B Mitra" panose="00000400000000000000" pitchFamily="2" charset="-78"/>
              </a:rPr>
              <a:t>مترجم : بهرنگ رجبی</a:t>
            </a:r>
            <a:endParaRPr lang="fa-IR" sz="1800" b="1" dirty="0">
              <a:cs typeface="B Mitra" panose="00000400000000000000" pitchFamily="2" charset="-78"/>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905" y="466186"/>
            <a:ext cx="2840796" cy="4238016"/>
          </a:xfrm>
          <a:prstGeom prst="rect">
            <a:avLst/>
          </a:prstGeom>
        </p:spPr>
      </p:pic>
      <p:sp>
        <p:nvSpPr>
          <p:cNvPr id="7" name="TextBox 6"/>
          <p:cNvSpPr txBox="1"/>
          <p:nvPr/>
        </p:nvSpPr>
        <p:spPr>
          <a:xfrm>
            <a:off x="6389783" y="312297"/>
            <a:ext cx="1996800" cy="307777"/>
          </a:xfrm>
          <a:prstGeom prst="rect">
            <a:avLst/>
          </a:prstGeom>
          <a:noFill/>
        </p:spPr>
        <p:txBody>
          <a:bodyPr wrap="square" rtlCol="1">
            <a:spAutoFit/>
          </a:bodyPr>
          <a:lstStyle/>
          <a:p>
            <a:r>
              <a:rPr lang="fa-IR" b="1" dirty="0">
                <a:cs typeface="B Mitra" panose="00000400000000000000" pitchFamily="2" charset="-78"/>
              </a:rPr>
              <a:t>سارینا </a:t>
            </a:r>
            <a:r>
              <a:rPr lang="fa-IR" b="1" dirty="0" smtClean="0">
                <a:cs typeface="B Mitra" panose="00000400000000000000" pitchFamily="2" charset="-78"/>
              </a:rPr>
              <a:t>برخورداری/ پایه پنجم</a:t>
            </a:r>
            <a:endParaRPr lang="fa-IR" b="1" dirty="0">
              <a:cs typeface="B Mitra" panose="00000400000000000000" pitchFamily="2" charset="-78"/>
            </a:endParaRPr>
          </a:p>
        </p:txBody>
      </p:sp>
      <p:grpSp>
        <p:nvGrpSpPr>
          <p:cNvPr id="9" name="Google Shape;2214;p56"/>
          <p:cNvGrpSpPr/>
          <p:nvPr/>
        </p:nvGrpSpPr>
        <p:grpSpPr>
          <a:xfrm>
            <a:off x="6632155" y="2954144"/>
            <a:ext cx="1857959" cy="2189356"/>
            <a:chOff x="4074000" y="3143400"/>
            <a:chExt cx="431850" cy="508850"/>
          </a:xfrm>
        </p:grpSpPr>
        <p:sp>
          <p:nvSpPr>
            <p:cNvPr id="10" name="Google Shape;2215;p56"/>
            <p:cNvSpPr/>
            <p:nvPr/>
          </p:nvSpPr>
          <p:spPr>
            <a:xfrm>
              <a:off x="4219850" y="3305525"/>
              <a:ext cx="249850" cy="148000"/>
            </a:xfrm>
            <a:custGeom>
              <a:avLst/>
              <a:gdLst/>
              <a:ahLst/>
              <a:cxnLst/>
              <a:rect l="l" t="t" r="r" b="b"/>
              <a:pathLst>
                <a:path w="9994" h="5920" extrusionOk="0">
                  <a:moveTo>
                    <a:pt x="5462" y="1"/>
                  </a:moveTo>
                  <a:cubicBezTo>
                    <a:pt x="4498" y="1"/>
                    <a:pt x="3565" y="240"/>
                    <a:pt x="2869" y="720"/>
                  </a:cubicBezTo>
                  <a:cubicBezTo>
                    <a:pt x="1722" y="1497"/>
                    <a:pt x="945" y="2525"/>
                    <a:pt x="538" y="3756"/>
                  </a:cubicBezTo>
                  <a:cubicBezTo>
                    <a:pt x="299" y="4485"/>
                    <a:pt x="156" y="5119"/>
                    <a:pt x="12" y="5860"/>
                  </a:cubicBezTo>
                  <a:cubicBezTo>
                    <a:pt x="0" y="5884"/>
                    <a:pt x="24" y="5920"/>
                    <a:pt x="48" y="5920"/>
                  </a:cubicBezTo>
                  <a:lnTo>
                    <a:pt x="60" y="5920"/>
                  </a:lnTo>
                  <a:cubicBezTo>
                    <a:pt x="84" y="5920"/>
                    <a:pt x="108" y="5908"/>
                    <a:pt x="108" y="5884"/>
                  </a:cubicBezTo>
                  <a:cubicBezTo>
                    <a:pt x="263" y="5143"/>
                    <a:pt x="407" y="4509"/>
                    <a:pt x="634" y="3792"/>
                  </a:cubicBezTo>
                  <a:cubicBezTo>
                    <a:pt x="1028" y="2585"/>
                    <a:pt x="1793" y="1569"/>
                    <a:pt x="2917" y="804"/>
                  </a:cubicBezTo>
                  <a:cubicBezTo>
                    <a:pt x="3598" y="337"/>
                    <a:pt x="4510" y="104"/>
                    <a:pt x="5452" y="104"/>
                  </a:cubicBezTo>
                  <a:cubicBezTo>
                    <a:pt x="6345" y="104"/>
                    <a:pt x="7266" y="313"/>
                    <a:pt x="8045" y="732"/>
                  </a:cubicBezTo>
                  <a:cubicBezTo>
                    <a:pt x="9240" y="1389"/>
                    <a:pt x="9898" y="2429"/>
                    <a:pt x="9862" y="3661"/>
                  </a:cubicBezTo>
                  <a:cubicBezTo>
                    <a:pt x="9862" y="3685"/>
                    <a:pt x="9886" y="3708"/>
                    <a:pt x="9910" y="3708"/>
                  </a:cubicBezTo>
                  <a:cubicBezTo>
                    <a:pt x="9934" y="3708"/>
                    <a:pt x="9970" y="3697"/>
                    <a:pt x="9970" y="3661"/>
                  </a:cubicBezTo>
                  <a:cubicBezTo>
                    <a:pt x="9994" y="2394"/>
                    <a:pt x="9336" y="1318"/>
                    <a:pt x="8093" y="636"/>
                  </a:cubicBezTo>
                  <a:cubicBezTo>
                    <a:pt x="7304" y="213"/>
                    <a:pt x="6369" y="1"/>
                    <a:pt x="5462" y="1"/>
                  </a:cubicBezTo>
                  <a:close/>
                </a:path>
              </a:pathLst>
            </a:custGeom>
            <a:solidFill>
              <a:srgbClr val="5B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216;p56"/>
            <p:cNvSpPr/>
            <p:nvPr/>
          </p:nvSpPr>
          <p:spPr>
            <a:xfrm>
              <a:off x="4190550" y="3247900"/>
              <a:ext cx="74750" cy="266900"/>
            </a:xfrm>
            <a:custGeom>
              <a:avLst/>
              <a:gdLst/>
              <a:ahLst/>
              <a:cxnLst/>
              <a:rect l="l" t="t" r="r" b="b"/>
              <a:pathLst>
                <a:path w="2990" h="10676" extrusionOk="0">
                  <a:moveTo>
                    <a:pt x="2941" y="1"/>
                  </a:moveTo>
                  <a:cubicBezTo>
                    <a:pt x="2906" y="1"/>
                    <a:pt x="2882" y="25"/>
                    <a:pt x="2882" y="49"/>
                  </a:cubicBezTo>
                  <a:cubicBezTo>
                    <a:pt x="2882" y="1495"/>
                    <a:pt x="2320" y="2535"/>
                    <a:pt x="1722" y="3635"/>
                  </a:cubicBezTo>
                  <a:cubicBezTo>
                    <a:pt x="1507" y="4005"/>
                    <a:pt x="1292" y="4400"/>
                    <a:pt x="1101" y="4830"/>
                  </a:cubicBezTo>
                  <a:cubicBezTo>
                    <a:pt x="228" y="6683"/>
                    <a:pt x="1" y="8524"/>
                    <a:pt x="395" y="10628"/>
                  </a:cubicBezTo>
                  <a:cubicBezTo>
                    <a:pt x="407" y="10651"/>
                    <a:pt x="431" y="10675"/>
                    <a:pt x="455" y="10675"/>
                  </a:cubicBezTo>
                  <a:cubicBezTo>
                    <a:pt x="455" y="10675"/>
                    <a:pt x="455" y="10675"/>
                    <a:pt x="455" y="10663"/>
                  </a:cubicBezTo>
                  <a:cubicBezTo>
                    <a:pt x="491" y="10663"/>
                    <a:pt x="503" y="10639"/>
                    <a:pt x="503" y="10604"/>
                  </a:cubicBezTo>
                  <a:cubicBezTo>
                    <a:pt x="108" y="8524"/>
                    <a:pt x="324" y="6707"/>
                    <a:pt x="1184" y="4878"/>
                  </a:cubicBezTo>
                  <a:cubicBezTo>
                    <a:pt x="1387" y="4448"/>
                    <a:pt x="1603" y="4053"/>
                    <a:pt x="1806" y="3683"/>
                  </a:cubicBezTo>
                  <a:cubicBezTo>
                    <a:pt x="2415" y="2571"/>
                    <a:pt x="2989" y="1531"/>
                    <a:pt x="2989" y="49"/>
                  </a:cubicBezTo>
                  <a:cubicBezTo>
                    <a:pt x="2989" y="25"/>
                    <a:pt x="2965" y="1"/>
                    <a:pt x="2941" y="1"/>
                  </a:cubicBezTo>
                  <a:close/>
                </a:path>
              </a:pathLst>
            </a:custGeom>
            <a:solidFill>
              <a:srgbClr val="5B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17;p56"/>
            <p:cNvSpPr/>
            <p:nvPr/>
          </p:nvSpPr>
          <p:spPr>
            <a:xfrm>
              <a:off x="4105400" y="3329000"/>
              <a:ext cx="86975" cy="158000"/>
            </a:xfrm>
            <a:custGeom>
              <a:avLst/>
              <a:gdLst/>
              <a:ahLst/>
              <a:cxnLst/>
              <a:rect l="l" t="t" r="r" b="b"/>
              <a:pathLst>
                <a:path w="3479" h="6320" extrusionOk="0">
                  <a:moveTo>
                    <a:pt x="2552" y="0"/>
                  </a:moveTo>
                  <a:cubicBezTo>
                    <a:pt x="2542" y="0"/>
                    <a:pt x="2532" y="3"/>
                    <a:pt x="2522" y="8"/>
                  </a:cubicBezTo>
                  <a:cubicBezTo>
                    <a:pt x="2498" y="20"/>
                    <a:pt x="2486" y="56"/>
                    <a:pt x="2498" y="80"/>
                  </a:cubicBezTo>
                  <a:cubicBezTo>
                    <a:pt x="3132" y="1144"/>
                    <a:pt x="3371" y="2064"/>
                    <a:pt x="3323" y="3140"/>
                  </a:cubicBezTo>
                  <a:cubicBezTo>
                    <a:pt x="3299" y="3463"/>
                    <a:pt x="3228" y="3797"/>
                    <a:pt x="3156" y="4132"/>
                  </a:cubicBezTo>
                  <a:cubicBezTo>
                    <a:pt x="3132" y="3690"/>
                    <a:pt x="3048" y="3260"/>
                    <a:pt x="2821" y="2985"/>
                  </a:cubicBezTo>
                  <a:cubicBezTo>
                    <a:pt x="2678" y="2805"/>
                    <a:pt x="2486" y="2710"/>
                    <a:pt x="2247" y="2686"/>
                  </a:cubicBezTo>
                  <a:cubicBezTo>
                    <a:pt x="2221" y="2684"/>
                    <a:pt x="2195" y="2683"/>
                    <a:pt x="2171" y="2683"/>
                  </a:cubicBezTo>
                  <a:cubicBezTo>
                    <a:pt x="1886" y="2683"/>
                    <a:pt x="1730" y="2808"/>
                    <a:pt x="1554" y="2973"/>
                  </a:cubicBezTo>
                  <a:cubicBezTo>
                    <a:pt x="1148" y="3367"/>
                    <a:pt x="921" y="4060"/>
                    <a:pt x="693" y="4730"/>
                  </a:cubicBezTo>
                  <a:cubicBezTo>
                    <a:pt x="502" y="5280"/>
                    <a:pt x="311" y="5842"/>
                    <a:pt x="24" y="6236"/>
                  </a:cubicBezTo>
                  <a:cubicBezTo>
                    <a:pt x="0" y="6260"/>
                    <a:pt x="12" y="6296"/>
                    <a:pt x="24" y="6308"/>
                  </a:cubicBezTo>
                  <a:cubicBezTo>
                    <a:pt x="36" y="6320"/>
                    <a:pt x="48" y="6320"/>
                    <a:pt x="60" y="6320"/>
                  </a:cubicBezTo>
                  <a:cubicBezTo>
                    <a:pt x="72" y="6320"/>
                    <a:pt x="84" y="6308"/>
                    <a:pt x="96" y="6296"/>
                  </a:cubicBezTo>
                  <a:cubicBezTo>
                    <a:pt x="395" y="5901"/>
                    <a:pt x="598" y="5316"/>
                    <a:pt x="789" y="4766"/>
                  </a:cubicBezTo>
                  <a:cubicBezTo>
                    <a:pt x="1004" y="4108"/>
                    <a:pt x="1243" y="3427"/>
                    <a:pt x="1626" y="3056"/>
                  </a:cubicBezTo>
                  <a:cubicBezTo>
                    <a:pt x="1790" y="2903"/>
                    <a:pt x="1924" y="2790"/>
                    <a:pt x="2165" y="2790"/>
                  </a:cubicBezTo>
                  <a:cubicBezTo>
                    <a:pt x="2187" y="2790"/>
                    <a:pt x="2211" y="2791"/>
                    <a:pt x="2235" y="2793"/>
                  </a:cubicBezTo>
                  <a:cubicBezTo>
                    <a:pt x="2451" y="2805"/>
                    <a:pt x="2606" y="2901"/>
                    <a:pt x="2737" y="3056"/>
                  </a:cubicBezTo>
                  <a:cubicBezTo>
                    <a:pt x="3024" y="3403"/>
                    <a:pt x="3072" y="4037"/>
                    <a:pt x="3060" y="4610"/>
                  </a:cubicBezTo>
                  <a:cubicBezTo>
                    <a:pt x="3000" y="4933"/>
                    <a:pt x="2953" y="5256"/>
                    <a:pt x="2977" y="5579"/>
                  </a:cubicBezTo>
                  <a:cubicBezTo>
                    <a:pt x="2977" y="5602"/>
                    <a:pt x="3000" y="5626"/>
                    <a:pt x="3024" y="5626"/>
                  </a:cubicBezTo>
                  <a:cubicBezTo>
                    <a:pt x="3060" y="5626"/>
                    <a:pt x="3072" y="5614"/>
                    <a:pt x="3072" y="5579"/>
                  </a:cubicBezTo>
                  <a:lnTo>
                    <a:pt x="3084" y="5519"/>
                  </a:lnTo>
                  <a:cubicBezTo>
                    <a:pt x="3108" y="5280"/>
                    <a:pt x="3144" y="4969"/>
                    <a:pt x="3156" y="4622"/>
                  </a:cubicBezTo>
                  <a:cubicBezTo>
                    <a:pt x="3192" y="4479"/>
                    <a:pt x="3216" y="4347"/>
                    <a:pt x="3251" y="4204"/>
                  </a:cubicBezTo>
                  <a:cubicBezTo>
                    <a:pt x="3323" y="3857"/>
                    <a:pt x="3395" y="3499"/>
                    <a:pt x="3419" y="3140"/>
                  </a:cubicBezTo>
                  <a:cubicBezTo>
                    <a:pt x="3479" y="2052"/>
                    <a:pt x="3228" y="1120"/>
                    <a:pt x="2594" y="20"/>
                  </a:cubicBezTo>
                  <a:cubicBezTo>
                    <a:pt x="2580" y="6"/>
                    <a:pt x="2566" y="0"/>
                    <a:pt x="2552" y="0"/>
                  </a:cubicBezTo>
                  <a:close/>
                </a:path>
              </a:pathLst>
            </a:custGeom>
            <a:solidFill>
              <a:srgbClr val="607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18;p56"/>
            <p:cNvSpPr/>
            <p:nvPr/>
          </p:nvSpPr>
          <p:spPr>
            <a:xfrm>
              <a:off x="4219550" y="3359175"/>
              <a:ext cx="94150" cy="112300"/>
            </a:xfrm>
            <a:custGeom>
              <a:avLst/>
              <a:gdLst/>
              <a:ahLst/>
              <a:cxnLst/>
              <a:rect l="l" t="t" r="r" b="b"/>
              <a:pathLst>
                <a:path w="3766" h="4492" extrusionOk="0">
                  <a:moveTo>
                    <a:pt x="2597" y="1"/>
                  </a:moveTo>
                  <a:cubicBezTo>
                    <a:pt x="2184" y="1"/>
                    <a:pt x="1732" y="222"/>
                    <a:pt x="1351" y="630"/>
                  </a:cubicBezTo>
                  <a:cubicBezTo>
                    <a:pt x="443" y="1622"/>
                    <a:pt x="0" y="2865"/>
                    <a:pt x="0" y="4443"/>
                  </a:cubicBezTo>
                  <a:cubicBezTo>
                    <a:pt x="0" y="4467"/>
                    <a:pt x="24" y="4491"/>
                    <a:pt x="48" y="4491"/>
                  </a:cubicBezTo>
                  <a:cubicBezTo>
                    <a:pt x="84" y="4491"/>
                    <a:pt x="108" y="4467"/>
                    <a:pt x="108" y="4443"/>
                  </a:cubicBezTo>
                  <a:cubicBezTo>
                    <a:pt x="108" y="2889"/>
                    <a:pt x="538" y="1670"/>
                    <a:pt x="1435" y="702"/>
                  </a:cubicBezTo>
                  <a:cubicBezTo>
                    <a:pt x="1791" y="317"/>
                    <a:pt x="2221" y="102"/>
                    <a:pt x="2603" y="102"/>
                  </a:cubicBezTo>
                  <a:cubicBezTo>
                    <a:pt x="2708" y="102"/>
                    <a:pt x="2810" y="118"/>
                    <a:pt x="2905" y="152"/>
                  </a:cubicBezTo>
                  <a:cubicBezTo>
                    <a:pt x="3335" y="307"/>
                    <a:pt x="3610" y="774"/>
                    <a:pt x="3658" y="1479"/>
                  </a:cubicBezTo>
                  <a:cubicBezTo>
                    <a:pt x="3658" y="1503"/>
                    <a:pt x="3682" y="1527"/>
                    <a:pt x="3718" y="1527"/>
                  </a:cubicBezTo>
                  <a:cubicBezTo>
                    <a:pt x="3742" y="1515"/>
                    <a:pt x="3766" y="1491"/>
                    <a:pt x="3766" y="1467"/>
                  </a:cubicBezTo>
                  <a:cubicBezTo>
                    <a:pt x="3706" y="726"/>
                    <a:pt x="3407" y="224"/>
                    <a:pt x="2941" y="56"/>
                  </a:cubicBezTo>
                  <a:cubicBezTo>
                    <a:pt x="2831" y="19"/>
                    <a:pt x="2716" y="1"/>
                    <a:pt x="2597" y="1"/>
                  </a:cubicBezTo>
                  <a:close/>
                </a:path>
              </a:pathLst>
            </a:custGeom>
            <a:solidFill>
              <a:srgbClr val="5B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219;p56"/>
            <p:cNvSpPr/>
            <p:nvPr/>
          </p:nvSpPr>
          <p:spPr>
            <a:xfrm>
              <a:off x="4202225" y="3209925"/>
              <a:ext cx="147950" cy="251075"/>
            </a:xfrm>
            <a:custGeom>
              <a:avLst/>
              <a:gdLst/>
              <a:ahLst/>
              <a:cxnLst/>
              <a:rect l="l" t="t" r="r" b="b"/>
              <a:pathLst>
                <a:path w="5918" h="10043" extrusionOk="0">
                  <a:moveTo>
                    <a:pt x="5852" y="1"/>
                  </a:moveTo>
                  <a:cubicBezTo>
                    <a:pt x="5841" y="1"/>
                    <a:pt x="5831" y="5"/>
                    <a:pt x="5821" y="14"/>
                  </a:cubicBezTo>
                  <a:cubicBezTo>
                    <a:pt x="5786" y="38"/>
                    <a:pt x="1984" y="2859"/>
                    <a:pt x="0" y="9983"/>
                  </a:cubicBezTo>
                  <a:cubicBezTo>
                    <a:pt x="0" y="10007"/>
                    <a:pt x="12" y="10043"/>
                    <a:pt x="36" y="10043"/>
                  </a:cubicBezTo>
                  <a:lnTo>
                    <a:pt x="48" y="10043"/>
                  </a:lnTo>
                  <a:cubicBezTo>
                    <a:pt x="72" y="10043"/>
                    <a:pt x="96" y="10031"/>
                    <a:pt x="96" y="10007"/>
                  </a:cubicBezTo>
                  <a:cubicBezTo>
                    <a:pt x="2080" y="2930"/>
                    <a:pt x="5845" y="121"/>
                    <a:pt x="5881" y="97"/>
                  </a:cubicBezTo>
                  <a:cubicBezTo>
                    <a:pt x="5905" y="73"/>
                    <a:pt x="5917" y="38"/>
                    <a:pt x="5893" y="26"/>
                  </a:cubicBezTo>
                  <a:cubicBezTo>
                    <a:pt x="5886" y="11"/>
                    <a:pt x="5869" y="1"/>
                    <a:pt x="5852" y="1"/>
                  </a:cubicBezTo>
                  <a:close/>
                </a:path>
              </a:pathLst>
            </a:custGeom>
            <a:solidFill>
              <a:srgbClr val="5B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220;p56"/>
            <p:cNvSpPr/>
            <p:nvPr/>
          </p:nvSpPr>
          <p:spPr>
            <a:xfrm>
              <a:off x="4123625" y="3479500"/>
              <a:ext cx="165875" cy="79225"/>
            </a:xfrm>
            <a:custGeom>
              <a:avLst/>
              <a:gdLst/>
              <a:ahLst/>
              <a:cxnLst/>
              <a:rect l="l" t="t" r="r" b="b"/>
              <a:pathLst>
                <a:path w="6635" h="3169" extrusionOk="0">
                  <a:moveTo>
                    <a:pt x="6635" y="1"/>
                  </a:moveTo>
                  <a:lnTo>
                    <a:pt x="0" y="84"/>
                  </a:lnTo>
                  <a:lnTo>
                    <a:pt x="1315" y="3169"/>
                  </a:lnTo>
                  <a:lnTo>
                    <a:pt x="5332" y="3097"/>
                  </a:lnTo>
                  <a:lnTo>
                    <a:pt x="6635" y="1"/>
                  </a:ln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21;p56"/>
            <p:cNvSpPr/>
            <p:nvPr/>
          </p:nvSpPr>
          <p:spPr>
            <a:xfrm>
              <a:off x="4111975" y="3448725"/>
              <a:ext cx="193075" cy="32900"/>
            </a:xfrm>
            <a:custGeom>
              <a:avLst/>
              <a:gdLst/>
              <a:ahLst/>
              <a:cxnLst/>
              <a:rect l="l" t="t" r="r" b="b"/>
              <a:pathLst>
                <a:path w="7723" h="1316" extrusionOk="0">
                  <a:moveTo>
                    <a:pt x="0" y="1"/>
                  </a:moveTo>
                  <a:lnTo>
                    <a:pt x="466" y="1315"/>
                  </a:lnTo>
                  <a:lnTo>
                    <a:pt x="7101" y="1232"/>
                  </a:lnTo>
                  <a:lnTo>
                    <a:pt x="7722" y="1"/>
                  </a:ln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22;p56"/>
            <p:cNvSpPr/>
            <p:nvPr/>
          </p:nvSpPr>
          <p:spPr>
            <a:xfrm>
              <a:off x="4123325" y="3478025"/>
              <a:ext cx="166175" cy="5400"/>
            </a:xfrm>
            <a:custGeom>
              <a:avLst/>
              <a:gdLst/>
              <a:ahLst/>
              <a:cxnLst/>
              <a:rect l="l" t="t" r="r" b="b"/>
              <a:pathLst>
                <a:path w="6647" h="216" extrusionOk="0">
                  <a:moveTo>
                    <a:pt x="6635" y="0"/>
                  </a:moveTo>
                  <a:lnTo>
                    <a:pt x="0" y="72"/>
                  </a:lnTo>
                  <a:lnTo>
                    <a:pt x="12" y="215"/>
                  </a:lnTo>
                  <a:lnTo>
                    <a:pt x="6647" y="132"/>
                  </a:lnTo>
                  <a:lnTo>
                    <a:pt x="66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23;p56"/>
            <p:cNvSpPr/>
            <p:nvPr/>
          </p:nvSpPr>
          <p:spPr>
            <a:xfrm>
              <a:off x="4245550" y="3499225"/>
              <a:ext cx="59500" cy="153025"/>
            </a:xfrm>
            <a:custGeom>
              <a:avLst/>
              <a:gdLst/>
              <a:ahLst/>
              <a:cxnLst/>
              <a:rect l="l" t="t" r="r" b="b"/>
              <a:pathLst>
                <a:path w="2380" h="6121" extrusionOk="0">
                  <a:moveTo>
                    <a:pt x="1518" y="1"/>
                  </a:moveTo>
                  <a:cubicBezTo>
                    <a:pt x="1483" y="13"/>
                    <a:pt x="1471" y="37"/>
                    <a:pt x="1471" y="72"/>
                  </a:cubicBezTo>
                  <a:lnTo>
                    <a:pt x="2236" y="5786"/>
                  </a:lnTo>
                  <a:cubicBezTo>
                    <a:pt x="2248" y="5918"/>
                    <a:pt x="2176" y="5978"/>
                    <a:pt x="2092" y="6001"/>
                  </a:cubicBezTo>
                  <a:cubicBezTo>
                    <a:pt x="2076" y="6007"/>
                    <a:pt x="2057" y="6010"/>
                    <a:pt x="2038" y="6010"/>
                  </a:cubicBezTo>
                  <a:cubicBezTo>
                    <a:pt x="1974" y="6010"/>
                    <a:pt x="1902" y="5977"/>
                    <a:pt x="1865" y="5894"/>
                  </a:cubicBezTo>
                  <a:lnTo>
                    <a:pt x="120" y="1889"/>
                  </a:lnTo>
                  <a:cubicBezTo>
                    <a:pt x="111" y="1872"/>
                    <a:pt x="90" y="1861"/>
                    <a:pt x="65" y="1861"/>
                  </a:cubicBezTo>
                  <a:cubicBezTo>
                    <a:pt x="55" y="1861"/>
                    <a:pt x="46" y="1862"/>
                    <a:pt x="36" y="1866"/>
                  </a:cubicBezTo>
                  <a:cubicBezTo>
                    <a:pt x="12" y="1877"/>
                    <a:pt x="0" y="1901"/>
                    <a:pt x="12" y="1937"/>
                  </a:cubicBezTo>
                  <a:lnTo>
                    <a:pt x="1758" y="5942"/>
                  </a:lnTo>
                  <a:cubicBezTo>
                    <a:pt x="1817" y="6073"/>
                    <a:pt x="1937" y="6121"/>
                    <a:pt x="2044" y="6121"/>
                  </a:cubicBezTo>
                  <a:cubicBezTo>
                    <a:pt x="2080" y="6121"/>
                    <a:pt x="2104" y="6121"/>
                    <a:pt x="2128" y="6109"/>
                  </a:cubicBezTo>
                  <a:cubicBezTo>
                    <a:pt x="2248" y="6073"/>
                    <a:pt x="2379" y="5954"/>
                    <a:pt x="2355" y="5774"/>
                  </a:cubicBezTo>
                  <a:lnTo>
                    <a:pt x="1590" y="61"/>
                  </a:lnTo>
                  <a:cubicBezTo>
                    <a:pt x="1578" y="25"/>
                    <a:pt x="1554" y="1"/>
                    <a:pt x="1518" y="1"/>
                  </a:cubicBez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24;p56"/>
            <p:cNvSpPr/>
            <p:nvPr/>
          </p:nvSpPr>
          <p:spPr>
            <a:xfrm>
              <a:off x="4115850" y="3499150"/>
              <a:ext cx="59500" cy="153100"/>
            </a:xfrm>
            <a:custGeom>
              <a:avLst/>
              <a:gdLst/>
              <a:ahLst/>
              <a:cxnLst/>
              <a:rect l="l" t="t" r="r" b="b"/>
              <a:pathLst>
                <a:path w="2380" h="6124" extrusionOk="0">
                  <a:moveTo>
                    <a:pt x="842" y="1"/>
                  </a:moveTo>
                  <a:cubicBezTo>
                    <a:pt x="814" y="1"/>
                    <a:pt x="789" y="22"/>
                    <a:pt x="789" y="52"/>
                  </a:cubicBezTo>
                  <a:lnTo>
                    <a:pt x="24" y="5765"/>
                  </a:lnTo>
                  <a:cubicBezTo>
                    <a:pt x="0" y="5957"/>
                    <a:pt x="120" y="6076"/>
                    <a:pt x="240" y="6112"/>
                  </a:cubicBezTo>
                  <a:cubicBezTo>
                    <a:pt x="275" y="6112"/>
                    <a:pt x="299" y="6124"/>
                    <a:pt x="335" y="6124"/>
                  </a:cubicBezTo>
                  <a:cubicBezTo>
                    <a:pt x="443" y="6124"/>
                    <a:pt x="550" y="6064"/>
                    <a:pt x="610" y="5933"/>
                  </a:cubicBezTo>
                  <a:lnTo>
                    <a:pt x="2367" y="1928"/>
                  </a:lnTo>
                  <a:cubicBezTo>
                    <a:pt x="2379" y="1904"/>
                    <a:pt x="2367" y="1869"/>
                    <a:pt x="2331" y="1857"/>
                  </a:cubicBezTo>
                  <a:cubicBezTo>
                    <a:pt x="2325" y="1853"/>
                    <a:pt x="2318" y="1852"/>
                    <a:pt x="2310" y="1852"/>
                  </a:cubicBezTo>
                  <a:cubicBezTo>
                    <a:pt x="2290" y="1852"/>
                    <a:pt x="2268" y="1863"/>
                    <a:pt x="2260" y="1880"/>
                  </a:cubicBezTo>
                  <a:lnTo>
                    <a:pt x="503" y="5885"/>
                  </a:lnTo>
                  <a:cubicBezTo>
                    <a:pt x="467" y="5973"/>
                    <a:pt x="400" y="6003"/>
                    <a:pt x="338" y="6003"/>
                  </a:cubicBezTo>
                  <a:cubicBezTo>
                    <a:pt x="316" y="6003"/>
                    <a:pt x="294" y="5999"/>
                    <a:pt x="275" y="5992"/>
                  </a:cubicBezTo>
                  <a:cubicBezTo>
                    <a:pt x="204" y="5969"/>
                    <a:pt x="120" y="5909"/>
                    <a:pt x="132" y="5789"/>
                  </a:cubicBezTo>
                  <a:lnTo>
                    <a:pt x="909" y="64"/>
                  </a:lnTo>
                  <a:cubicBezTo>
                    <a:pt x="909" y="28"/>
                    <a:pt x="885" y="4"/>
                    <a:pt x="861" y="4"/>
                  </a:cubicBezTo>
                  <a:cubicBezTo>
                    <a:pt x="855" y="2"/>
                    <a:pt x="848" y="1"/>
                    <a:pt x="842" y="1"/>
                  </a:cubicBez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25;p56"/>
            <p:cNvSpPr/>
            <p:nvPr/>
          </p:nvSpPr>
          <p:spPr>
            <a:xfrm>
              <a:off x="4232975" y="3362900"/>
              <a:ext cx="210125" cy="162950"/>
            </a:xfrm>
            <a:custGeom>
              <a:avLst/>
              <a:gdLst/>
              <a:ahLst/>
              <a:cxnLst/>
              <a:rect l="l" t="t" r="r" b="b"/>
              <a:pathLst>
                <a:path w="8405" h="6518" extrusionOk="0">
                  <a:moveTo>
                    <a:pt x="2746" y="2429"/>
                  </a:moveTo>
                  <a:cubicBezTo>
                    <a:pt x="2767" y="2429"/>
                    <a:pt x="2788" y="2433"/>
                    <a:pt x="2810" y="2441"/>
                  </a:cubicBezTo>
                  <a:cubicBezTo>
                    <a:pt x="3109" y="2561"/>
                    <a:pt x="2810" y="2979"/>
                    <a:pt x="2691" y="3111"/>
                  </a:cubicBezTo>
                  <a:cubicBezTo>
                    <a:pt x="2679" y="3123"/>
                    <a:pt x="2643" y="3159"/>
                    <a:pt x="2595" y="3206"/>
                  </a:cubicBezTo>
                  <a:cubicBezTo>
                    <a:pt x="2529" y="3266"/>
                    <a:pt x="2449" y="3332"/>
                    <a:pt x="2392" y="3332"/>
                  </a:cubicBezTo>
                  <a:cubicBezTo>
                    <a:pt x="2346" y="3332"/>
                    <a:pt x="2315" y="3288"/>
                    <a:pt x="2320" y="3159"/>
                  </a:cubicBezTo>
                  <a:cubicBezTo>
                    <a:pt x="2331" y="2982"/>
                    <a:pt x="2495" y="2429"/>
                    <a:pt x="2746" y="2429"/>
                  </a:cubicBezTo>
                  <a:close/>
                  <a:moveTo>
                    <a:pt x="6944" y="4405"/>
                  </a:moveTo>
                  <a:cubicBezTo>
                    <a:pt x="7204" y="4405"/>
                    <a:pt x="7759" y="4689"/>
                    <a:pt x="7520" y="4928"/>
                  </a:cubicBezTo>
                  <a:cubicBezTo>
                    <a:pt x="7463" y="4985"/>
                    <a:pt x="7385" y="5009"/>
                    <a:pt x="7301" y="5009"/>
                  </a:cubicBezTo>
                  <a:cubicBezTo>
                    <a:pt x="7070" y="5009"/>
                    <a:pt x="6790" y="4825"/>
                    <a:pt x="6755" y="4641"/>
                  </a:cubicBezTo>
                  <a:cubicBezTo>
                    <a:pt x="6731" y="4569"/>
                    <a:pt x="6755" y="4486"/>
                    <a:pt x="6851" y="4426"/>
                  </a:cubicBezTo>
                  <a:cubicBezTo>
                    <a:pt x="6873" y="4412"/>
                    <a:pt x="6905" y="4405"/>
                    <a:pt x="6944" y="4405"/>
                  </a:cubicBezTo>
                  <a:close/>
                  <a:moveTo>
                    <a:pt x="3986" y="3594"/>
                  </a:moveTo>
                  <a:cubicBezTo>
                    <a:pt x="4098" y="3594"/>
                    <a:pt x="4194" y="3709"/>
                    <a:pt x="4149" y="3816"/>
                  </a:cubicBezTo>
                  <a:cubicBezTo>
                    <a:pt x="4161" y="3864"/>
                    <a:pt x="4149" y="3912"/>
                    <a:pt x="4113" y="3948"/>
                  </a:cubicBezTo>
                  <a:cubicBezTo>
                    <a:pt x="3850" y="4234"/>
                    <a:pt x="3803" y="4617"/>
                    <a:pt x="3850" y="4988"/>
                  </a:cubicBezTo>
                  <a:cubicBezTo>
                    <a:pt x="3872" y="5118"/>
                    <a:pt x="3762" y="5204"/>
                    <a:pt x="3664" y="5204"/>
                  </a:cubicBezTo>
                  <a:cubicBezTo>
                    <a:pt x="3600" y="5204"/>
                    <a:pt x="3542" y="5168"/>
                    <a:pt x="3528" y="5083"/>
                  </a:cubicBezTo>
                  <a:cubicBezTo>
                    <a:pt x="3444" y="4569"/>
                    <a:pt x="3456" y="4007"/>
                    <a:pt x="3874" y="3637"/>
                  </a:cubicBezTo>
                  <a:cubicBezTo>
                    <a:pt x="3910" y="3607"/>
                    <a:pt x="3949" y="3594"/>
                    <a:pt x="3986" y="3594"/>
                  </a:cubicBezTo>
                  <a:close/>
                  <a:moveTo>
                    <a:pt x="4187" y="1"/>
                  </a:moveTo>
                  <a:cubicBezTo>
                    <a:pt x="3333" y="1"/>
                    <a:pt x="2524" y="436"/>
                    <a:pt x="2177" y="1413"/>
                  </a:cubicBezTo>
                  <a:cubicBezTo>
                    <a:pt x="1923" y="1329"/>
                    <a:pt x="1696" y="1290"/>
                    <a:pt x="1497" y="1290"/>
                  </a:cubicBezTo>
                  <a:cubicBezTo>
                    <a:pt x="7" y="1290"/>
                    <a:pt x="0" y="3436"/>
                    <a:pt x="886" y="4521"/>
                  </a:cubicBezTo>
                  <a:cubicBezTo>
                    <a:pt x="874" y="4474"/>
                    <a:pt x="874" y="4426"/>
                    <a:pt x="862" y="4378"/>
                  </a:cubicBezTo>
                  <a:cubicBezTo>
                    <a:pt x="766" y="3924"/>
                    <a:pt x="814" y="3446"/>
                    <a:pt x="981" y="3027"/>
                  </a:cubicBezTo>
                  <a:cubicBezTo>
                    <a:pt x="1125" y="2657"/>
                    <a:pt x="1352" y="2334"/>
                    <a:pt x="1723" y="2107"/>
                  </a:cubicBezTo>
                  <a:cubicBezTo>
                    <a:pt x="1754" y="2087"/>
                    <a:pt x="1785" y="2078"/>
                    <a:pt x="1814" y="2078"/>
                  </a:cubicBezTo>
                  <a:cubicBezTo>
                    <a:pt x="1957" y="2078"/>
                    <a:pt x="2041" y="2294"/>
                    <a:pt x="1902" y="2394"/>
                  </a:cubicBezTo>
                  <a:cubicBezTo>
                    <a:pt x="1627" y="2597"/>
                    <a:pt x="1436" y="2848"/>
                    <a:pt x="1304" y="3123"/>
                  </a:cubicBezTo>
                  <a:cubicBezTo>
                    <a:pt x="1161" y="3481"/>
                    <a:pt x="1149" y="3912"/>
                    <a:pt x="1197" y="4318"/>
                  </a:cubicBezTo>
                  <a:cubicBezTo>
                    <a:pt x="1244" y="4581"/>
                    <a:pt x="1352" y="4844"/>
                    <a:pt x="1507" y="5083"/>
                  </a:cubicBezTo>
                  <a:cubicBezTo>
                    <a:pt x="1675" y="5215"/>
                    <a:pt x="1854" y="5322"/>
                    <a:pt x="2033" y="5418"/>
                  </a:cubicBezTo>
                  <a:cubicBezTo>
                    <a:pt x="1818" y="4904"/>
                    <a:pt x="1782" y="4342"/>
                    <a:pt x="1950" y="3792"/>
                  </a:cubicBezTo>
                  <a:cubicBezTo>
                    <a:pt x="1973" y="3707"/>
                    <a:pt x="2039" y="3670"/>
                    <a:pt x="2105" y="3670"/>
                  </a:cubicBezTo>
                  <a:cubicBezTo>
                    <a:pt x="2206" y="3670"/>
                    <a:pt x="2308" y="3754"/>
                    <a:pt x="2272" y="3876"/>
                  </a:cubicBezTo>
                  <a:cubicBezTo>
                    <a:pt x="2093" y="4486"/>
                    <a:pt x="2177" y="5155"/>
                    <a:pt x="2547" y="5669"/>
                  </a:cubicBezTo>
                  <a:cubicBezTo>
                    <a:pt x="2846" y="5800"/>
                    <a:pt x="3157" y="5896"/>
                    <a:pt x="3480" y="5980"/>
                  </a:cubicBezTo>
                  <a:cubicBezTo>
                    <a:pt x="3468" y="5968"/>
                    <a:pt x="3456" y="5944"/>
                    <a:pt x="3456" y="5920"/>
                  </a:cubicBezTo>
                  <a:cubicBezTo>
                    <a:pt x="3432" y="5872"/>
                    <a:pt x="3456" y="5800"/>
                    <a:pt x="3492" y="5765"/>
                  </a:cubicBezTo>
                  <a:cubicBezTo>
                    <a:pt x="3504" y="5753"/>
                    <a:pt x="3504" y="5753"/>
                    <a:pt x="3516" y="5741"/>
                  </a:cubicBezTo>
                  <a:cubicBezTo>
                    <a:pt x="3516" y="5717"/>
                    <a:pt x="3516" y="5693"/>
                    <a:pt x="3528" y="5669"/>
                  </a:cubicBezTo>
                  <a:cubicBezTo>
                    <a:pt x="3539" y="5584"/>
                    <a:pt x="3601" y="5548"/>
                    <a:pt x="3668" y="5548"/>
                  </a:cubicBezTo>
                  <a:cubicBezTo>
                    <a:pt x="3743" y="5548"/>
                    <a:pt x="3825" y="5593"/>
                    <a:pt x="3850" y="5669"/>
                  </a:cubicBezTo>
                  <a:cubicBezTo>
                    <a:pt x="3898" y="5812"/>
                    <a:pt x="3946" y="5968"/>
                    <a:pt x="4006" y="6111"/>
                  </a:cubicBezTo>
                  <a:cubicBezTo>
                    <a:pt x="4269" y="6171"/>
                    <a:pt x="4532" y="6219"/>
                    <a:pt x="4795" y="6243"/>
                  </a:cubicBezTo>
                  <a:cubicBezTo>
                    <a:pt x="4556" y="5812"/>
                    <a:pt x="4448" y="5310"/>
                    <a:pt x="4496" y="4808"/>
                  </a:cubicBezTo>
                  <a:cubicBezTo>
                    <a:pt x="4502" y="4702"/>
                    <a:pt x="4583" y="4644"/>
                    <a:pt x="4666" y="4644"/>
                  </a:cubicBezTo>
                  <a:cubicBezTo>
                    <a:pt x="4731" y="4644"/>
                    <a:pt x="4799" y="4681"/>
                    <a:pt x="4831" y="4760"/>
                  </a:cubicBezTo>
                  <a:cubicBezTo>
                    <a:pt x="5034" y="5310"/>
                    <a:pt x="5249" y="5824"/>
                    <a:pt x="5560" y="6314"/>
                  </a:cubicBezTo>
                  <a:lnTo>
                    <a:pt x="6480" y="6314"/>
                  </a:lnTo>
                  <a:cubicBezTo>
                    <a:pt x="6157" y="5944"/>
                    <a:pt x="5954" y="5478"/>
                    <a:pt x="5990" y="4964"/>
                  </a:cubicBezTo>
                  <a:cubicBezTo>
                    <a:pt x="5942" y="4868"/>
                    <a:pt x="5990" y="4713"/>
                    <a:pt x="6133" y="4713"/>
                  </a:cubicBezTo>
                  <a:lnTo>
                    <a:pt x="6169" y="4713"/>
                  </a:lnTo>
                  <a:cubicBezTo>
                    <a:pt x="6217" y="4713"/>
                    <a:pt x="6265" y="4737"/>
                    <a:pt x="6289" y="4772"/>
                  </a:cubicBezTo>
                  <a:cubicBezTo>
                    <a:pt x="6313" y="4796"/>
                    <a:pt x="6325" y="4820"/>
                    <a:pt x="6325" y="4844"/>
                  </a:cubicBezTo>
                  <a:cubicBezTo>
                    <a:pt x="6468" y="5418"/>
                    <a:pt x="6707" y="5908"/>
                    <a:pt x="7018" y="6326"/>
                  </a:cubicBezTo>
                  <a:cubicBezTo>
                    <a:pt x="7711" y="6350"/>
                    <a:pt x="8357" y="6398"/>
                    <a:pt x="8405" y="6518"/>
                  </a:cubicBezTo>
                  <a:cubicBezTo>
                    <a:pt x="8142" y="5848"/>
                    <a:pt x="8094" y="4725"/>
                    <a:pt x="7568" y="4223"/>
                  </a:cubicBezTo>
                  <a:cubicBezTo>
                    <a:pt x="7284" y="3954"/>
                    <a:pt x="6880" y="3868"/>
                    <a:pt x="6487" y="3868"/>
                  </a:cubicBezTo>
                  <a:cubicBezTo>
                    <a:pt x="6285" y="3868"/>
                    <a:pt x="6085" y="3891"/>
                    <a:pt x="5906" y="3924"/>
                  </a:cubicBezTo>
                  <a:cubicBezTo>
                    <a:pt x="5896" y="3926"/>
                    <a:pt x="5885" y="3926"/>
                    <a:pt x="5875" y="3926"/>
                  </a:cubicBezTo>
                  <a:cubicBezTo>
                    <a:pt x="5694" y="3926"/>
                    <a:pt x="5619" y="3634"/>
                    <a:pt x="5823" y="3589"/>
                  </a:cubicBezTo>
                  <a:cubicBezTo>
                    <a:pt x="6004" y="3556"/>
                    <a:pt x="6182" y="3541"/>
                    <a:pt x="6357" y="3541"/>
                  </a:cubicBezTo>
                  <a:cubicBezTo>
                    <a:pt x="6563" y="3541"/>
                    <a:pt x="6764" y="3562"/>
                    <a:pt x="6958" y="3601"/>
                  </a:cubicBezTo>
                  <a:cubicBezTo>
                    <a:pt x="6994" y="3601"/>
                    <a:pt x="7030" y="3613"/>
                    <a:pt x="7066" y="3613"/>
                  </a:cubicBezTo>
                  <a:lnTo>
                    <a:pt x="7126" y="3625"/>
                  </a:lnTo>
                  <a:cubicBezTo>
                    <a:pt x="7281" y="3661"/>
                    <a:pt x="7448" y="3720"/>
                    <a:pt x="7592" y="3780"/>
                  </a:cubicBezTo>
                  <a:cubicBezTo>
                    <a:pt x="7508" y="3469"/>
                    <a:pt x="7412" y="3171"/>
                    <a:pt x="7317" y="2872"/>
                  </a:cubicBezTo>
                  <a:cubicBezTo>
                    <a:pt x="6900" y="2725"/>
                    <a:pt x="6468" y="2658"/>
                    <a:pt x="6012" y="2658"/>
                  </a:cubicBezTo>
                  <a:cubicBezTo>
                    <a:pt x="5761" y="2658"/>
                    <a:pt x="5504" y="2678"/>
                    <a:pt x="5237" y="2716"/>
                  </a:cubicBezTo>
                  <a:cubicBezTo>
                    <a:pt x="5224" y="2718"/>
                    <a:pt x="5212" y="2719"/>
                    <a:pt x="5201" y="2719"/>
                  </a:cubicBezTo>
                  <a:cubicBezTo>
                    <a:pt x="5013" y="2719"/>
                    <a:pt x="4951" y="2461"/>
                    <a:pt x="5153" y="2394"/>
                  </a:cubicBezTo>
                  <a:cubicBezTo>
                    <a:pt x="5479" y="2271"/>
                    <a:pt x="5855" y="2207"/>
                    <a:pt x="6237" y="2207"/>
                  </a:cubicBezTo>
                  <a:cubicBezTo>
                    <a:pt x="6528" y="2207"/>
                    <a:pt x="6823" y="2244"/>
                    <a:pt x="7102" y="2322"/>
                  </a:cubicBezTo>
                  <a:cubicBezTo>
                    <a:pt x="7006" y="2107"/>
                    <a:pt x="6898" y="1892"/>
                    <a:pt x="6791" y="1688"/>
                  </a:cubicBezTo>
                  <a:cubicBezTo>
                    <a:pt x="6223" y="1383"/>
                    <a:pt x="5643" y="1192"/>
                    <a:pt x="5004" y="1192"/>
                  </a:cubicBezTo>
                  <a:cubicBezTo>
                    <a:pt x="4742" y="1192"/>
                    <a:pt x="4470" y="1224"/>
                    <a:pt x="4185" y="1294"/>
                  </a:cubicBezTo>
                  <a:cubicBezTo>
                    <a:pt x="4173" y="1296"/>
                    <a:pt x="4162" y="1297"/>
                    <a:pt x="4150" y="1297"/>
                  </a:cubicBezTo>
                  <a:cubicBezTo>
                    <a:pt x="3991" y="1297"/>
                    <a:pt x="3897" y="1072"/>
                    <a:pt x="4054" y="983"/>
                  </a:cubicBezTo>
                  <a:cubicBezTo>
                    <a:pt x="4371" y="807"/>
                    <a:pt x="4737" y="726"/>
                    <a:pt x="5115" y="726"/>
                  </a:cubicBezTo>
                  <a:cubicBezTo>
                    <a:pt x="5507" y="726"/>
                    <a:pt x="5912" y="813"/>
                    <a:pt x="6289" y="971"/>
                  </a:cubicBezTo>
                  <a:cubicBezTo>
                    <a:pt x="5752" y="350"/>
                    <a:pt x="4952" y="1"/>
                    <a:pt x="4187"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26;p56"/>
            <p:cNvSpPr/>
            <p:nvPr/>
          </p:nvSpPr>
          <p:spPr>
            <a:xfrm>
              <a:off x="4232925" y="3395425"/>
              <a:ext cx="208675" cy="129225"/>
            </a:xfrm>
            <a:custGeom>
              <a:avLst/>
              <a:gdLst/>
              <a:ahLst/>
              <a:cxnLst/>
              <a:rect l="l" t="t" r="r" b="b"/>
              <a:pathLst>
                <a:path w="8347" h="5169" extrusionOk="0">
                  <a:moveTo>
                    <a:pt x="2748" y="1128"/>
                  </a:moveTo>
                  <a:cubicBezTo>
                    <a:pt x="2769" y="1128"/>
                    <a:pt x="2790" y="1132"/>
                    <a:pt x="2812" y="1140"/>
                  </a:cubicBezTo>
                  <a:cubicBezTo>
                    <a:pt x="3111" y="1260"/>
                    <a:pt x="2812" y="1678"/>
                    <a:pt x="2693" y="1810"/>
                  </a:cubicBezTo>
                  <a:cubicBezTo>
                    <a:pt x="2681" y="1822"/>
                    <a:pt x="2645" y="1858"/>
                    <a:pt x="2597" y="1905"/>
                  </a:cubicBezTo>
                  <a:cubicBezTo>
                    <a:pt x="2531" y="1965"/>
                    <a:pt x="2451" y="2031"/>
                    <a:pt x="2394" y="2031"/>
                  </a:cubicBezTo>
                  <a:cubicBezTo>
                    <a:pt x="2348" y="2031"/>
                    <a:pt x="2317" y="1987"/>
                    <a:pt x="2322" y="1858"/>
                  </a:cubicBezTo>
                  <a:cubicBezTo>
                    <a:pt x="2333" y="1681"/>
                    <a:pt x="2497" y="1128"/>
                    <a:pt x="2748" y="1128"/>
                  </a:cubicBezTo>
                  <a:close/>
                  <a:moveTo>
                    <a:pt x="3988" y="2293"/>
                  </a:moveTo>
                  <a:cubicBezTo>
                    <a:pt x="4100" y="2293"/>
                    <a:pt x="4196" y="2408"/>
                    <a:pt x="4151" y="2515"/>
                  </a:cubicBezTo>
                  <a:cubicBezTo>
                    <a:pt x="4163" y="2563"/>
                    <a:pt x="4151" y="2611"/>
                    <a:pt x="4115" y="2647"/>
                  </a:cubicBezTo>
                  <a:cubicBezTo>
                    <a:pt x="3852" y="2933"/>
                    <a:pt x="3805" y="3316"/>
                    <a:pt x="3852" y="3687"/>
                  </a:cubicBezTo>
                  <a:cubicBezTo>
                    <a:pt x="3874" y="3817"/>
                    <a:pt x="3764" y="3903"/>
                    <a:pt x="3666" y="3903"/>
                  </a:cubicBezTo>
                  <a:cubicBezTo>
                    <a:pt x="3602" y="3903"/>
                    <a:pt x="3544" y="3867"/>
                    <a:pt x="3530" y="3782"/>
                  </a:cubicBezTo>
                  <a:cubicBezTo>
                    <a:pt x="3446" y="3268"/>
                    <a:pt x="3458" y="2706"/>
                    <a:pt x="3876" y="2336"/>
                  </a:cubicBezTo>
                  <a:cubicBezTo>
                    <a:pt x="3912" y="2306"/>
                    <a:pt x="3951" y="2293"/>
                    <a:pt x="3988" y="2293"/>
                  </a:cubicBezTo>
                  <a:close/>
                  <a:moveTo>
                    <a:pt x="1493" y="1"/>
                  </a:moveTo>
                  <a:cubicBezTo>
                    <a:pt x="0" y="1"/>
                    <a:pt x="3" y="2137"/>
                    <a:pt x="888" y="3232"/>
                  </a:cubicBezTo>
                  <a:cubicBezTo>
                    <a:pt x="876" y="3173"/>
                    <a:pt x="876" y="3125"/>
                    <a:pt x="864" y="3077"/>
                  </a:cubicBezTo>
                  <a:cubicBezTo>
                    <a:pt x="768" y="2623"/>
                    <a:pt x="816" y="2145"/>
                    <a:pt x="983" y="1726"/>
                  </a:cubicBezTo>
                  <a:cubicBezTo>
                    <a:pt x="1127" y="1356"/>
                    <a:pt x="1354" y="1033"/>
                    <a:pt x="1725" y="806"/>
                  </a:cubicBezTo>
                  <a:cubicBezTo>
                    <a:pt x="1756" y="786"/>
                    <a:pt x="1787" y="777"/>
                    <a:pt x="1816" y="777"/>
                  </a:cubicBezTo>
                  <a:cubicBezTo>
                    <a:pt x="1959" y="777"/>
                    <a:pt x="2043" y="993"/>
                    <a:pt x="1904" y="1093"/>
                  </a:cubicBezTo>
                  <a:cubicBezTo>
                    <a:pt x="1629" y="1296"/>
                    <a:pt x="1438" y="1547"/>
                    <a:pt x="1306" y="1822"/>
                  </a:cubicBezTo>
                  <a:cubicBezTo>
                    <a:pt x="1163" y="2180"/>
                    <a:pt x="1151" y="2611"/>
                    <a:pt x="1199" y="3017"/>
                  </a:cubicBezTo>
                  <a:cubicBezTo>
                    <a:pt x="1246" y="3280"/>
                    <a:pt x="1354" y="3543"/>
                    <a:pt x="1509" y="3782"/>
                  </a:cubicBezTo>
                  <a:cubicBezTo>
                    <a:pt x="1677" y="3914"/>
                    <a:pt x="1856" y="4021"/>
                    <a:pt x="2035" y="4117"/>
                  </a:cubicBezTo>
                  <a:cubicBezTo>
                    <a:pt x="1820" y="3603"/>
                    <a:pt x="1784" y="3041"/>
                    <a:pt x="1952" y="2491"/>
                  </a:cubicBezTo>
                  <a:cubicBezTo>
                    <a:pt x="1975" y="2406"/>
                    <a:pt x="2041" y="2369"/>
                    <a:pt x="2107" y="2369"/>
                  </a:cubicBezTo>
                  <a:cubicBezTo>
                    <a:pt x="2208" y="2369"/>
                    <a:pt x="2310" y="2453"/>
                    <a:pt x="2274" y="2575"/>
                  </a:cubicBezTo>
                  <a:cubicBezTo>
                    <a:pt x="2095" y="3185"/>
                    <a:pt x="2179" y="3854"/>
                    <a:pt x="2549" y="4368"/>
                  </a:cubicBezTo>
                  <a:cubicBezTo>
                    <a:pt x="2848" y="4499"/>
                    <a:pt x="3159" y="4595"/>
                    <a:pt x="3482" y="4679"/>
                  </a:cubicBezTo>
                  <a:cubicBezTo>
                    <a:pt x="3470" y="4667"/>
                    <a:pt x="3458" y="4643"/>
                    <a:pt x="3458" y="4619"/>
                  </a:cubicBezTo>
                  <a:cubicBezTo>
                    <a:pt x="3434" y="4571"/>
                    <a:pt x="3458" y="4499"/>
                    <a:pt x="3494" y="4464"/>
                  </a:cubicBezTo>
                  <a:cubicBezTo>
                    <a:pt x="3506" y="4452"/>
                    <a:pt x="3506" y="4452"/>
                    <a:pt x="3518" y="4440"/>
                  </a:cubicBezTo>
                  <a:cubicBezTo>
                    <a:pt x="3518" y="4416"/>
                    <a:pt x="3518" y="4392"/>
                    <a:pt x="3530" y="4368"/>
                  </a:cubicBezTo>
                  <a:cubicBezTo>
                    <a:pt x="3541" y="4283"/>
                    <a:pt x="3603" y="4247"/>
                    <a:pt x="3670" y="4247"/>
                  </a:cubicBezTo>
                  <a:cubicBezTo>
                    <a:pt x="3745" y="4247"/>
                    <a:pt x="3827" y="4292"/>
                    <a:pt x="3852" y="4368"/>
                  </a:cubicBezTo>
                  <a:cubicBezTo>
                    <a:pt x="3900" y="4511"/>
                    <a:pt x="3948" y="4667"/>
                    <a:pt x="4008" y="4810"/>
                  </a:cubicBezTo>
                  <a:cubicBezTo>
                    <a:pt x="4271" y="4870"/>
                    <a:pt x="4534" y="4918"/>
                    <a:pt x="4797" y="4942"/>
                  </a:cubicBezTo>
                  <a:cubicBezTo>
                    <a:pt x="4558" y="4511"/>
                    <a:pt x="4450" y="4009"/>
                    <a:pt x="4498" y="3507"/>
                  </a:cubicBezTo>
                  <a:cubicBezTo>
                    <a:pt x="4504" y="3401"/>
                    <a:pt x="4585" y="3343"/>
                    <a:pt x="4668" y="3343"/>
                  </a:cubicBezTo>
                  <a:cubicBezTo>
                    <a:pt x="4733" y="3343"/>
                    <a:pt x="4801" y="3380"/>
                    <a:pt x="4833" y="3459"/>
                  </a:cubicBezTo>
                  <a:cubicBezTo>
                    <a:pt x="5036" y="4009"/>
                    <a:pt x="5251" y="4523"/>
                    <a:pt x="5562" y="5013"/>
                  </a:cubicBezTo>
                  <a:lnTo>
                    <a:pt x="6482" y="5013"/>
                  </a:lnTo>
                  <a:cubicBezTo>
                    <a:pt x="6159" y="4643"/>
                    <a:pt x="5956" y="4177"/>
                    <a:pt x="5992" y="3663"/>
                  </a:cubicBezTo>
                  <a:cubicBezTo>
                    <a:pt x="5944" y="3567"/>
                    <a:pt x="5992" y="3412"/>
                    <a:pt x="6135" y="3412"/>
                  </a:cubicBezTo>
                  <a:lnTo>
                    <a:pt x="6171" y="3412"/>
                  </a:lnTo>
                  <a:cubicBezTo>
                    <a:pt x="6219" y="3412"/>
                    <a:pt x="6267" y="3436"/>
                    <a:pt x="6291" y="3471"/>
                  </a:cubicBezTo>
                  <a:cubicBezTo>
                    <a:pt x="6315" y="3495"/>
                    <a:pt x="6327" y="3519"/>
                    <a:pt x="6327" y="3543"/>
                  </a:cubicBezTo>
                  <a:cubicBezTo>
                    <a:pt x="6470" y="4117"/>
                    <a:pt x="6709" y="4607"/>
                    <a:pt x="7020" y="5025"/>
                  </a:cubicBezTo>
                  <a:cubicBezTo>
                    <a:pt x="7606" y="5037"/>
                    <a:pt x="8156" y="5073"/>
                    <a:pt x="8347" y="5169"/>
                  </a:cubicBezTo>
                  <a:cubicBezTo>
                    <a:pt x="7414" y="4177"/>
                    <a:pt x="6279" y="3400"/>
                    <a:pt x="5263" y="2455"/>
                  </a:cubicBezTo>
                  <a:cubicBezTo>
                    <a:pt x="4701" y="2001"/>
                    <a:pt x="4474" y="1212"/>
                    <a:pt x="3805" y="650"/>
                  </a:cubicBezTo>
                  <a:cubicBezTo>
                    <a:pt x="3302" y="352"/>
                    <a:pt x="2800" y="136"/>
                    <a:pt x="2215" y="17"/>
                  </a:cubicBezTo>
                  <a:cubicBezTo>
                    <a:pt x="2203" y="53"/>
                    <a:pt x="2191" y="89"/>
                    <a:pt x="2179" y="124"/>
                  </a:cubicBezTo>
                  <a:cubicBezTo>
                    <a:pt x="1922" y="39"/>
                    <a:pt x="1694" y="1"/>
                    <a:pt x="1493" y="1"/>
                  </a:cubicBezTo>
                  <a:close/>
                </a:path>
              </a:pathLst>
            </a:custGeom>
            <a:solidFill>
              <a:srgbClr val="4D6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27;p56"/>
            <p:cNvSpPr/>
            <p:nvPr/>
          </p:nvSpPr>
          <p:spPr>
            <a:xfrm>
              <a:off x="4449950" y="3333075"/>
              <a:ext cx="625" cy="325"/>
            </a:xfrm>
            <a:custGeom>
              <a:avLst/>
              <a:gdLst/>
              <a:ahLst/>
              <a:cxnLst/>
              <a:rect l="l" t="t" r="r" b="b"/>
              <a:pathLst>
                <a:path w="25" h="13" extrusionOk="0">
                  <a:moveTo>
                    <a:pt x="1" y="1"/>
                  </a:moveTo>
                  <a:cubicBezTo>
                    <a:pt x="13" y="1"/>
                    <a:pt x="13" y="13"/>
                    <a:pt x="24" y="13"/>
                  </a:cubicBezTo>
                  <a:cubicBezTo>
                    <a:pt x="24" y="13"/>
                    <a:pt x="24" y="1"/>
                    <a:pt x="24" y="1"/>
                  </a:cubicBezTo>
                  <a:close/>
                </a:path>
              </a:pathLst>
            </a:custGeom>
            <a:solidFill>
              <a:srgbClr val="072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28;p56"/>
            <p:cNvSpPr/>
            <p:nvPr/>
          </p:nvSpPr>
          <p:spPr>
            <a:xfrm>
              <a:off x="4287675" y="3250050"/>
              <a:ext cx="199650" cy="111450"/>
            </a:xfrm>
            <a:custGeom>
              <a:avLst/>
              <a:gdLst/>
              <a:ahLst/>
              <a:cxnLst/>
              <a:rect l="l" t="t" r="r" b="b"/>
              <a:pathLst>
                <a:path w="7986" h="4458" extrusionOk="0">
                  <a:moveTo>
                    <a:pt x="3431" y="1803"/>
                  </a:moveTo>
                  <a:cubicBezTo>
                    <a:pt x="3551" y="1803"/>
                    <a:pt x="3671" y="1923"/>
                    <a:pt x="3659" y="2055"/>
                  </a:cubicBezTo>
                  <a:cubicBezTo>
                    <a:pt x="3659" y="2186"/>
                    <a:pt x="3563" y="2294"/>
                    <a:pt x="3431" y="2294"/>
                  </a:cubicBezTo>
                  <a:lnTo>
                    <a:pt x="3396" y="2294"/>
                  </a:lnTo>
                  <a:cubicBezTo>
                    <a:pt x="3396" y="2294"/>
                    <a:pt x="3384" y="2294"/>
                    <a:pt x="3372" y="2306"/>
                  </a:cubicBezTo>
                  <a:lnTo>
                    <a:pt x="3360" y="2306"/>
                  </a:lnTo>
                  <a:cubicBezTo>
                    <a:pt x="3348" y="2306"/>
                    <a:pt x="3336" y="2317"/>
                    <a:pt x="3324" y="2317"/>
                  </a:cubicBezTo>
                  <a:cubicBezTo>
                    <a:pt x="3276" y="2353"/>
                    <a:pt x="3216" y="2389"/>
                    <a:pt x="3157" y="2425"/>
                  </a:cubicBezTo>
                  <a:cubicBezTo>
                    <a:pt x="3118" y="2444"/>
                    <a:pt x="3079" y="2453"/>
                    <a:pt x="3041" y="2453"/>
                  </a:cubicBezTo>
                  <a:cubicBezTo>
                    <a:pt x="2959" y="2453"/>
                    <a:pt x="2883" y="2411"/>
                    <a:pt x="2834" y="2329"/>
                  </a:cubicBezTo>
                  <a:cubicBezTo>
                    <a:pt x="2774" y="2222"/>
                    <a:pt x="2798" y="2066"/>
                    <a:pt x="2917" y="2007"/>
                  </a:cubicBezTo>
                  <a:cubicBezTo>
                    <a:pt x="3085" y="1911"/>
                    <a:pt x="3228" y="1815"/>
                    <a:pt x="3431" y="1803"/>
                  </a:cubicBezTo>
                  <a:close/>
                  <a:moveTo>
                    <a:pt x="5849" y="0"/>
                  </a:moveTo>
                  <a:cubicBezTo>
                    <a:pt x="5526" y="0"/>
                    <a:pt x="5200" y="57"/>
                    <a:pt x="4902" y="166"/>
                  </a:cubicBezTo>
                  <a:cubicBezTo>
                    <a:pt x="4041" y="501"/>
                    <a:pt x="4113" y="1206"/>
                    <a:pt x="3969" y="1493"/>
                  </a:cubicBezTo>
                  <a:cubicBezTo>
                    <a:pt x="3425" y="1134"/>
                    <a:pt x="2736" y="884"/>
                    <a:pt x="2085" y="884"/>
                  </a:cubicBezTo>
                  <a:cubicBezTo>
                    <a:pt x="1479" y="884"/>
                    <a:pt x="907" y="1101"/>
                    <a:pt x="515" y="1648"/>
                  </a:cubicBezTo>
                  <a:cubicBezTo>
                    <a:pt x="61" y="2282"/>
                    <a:pt x="1" y="2855"/>
                    <a:pt x="575" y="3369"/>
                  </a:cubicBezTo>
                  <a:cubicBezTo>
                    <a:pt x="718" y="3501"/>
                    <a:pt x="885" y="3608"/>
                    <a:pt x="1053" y="3692"/>
                  </a:cubicBezTo>
                  <a:cubicBezTo>
                    <a:pt x="1208" y="3130"/>
                    <a:pt x="1615" y="2688"/>
                    <a:pt x="2188" y="2461"/>
                  </a:cubicBezTo>
                  <a:cubicBezTo>
                    <a:pt x="2218" y="2450"/>
                    <a:pt x="2245" y="2445"/>
                    <a:pt x="2271" y="2445"/>
                  </a:cubicBezTo>
                  <a:cubicBezTo>
                    <a:pt x="2495" y="2445"/>
                    <a:pt x="2567" y="2831"/>
                    <a:pt x="2320" y="2927"/>
                  </a:cubicBezTo>
                  <a:cubicBezTo>
                    <a:pt x="1901" y="3083"/>
                    <a:pt x="1591" y="3429"/>
                    <a:pt x="1483" y="3848"/>
                  </a:cubicBezTo>
                  <a:cubicBezTo>
                    <a:pt x="1801" y="3918"/>
                    <a:pt x="2138" y="3937"/>
                    <a:pt x="2486" y="3937"/>
                  </a:cubicBezTo>
                  <a:cubicBezTo>
                    <a:pt x="2609" y="3937"/>
                    <a:pt x="2733" y="3934"/>
                    <a:pt x="2858" y="3931"/>
                  </a:cubicBezTo>
                  <a:cubicBezTo>
                    <a:pt x="2870" y="3668"/>
                    <a:pt x="2929" y="3405"/>
                    <a:pt x="3121" y="3226"/>
                  </a:cubicBezTo>
                  <a:cubicBezTo>
                    <a:pt x="3232" y="3114"/>
                    <a:pt x="3381" y="3060"/>
                    <a:pt x="3530" y="3060"/>
                  </a:cubicBezTo>
                  <a:cubicBezTo>
                    <a:pt x="3636" y="3060"/>
                    <a:pt x="3743" y="3088"/>
                    <a:pt x="3838" y="3142"/>
                  </a:cubicBezTo>
                  <a:cubicBezTo>
                    <a:pt x="4065" y="3262"/>
                    <a:pt x="4208" y="3513"/>
                    <a:pt x="4208" y="3776"/>
                  </a:cubicBezTo>
                  <a:cubicBezTo>
                    <a:pt x="4208" y="3824"/>
                    <a:pt x="4196" y="3871"/>
                    <a:pt x="4185" y="3907"/>
                  </a:cubicBezTo>
                  <a:cubicBezTo>
                    <a:pt x="4770" y="3943"/>
                    <a:pt x="5320" y="4075"/>
                    <a:pt x="5822" y="4457"/>
                  </a:cubicBezTo>
                  <a:cubicBezTo>
                    <a:pt x="5679" y="4206"/>
                    <a:pt x="5703" y="3967"/>
                    <a:pt x="5822" y="3728"/>
                  </a:cubicBezTo>
                  <a:lnTo>
                    <a:pt x="5822" y="3728"/>
                  </a:lnTo>
                  <a:cubicBezTo>
                    <a:pt x="5786" y="3740"/>
                    <a:pt x="5738" y="3740"/>
                    <a:pt x="5691" y="3740"/>
                  </a:cubicBezTo>
                  <a:cubicBezTo>
                    <a:pt x="5684" y="3741"/>
                    <a:pt x="5677" y="3741"/>
                    <a:pt x="5671" y="3741"/>
                  </a:cubicBezTo>
                  <a:cubicBezTo>
                    <a:pt x="5540" y="3741"/>
                    <a:pt x="5464" y="3627"/>
                    <a:pt x="5464" y="3513"/>
                  </a:cubicBezTo>
                  <a:cubicBezTo>
                    <a:pt x="5344" y="3393"/>
                    <a:pt x="5356" y="3154"/>
                    <a:pt x="5547" y="3106"/>
                  </a:cubicBezTo>
                  <a:cubicBezTo>
                    <a:pt x="5606" y="3093"/>
                    <a:pt x="5665" y="3084"/>
                    <a:pt x="5723" y="3084"/>
                  </a:cubicBezTo>
                  <a:cubicBezTo>
                    <a:pt x="5817" y="3084"/>
                    <a:pt x="5908" y="3107"/>
                    <a:pt x="5990" y="3166"/>
                  </a:cubicBezTo>
                  <a:cubicBezTo>
                    <a:pt x="6025" y="3190"/>
                    <a:pt x="6061" y="3214"/>
                    <a:pt x="6097" y="3250"/>
                  </a:cubicBezTo>
                  <a:cubicBezTo>
                    <a:pt x="6109" y="3262"/>
                    <a:pt x="6121" y="3262"/>
                    <a:pt x="6133" y="3262"/>
                  </a:cubicBezTo>
                  <a:cubicBezTo>
                    <a:pt x="6145" y="3262"/>
                    <a:pt x="6169" y="3274"/>
                    <a:pt x="6181" y="3274"/>
                  </a:cubicBezTo>
                  <a:cubicBezTo>
                    <a:pt x="6348" y="3106"/>
                    <a:pt x="6551" y="2939"/>
                    <a:pt x="6755" y="2772"/>
                  </a:cubicBezTo>
                  <a:cubicBezTo>
                    <a:pt x="6695" y="2700"/>
                    <a:pt x="6623" y="2640"/>
                    <a:pt x="6563" y="2569"/>
                  </a:cubicBezTo>
                  <a:cubicBezTo>
                    <a:pt x="6109" y="2377"/>
                    <a:pt x="5619" y="2353"/>
                    <a:pt x="5141" y="2294"/>
                  </a:cubicBezTo>
                  <a:cubicBezTo>
                    <a:pt x="4985" y="2270"/>
                    <a:pt x="4818" y="2090"/>
                    <a:pt x="4938" y="1935"/>
                  </a:cubicBezTo>
                  <a:cubicBezTo>
                    <a:pt x="5140" y="1658"/>
                    <a:pt x="5377" y="1545"/>
                    <a:pt x="5628" y="1545"/>
                  </a:cubicBezTo>
                  <a:cubicBezTo>
                    <a:pt x="6016" y="1545"/>
                    <a:pt x="6437" y="1814"/>
                    <a:pt x="6814" y="2162"/>
                  </a:cubicBezTo>
                  <a:lnTo>
                    <a:pt x="6826" y="2162"/>
                  </a:lnTo>
                  <a:cubicBezTo>
                    <a:pt x="6886" y="2186"/>
                    <a:pt x="6910" y="2234"/>
                    <a:pt x="6934" y="2270"/>
                  </a:cubicBezTo>
                  <a:cubicBezTo>
                    <a:pt x="6994" y="2329"/>
                    <a:pt x="7053" y="2401"/>
                    <a:pt x="7113" y="2461"/>
                  </a:cubicBezTo>
                  <a:cubicBezTo>
                    <a:pt x="7269" y="2329"/>
                    <a:pt x="7400" y="2198"/>
                    <a:pt x="7520" y="2066"/>
                  </a:cubicBezTo>
                  <a:cubicBezTo>
                    <a:pt x="7269" y="1588"/>
                    <a:pt x="6838" y="1206"/>
                    <a:pt x="6348" y="979"/>
                  </a:cubicBezTo>
                  <a:cubicBezTo>
                    <a:pt x="6111" y="855"/>
                    <a:pt x="6257" y="534"/>
                    <a:pt x="6478" y="534"/>
                  </a:cubicBezTo>
                  <a:cubicBezTo>
                    <a:pt x="6513" y="534"/>
                    <a:pt x="6550" y="542"/>
                    <a:pt x="6587" y="560"/>
                  </a:cubicBezTo>
                  <a:cubicBezTo>
                    <a:pt x="7077" y="799"/>
                    <a:pt x="7508" y="1170"/>
                    <a:pt x="7818" y="1636"/>
                  </a:cubicBezTo>
                  <a:cubicBezTo>
                    <a:pt x="7986" y="1254"/>
                    <a:pt x="7878" y="847"/>
                    <a:pt x="7221" y="405"/>
                  </a:cubicBezTo>
                  <a:cubicBezTo>
                    <a:pt x="6831" y="131"/>
                    <a:pt x="6342" y="0"/>
                    <a:pt x="5849" y="0"/>
                  </a:cubicBezTo>
                  <a:close/>
                </a:path>
              </a:pathLst>
            </a:custGeom>
            <a:solidFill>
              <a:srgbClr val="5B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29;p56"/>
            <p:cNvSpPr/>
            <p:nvPr/>
          </p:nvSpPr>
          <p:spPr>
            <a:xfrm>
              <a:off x="4287675" y="3272250"/>
              <a:ext cx="145575" cy="89250"/>
            </a:xfrm>
            <a:custGeom>
              <a:avLst/>
              <a:gdLst/>
              <a:ahLst/>
              <a:cxnLst/>
              <a:rect l="l" t="t" r="r" b="b"/>
              <a:pathLst>
                <a:path w="5823" h="3570" extrusionOk="0">
                  <a:moveTo>
                    <a:pt x="3431" y="915"/>
                  </a:moveTo>
                  <a:cubicBezTo>
                    <a:pt x="3551" y="915"/>
                    <a:pt x="3671" y="1035"/>
                    <a:pt x="3659" y="1167"/>
                  </a:cubicBezTo>
                  <a:cubicBezTo>
                    <a:pt x="3659" y="1298"/>
                    <a:pt x="3563" y="1406"/>
                    <a:pt x="3431" y="1406"/>
                  </a:cubicBezTo>
                  <a:lnTo>
                    <a:pt x="3396" y="1406"/>
                  </a:lnTo>
                  <a:cubicBezTo>
                    <a:pt x="3396" y="1406"/>
                    <a:pt x="3384" y="1406"/>
                    <a:pt x="3372" y="1418"/>
                  </a:cubicBezTo>
                  <a:lnTo>
                    <a:pt x="3360" y="1418"/>
                  </a:lnTo>
                  <a:cubicBezTo>
                    <a:pt x="3348" y="1418"/>
                    <a:pt x="3336" y="1429"/>
                    <a:pt x="3324" y="1429"/>
                  </a:cubicBezTo>
                  <a:cubicBezTo>
                    <a:pt x="3276" y="1465"/>
                    <a:pt x="3216" y="1501"/>
                    <a:pt x="3157" y="1537"/>
                  </a:cubicBezTo>
                  <a:cubicBezTo>
                    <a:pt x="3118" y="1556"/>
                    <a:pt x="3079" y="1565"/>
                    <a:pt x="3041" y="1565"/>
                  </a:cubicBezTo>
                  <a:cubicBezTo>
                    <a:pt x="2959" y="1565"/>
                    <a:pt x="2883" y="1523"/>
                    <a:pt x="2834" y="1441"/>
                  </a:cubicBezTo>
                  <a:cubicBezTo>
                    <a:pt x="2774" y="1334"/>
                    <a:pt x="2798" y="1178"/>
                    <a:pt x="2917" y="1119"/>
                  </a:cubicBezTo>
                  <a:cubicBezTo>
                    <a:pt x="3085" y="1023"/>
                    <a:pt x="3228" y="927"/>
                    <a:pt x="3431" y="915"/>
                  </a:cubicBezTo>
                  <a:close/>
                  <a:moveTo>
                    <a:pt x="2088" y="1"/>
                  </a:moveTo>
                  <a:cubicBezTo>
                    <a:pt x="1480" y="1"/>
                    <a:pt x="906" y="217"/>
                    <a:pt x="515" y="760"/>
                  </a:cubicBezTo>
                  <a:cubicBezTo>
                    <a:pt x="61" y="1394"/>
                    <a:pt x="1" y="1967"/>
                    <a:pt x="575" y="2481"/>
                  </a:cubicBezTo>
                  <a:cubicBezTo>
                    <a:pt x="718" y="2613"/>
                    <a:pt x="885" y="2720"/>
                    <a:pt x="1053" y="2804"/>
                  </a:cubicBezTo>
                  <a:cubicBezTo>
                    <a:pt x="1208" y="2242"/>
                    <a:pt x="1615" y="1800"/>
                    <a:pt x="2188" y="1573"/>
                  </a:cubicBezTo>
                  <a:cubicBezTo>
                    <a:pt x="2218" y="1562"/>
                    <a:pt x="2245" y="1557"/>
                    <a:pt x="2271" y="1557"/>
                  </a:cubicBezTo>
                  <a:cubicBezTo>
                    <a:pt x="2495" y="1557"/>
                    <a:pt x="2567" y="1943"/>
                    <a:pt x="2320" y="2039"/>
                  </a:cubicBezTo>
                  <a:cubicBezTo>
                    <a:pt x="1901" y="2195"/>
                    <a:pt x="1591" y="2541"/>
                    <a:pt x="1483" y="2960"/>
                  </a:cubicBezTo>
                  <a:cubicBezTo>
                    <a:pt x="1801" y="3030"/>
                    <a:pt x="2138" y="3049"/>
                    <a:pt x="2486" y="3049"/>
                  </a:cubicBezTo>
                  <a:cubicBezTo>
                    <a:pt x="2609" y="3049"/>
                    <a:pt x="2733" y="3046"/>
                    <a:pt x="2858" y="3043"/>
                  </a:cubicBezTo>
                  <a:cubicBezTo>
                    <a:pt x="2870" y="2780"/>
                    <a:pt x="2929" y="2517"/>
                    <a:pt x="3121" y="2338"/>
                  </a:cubicBezTo>
                  <a:cubicBezTo>
                    <a:pt x="3232" y="2226"/>
                    <a:pt x="3381" y="2172"/>
                    <a:pt x="3530" y="2172"/>
                  </a:cubicBezTo>
                  <a:cubicBezTo>
                    <a:pt x="3636" y="2172"/>
                    <a:pt x="3743" y="2200"/>
                    <a:pt x="3838" y="2254"/>
                  </a:cubicBezTo>
                  <a:cubicBezTo>
                    <a:pt x="4065" y="2374"/>
                    <a:pt x="4208" y="2625"/>
                    <a:pt x="4208" y="2888"/>
                  </a:cubicBezTo>
                  <a:cubicBezTo>
                    <a:pt x="4208" y="2936"/>
                    <a:pt x="4196" y="2983"/>
                    <a:pt x="4185" y="3019"/>
                  </a:cubicBezTo>
                  <a:cubicBezTo>
                    <a:pt x="4770" y="3055"/>
                    <a:pt x="5320" y="3187"/>
                    <a:pt x="5822" y="3569"/>
                  </a:cubicBezTo>
                  <a:cubicBezTo>
                    <a:pt x="5679" y="3330"/>
                    <a:pt x="5703" y="3091"/>
                    <a:pt x="5822" y="2864"/>
                  </a:cubicBezTo>
                  <a:cubicBezTo>
                    <a:pt x="5810" y="2864"/>
                    <a:pt x="5810" y="2852"/>
                    <a:pt x="5798" y="2852"/>
                  </a:cubicBezTo>
                  <a:lnTo>
                    <a:pt x="5691" y="2852"/>
                  </a:lnTo>
                  <a:cubicBezTo>
                    <a:pt x="5684" y="2853"/>
                    <a:pt x="5677" y="2853"/>
                    <a:pt x="5671" y="2853"/>
                  </a:cubicBezTo>
                  <a:cubicBezTo>
                    <a:pt x="5540" y="2853"/>
                    <a:pt x="5464" y="2739"/>
                    <a:pt x="5464" y="2625"/>
                  </a:cubicBezTo>
                  <a:cubicBezTo>
                    <a:pt x="5392" y="2565"/>
                    <a:pt x="5368" y="2446"/>
                    <a:pt x="5392" y="2362"/>
                  </a:cubicBezTo>
                  <a:cubicBezTo>
                    <a:pt x="4854" y="1728"/>
                    <a:pt x="4304" y="1131"/>
                    <a:pt x="3790" y="497"/>
                  </a:cubicBezTo>
                  <a:cubicBezTo>
                    <a:pt x="3281" y="199"/>
                    <a:pt x="2670" y="1"/>
                    <a:pt x="2088" y="1"/>
                  </a:cubicBezTo>
                  <a:close/>
                </a:path>
              </a:pathLst>
            </a:custGeom>
            <a:solidFill>
              <a:srgbClr val="4D6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30;p56"/>
            <p:cNvSpPr/>
            <p:nvPr/>
          </p:nvSpPr>
          <p:spPr>
            <a:xfrm>
              <a:off x="4297850" y="3143400"/>
              <a:ext cx="151225" cy="81225"/>
            </a:xfrm>
            <a:custGeom>
              <a:avLst/>
              <a:gdLst/>
              <a:ahLst/>
              <a:cxnLst/>
              <a:rect l="l" t="t" r="r" b="b"/>
              <a:pathLst>
                <a:path w="6049" h="3249" extrusionOk="0">
                  <a:moveTo>
                    <a:pt x="2632" y="1"/>
                  </a:moveTo>
                  <a:cubicBezTo>
                    <a:pt x="2470" y="1"/>
                    <a:pt x="2305" y="26"/>
                    <a:pt x="2140" y="81"/>
                  </a:cubicBezTo>
                  <a:cubicBezTo>
                    <a:pt x="1370" y="334"/>
                    <a:pt x="1207" y="1143"/>
                    <a:pt x="1736" y="1737"/>
                  </a:cubicBezTo>
                  <a:lnTo>
                    <a:pt x="1736" y="1737"/>
                  </a:lnTo>
                  <a:cubicBezTo>
                    <a:pt x="1607" y="1708"/>
                    <a:pt x="1429" y="1689"/>
                    <a:pt x="1247" y="1689"/>
                  </a:cubicBezTo>
                  <a:cubicBezTo>
                    <a:pt x="971" y="1689"/>
                    <a:pt x="684" y="1732"/>
                    <a:pt x="538" y="1850"/>
                  </a:cubicBezTo>
                  <a:cubicBezTo>
                    <a:pt x="0" y="2280"/>
                    <a:pt x="466" y="2842"/>
                    <a:pt x="968" y="3021"/>
                  </a:cubicBezTo>
                  <a:cubicBezTo>
                    <a:pt x="1171" y="3090"/>
                    <a:pt x="1394" y="3117"/>
                    <a:pt x="1629" y="3117"/>
                  </a:cubicBezTo>
                  <a:cubicBezTo>
                    <a:pt x="2560" y="3117"/>
                    <a:pt x="3696" y="2691"/>
                    <a:pt x="4657" y="2691"/>
                  </a:cubicBezTo>
                  <a:cubicBezTo>
                    <a:pt x="5199" y="2691"/>
                    <a:pt x="5685" y="2826"/>
                    <a:pt x="6049" y="3248"/>
                  </a:cubicBezTo>
                  <a:cubicBezTo>
                    <a:pt x="5678" y="2627"/>
                    <a:pt x="5200" y="2185"/>
                    <a:pt x="4638" y="1730"/>
                  </a:cubicBezTo>
                  <a:cubicBezTo>
                    <a:pt x="4052" y="1264"/>
                    <a:pt x="3933" y="1372"/>
                    <a:pt x="3216" y="1324"/>
                  </a:cubicBezTo>
                  <a:cubicBezTo>
                    <a:pt x="3206" y="865"/>
                    <a:pt x="3594" y="834"/>
                    <a:pt x="3958" y="834"/>
                  </a:cubicBezTo>
                  <a:cubicBezTo>
                    <a:pt x="4014" y="834"/>
                    <a:pt x="4070" y="835"/>
                    <a:pt x="4123" y="835"/>
                  </a:cubicBezTo>
                  <a:cubicBezTo>
                    <a:pt x="4156" y="835"/>
                    <a:pt x="4189" y="835"/>
                    <a:pt x="4220" y="834"/>
                  </a:cubicBezTo>
                  <a:cubicBezTo>
                    <a:pt x="3823" y="361"/>
                    <a:pt x="3246" y="1"/>
                    <a:pt x="2632" y="1"/>
                  </a:cubicBezTo>
                  <a:close/>
                </a:path>
              </a:pathLst>
            </a:custGeom>
            <a:solidFill>
              <a:srgbClr val="4D6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31;p56"/>
            <p:cNvSpPr/>
            <p:nvPr/>
          </p:nvSpPr>
          <p:spPr>
            <a:xfrm>
              <a:off x="4174725" y="3197100"/>
              <a:ext cx="121325" cy="71150"/>
            </a:xfrm>
            <a:custGeom>
              <a:avLst/>
              <a:gdLst/>
              <a:ahLst/>
              <a:cxnLst/>
              <a:rect l="l" t="t" r="r" b="b"/>
              <a:pathLst>
                <a:path w="4853" h="2846" extrusionOk="0">
                  <a:moveTo>
                    <a:pt x="0" y="1"/>
                  </a:moveTo>
                  <a:cubicBezTo>
                    <a:pt x="1315" y="1005"/>
                    <a:pt x="2188" y="2164"/>
                    <a:pt x="3634" y="2846"/>
                  </a:cubicBezTo>
                  <a:cubicBezTo>
                    <a:pt x="4853" y="2153"/>
                    <a:pt x="4190" y="550"/>
                    <a:pt x="3053" y="550"/>
                  </a:cubicBezTo>
                  <a:cubicBezTo>
                    <a:pt x="2974" y="550"/>
                    <a:pt x="2893" y="558"/>
                    <a:pt x="2809" y="574"/>
                  </a:cubicBezTo>
                  <a:cubicBezTo>
                    <a:pt x="2486" y="643"/>
                    <a:pt x="2359" y="694"/>
                    <a:pt x="2235" y="694"/>
                  </a:cubicBezTo>
                  <a:cubicBezTo>
                    <a:pt x="2097" y="694"/>
                    <a:pt x="1962" y="631"/>
                    <a:pt x="1566" y="455"/>
                  </a:cubicBezTo>
                  <a:cubicBezTo>
                    <a:pt x="1052" y="228"/>
                    <a:pt x="526" y="156"/>
                    <a:pt x="0"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32;p56"/>
            <p:cNvSpPr/>
            <p:nvPr/>
          </p:nvSpPr>
          <p:spPr>
            <a:xfrm>
              <a:off x="4174725" y="3197100"/>
              <a:ext cx="91775" cy="71150"/>
            </a:xfrm>
            <a:custGeom>
              <a:avLst/>
              <a:gdLst/>
              <a:ahLst/>
              <a:cxnLst/>
              <a:rect l="l" t="t" r="r" b="b"/>
              <a:pathLst>
                <a:path w="3671" h="2846" extrusionOk="0">
                  <a:moveTo>
                    <a:pt x="0" y="1"/>
                  </a:moveTo>
                  <a:lnTo>
                    <a:pt x="0" y="1"/>
                  </a:lnTo>
                  <a:cubicBezTo>
                    <a:pt x="1315" y="1005"/>
                    <a:pt x="2188" y="2164"/>
                    <a:pt x="3634" y="2846"/>
                  </a:cubicBezTo>
                  <a:cubicBezTo>
                    <a:pt x="3646" y="2834"/>
                    <a:pt x="3658" y="2822"/>
                    <a:pt x="3670" y="2822"/>
                  </a:cubicBezTo>
                  <a:cubicBezTo>
                    <a:pt x="3515" y="2427"/>
                    <a:pt x="3276" y="1830"/>
                    <a:pt x="2869" y="1614"/>
                  </a:cubicBezTo>
                  <a:cubicBezTo>
                    <a:pt x="2754" y="1557"/>
                    <a:pt x="2628" y="1549"/>
                    <a:pt x="2498" y="1549"/>
                  </a:cubicBezTo>
                  <a:cubicBezTo>
                    <a:pt x="2451" y="1549"/>
                    <a:pt x="2403" y="1550"/>
                    <a:pt x="2355" y="1550"/>
                  </a:cubicBezTo>
                  <a:cubicBezTo>
                    <a:pt x="2205" y="1550"/>
                    <a:pt x="2054" y="1541"/>
                    <a:pt x="1913" y="1459"/>
                  </a:cubicBezTo>
                  <a:cubicBezTo>
                    <a:pt x="1244" y="1088"/>
                    <a:pt x="694" y="527"/>
                    <a:pt x="96" y="37"/>
                  </a:cubicBezTo>
                  <a:cubicBezTo>
                    <a:pt x="60" y="25"/>
                    <a:pt x="36" y="13"/>
                    <a:pt x="0" y="1"/>
                  </a:cubicBezTo>
                  <a:close/>
                </a:path>
              </a:pathLst>
            </a:custGeom>
            <a:solidFill>
              <a:srgbClr val="4D6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33;p56"/>
            <p:cNvSpPr/>
            <p:nvPr/>
          </p:nvSpPr>
          <p:spPr>
            <a:xfrm>
              <a:off x="4122125" y="3286550"/>
              <a:ext cx="121050" cy="111700"/>
            </a:xfrm>
            <a:custGeom>
              <a:avLst/>
              <a:gdLst/>
              <a:ahLst/>
              <a:cxnLst/>
              <a:rect l="l" t="t" r="r" b="b"/>
              <a:pathLst>
                <a:path w="4842" h="4468" extrusionOk="0">
                  <a:moveTo>
                    <a:pt x="1674" y="2435"/>
                  </a:moveTo>
                  <a:cubicBezTo>
                    <a:pt x="1782" y="2447"/>
                    <a:pt x="1877" y="2531"/>
                    <a:pt x="1877" y="2651"/>
                  </a:cubicBezTo>
                  <a:lnTo>
                    <a:pt x="1877" y="2722"/>
                  </a:lnTo>
                  <a:cubicBezTo>
                    <a:pt x="1877" y="2830"/>
                    <a:pt x="1782" y="2925"/>
                    <a:pt x="1674" y="2925"/>
                  </a:cubicBezTo>
                  <a:cubicBezTo>
                    <a:pt x="1554" y="2925"/>
                    <a:pt x="1459" y="2830"/>
                    <a:pt x="1459" y="2722"/>
                  </a:cubicBezTo>
                  <a:lnTo>
                    <a:pt x="1459" y="2651"/>
                  </a:lnTo>
                  <a:cubicBezTo>
                    <a:pt x="1459" y="2543"/>
                    <a:pt x="1554" y="2435"/>
                    <a:pt x="1674" y="2435"/>
                  </a:cubicBezTo>
                  <a:close/>
                  <a:moveTo>
                    <a:pt x="3443" y="1"/>
                  </a:moveTo>
                  <a:cubicBezTo>
                    <a:pt x="3067" y="1"/>
                    <a:pt x="2688" y="160"/>
                    <a:pt x="2427" y="511"/>
                  </a:cubicBezTo>
                  <a:cubicBezTo>
                    <a:pt x="2165" y="245"/>
                    <a:pt x="1901" y="134"/>
                    <a:pt x="1649" y="134"/>
                  </a:cubicBezTo>
                  <a:cubicBezTo>
                    <a:pt x="1050" y="134"/>
                    <a:pt x="521" y="762"/>
                    <a:pt x="252" y="1443"/>
                  </a:cubicBezTo>
                  <a:cubicBezTo>
                    <a:pt x="72" y="1897"/>
                    <a:pt x="1" y="2471"/>
                    <a:pt x="84" y="2973"/>
                  </a:cubicBezTo>
                  <a:cubicBezTo>
                    <a:pt x="156" y="3475"/>
                    <a:pt x="443" y="4049"/>
                    <a:pt x="156" y="4467"/>
                  </a:cubicBezTo>
                  <a:cubicBezTo>
                    <a:pt x="789" y="4312"/>
                    <a:pt x="1495" y="4001"/>
                    <a:pt x="2164" y="3643"/>
                  </a:cubicBezTo>
                  <a:cubicBezTo>
                    <a:pt x="2116" y="3487"/>
                    <a:pt x="2128" y="3344"/>
                    <a:pt x="2152" y="3188"/>
                  </a:cubicBezTo>
                  <a:cubicBezTo>
                    <a:pt x="2152" y="3165"/>
                    <a:pt x="2152" y="3153"/>
                    <a:pt x="2152" y="3129"/>
                  </a:cubicBezTo>
                  <a:cubicBezTo>
                    <a:pt x="2152" y="3093"/>
                    <a:pt x="2164" y="3045"/>
                    <a:pt x="2188" y="3021"/>
                  </a:cubicBezTo>
                  <a:cubicBezTo>
                    <a:pt x="2200" y="2961"/>
                    <a:pt x="2212" y="2925"/>
                    <a:pt x="2224" y="2866"/>
                  </a:cubicBezTo>
                  <a:cubicBezTo>
                    <a:pt x="2253" y="2771"/>
                    <a:pt x="2336" y="2720"/>
                    <a:pt x="2421" y="2720"/>
                  </a:cubicBezTo>
                  <a:cubicBezTo>
                    <a:pt x="2475" y="2720"/>
                    <a:pt x="2529" y="2740"/>
                    <a:pt x="2571" y="2782"/>
                  </a:cubicBezTo>
                  <a:cubicBezTo>
                    <a:pt x="2702" y="2890"/>
                    <a:pt x="2810" y="3081"/>
                    <a:pt x="2893" y="3224"/>
                  </a:cubicBezTo>
                  <a:cubicBezTo>
                    <a:pt x="3778" y="2973"/>
                    <a:pt x="3300" y="1969"/>
                    <a:pt x="2810" y="1587"/>
                  </a:cubicBezTo>
                  <a:cubicBezTo>
                    <a:pt x="2648" y="1468"/>
                    <a:pt x="2710" y="1194"/>
                    <a:pt x="2899" y="1194"/>
                  </a:cubicBezTo>
                  <a:cubicBezTo>
                    <a:pt x="2919" y="1194"/>
                    <a:pt x="2942" y="1197"/>
                    <a:pt x="2965" y="1204"/>
                  </a:cubicBezTo>
                  <a:cubicBezTo>
                    <a:pt x="3587" y="1383"/>
                    <a:pt x="3766" y="1921"/>
                    <a:pt x="3850" y="2507"/>
                  </a:cubicBezTo>
                  <a:cubicBezTo>
                    <a:pt x="4387" y="2256"/>
                    <a:pt x="4842" y="1611"/>
                    <a:pt x="4710" y="989"/>
                  </a:cubicBezTo>
                  <a:cubicBezTo>
                    <a:pt x="4580" y="369"/>
                    <a:pt x="4015" y="1"/>
                    <a:pt x="3443"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34;p56"/>
            <p:cNvSpPr/>
            <p:nvPr/>
          </p:nvSpPr>
          <p:spPr>
            <a:xfrm>
              <a:off x="4122125" y="3289800"/>
              <a:ext cx="56200" cy="97700"/>
            </a:xfrm>
            <a:custGeom>
              <a:avLst/>
              <a:gdLst/>
              <a:ahLst/>
              <a:cxnLst/>
              <a:rect l="l" t="t" r="r" b="b"/>
              <a:pathLst>
                <a:path w="2248" h="3908" extrusionOk="0">
                  <a:moveTo>
                    <a:pt x="1649" y="0"/>
                  </a:moveTo>
                  <a:cubicBezTo>
                    <a:pt x="1055" y="0"/>
                    <a:pt x="521" y="630"/>
                    <a:pt x="252" y="1313"/>
                  </a:cubicBezTo>
                  <a:cubicBezTo>
                    <a:pt x="72" y="1767"/>
                    <a:pt x="1" y="2353"/>
                    <a:pt x="84" y="2843"/>
                  </a:cubicBezTo>
                  <a:cubicBezTo>
                    <a:pt x="132" y="3190"/>
                    <a:pt x="287" y="3572"/>
                    <a:pt x="287" y="3907"/>
                  </a:cubicBezTo>
                  <a:cubicBezTo>
                    <a:pt x="610" y="3465"/>
                    <a:pt x="909" y="2987"/>
                    <a:pt x="1160" y="2449"/>
                  </a:cubicBezTo>
                  <a:cubicBezTo>
                    <a:pt x="1495" y="1767"/>
                    <a:pt x="1794" y="907"/>
                    <a:pt x="2248" y="225"/>
                  </a:cubicBezTo>
                  <a:cubicBezTo>
                    <a:pt x="2046" y="69"/>
                    <a:pt x="1844" y="0"/>
                    <a:pt x="1649" y="0"/>
                  </a:cubicBezTo>
                  <a:close/>
                </a:path>
              </a:pathLst>
            </a:custGeom>
            <a:solidFill>
              <a:srgbClr val="4D6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35;p56"/>
            <p:cNvSpPr/>
            <p:nvPr/>
          </p:nvSpPr>
          <p:spPr>
            <a:xfrm>
              <a:off x="4418275" y="3372775"/>
              <a:ext cx="87575" cy="101975"/>
            </a:xfrm>
            <a:custGeom>
              <a:avLst/>
              <a:gdLst/>
              <a:ahLst/>
              <a:cxnLst/>
              <a:rect l="l" t="t" r="r" b="b"/>
              <a:pathLst>
                <a:path w="3503" h="4079" extrusionOk="0">
                  <a:moveTo>
                    <a:pt x="2145" y="2244"/>
                  </a:moveTo>
                  <a:cubicBezTo>
                    <a:pt x="2159" y="2244"/>
                    <a:pt x="2173" y="2246"/>
                    <a:pt x="2188" y="2250"/>
                  </a:cubicBezTo>
                  <a:cubicBezTo>
                    <a:pt x="2272" y="2274"/>
                    <a:pt x="2319" y="2369"/>
                    <a:pt x="2296" y="2453"/>
                  </a:cubicBezTo>
                  <a:lnTo>
                    <a:pt x="2284" y="2501"/>
                  </a:lnTo>
                  <a:cubicBezTo>
                    <a:pt x="2264" y="2570"/>
                    <a:pt x="2195" y="2614"/>
                    <a:pt x="2125" y="2614"/>
                  </a:cubicBezTo>
                  <a:cubicBezTo>
                    <a:pt x="2110" y="2614"/>
                    <a:pt x="2095" y="2612"/>
                    <a:pt x="2080" y="2608"/>
                  </a:cubicBezTo>
                  <a:cubicBezTo>
                    <a:pt x="1997" y="2584"/>
                    <a:pt x="1949" y="2489"/>
                    <a:pt x="1973" y="2405"/>
                  </a:cubicBezTo>
                  <a:lnTo>
                    <a:pt x="1985" y="2357"/>
                  </a:lnTo>
                  <a:cubicBezTo>
                    <a:pt x="2014" y="2288"/>
                    <a:pt x="2077" y="2244"/>
                    <a:pt x="2145" y="2244"/>
                  </a:cubicBezTo>
                  <a:close/>
                  <a:moveTo>
                    <a:pt x="1097" y="1"/>
                  </a:moveTo>
                  <a:cubicBezTo>
                    <a:pt x="749" y="1"/>
                    <a:pt x="403" y="172"/>
                    <a:pt x="228" y="516"/>
                  </a:cubicBezTo>
                  <a:cubicBezTo>
                    <a:pt x="0" y="947"/>
                    <a:pt x="192" y="1532"/>
                    <a:pt x="538" y="1831"/>
                  </a:cubicBezTo>
                  <a:cubicBezTo>
                    <a:pt x="730" y="1413"/>
                    <a:pt x="981" y="1042"/>
                    <a:pt x="1483" y="1042"/>
                  </a:cubicBezTo>
                  <a:cubicBezTo>
                    <a:pt x="1686" y="1042"/>
                    <a:pt x="1686" y="1293"/>
                    <a:pt x="1519" y="1365"/>
                  </a:cubicBezTo>
                  <a:cubicBezTo>
                    <a:pt x="1076" y="1544"/>
                    <a:pt x="491" y="2190"/>
                    <a:pt x="1112" y="2560"/>
                  </a:cubicBezTo>
                  <a:cubicBezTo>
                    <a:pt x="1208" y="2477"/>
                    <a:pt x="1315" y="2357"/>
                    <a:pt x="1435" y="2309"/>
                  </a:cubicBezTo>
                  <a:cubicBezTo>
                    <a:pt x="1461" y="2295"/>
                    <a:pt x="1489" y="2288"/>
                    <a:pt x="1517" y="2288"/>
                  </a:cubicBezTo>
                  <a:cubicBezTo>
                    <a:pt x="1603" y="2288"/>
                    <a:pt x="1683" y="2353"/>
                    <a:pt x="1674" y="2453"/>
                  </a:cubicBezTo>
                  <a:cubicBezTo>
                    <a:pt x="1674" y="2489"/>
                    <a:pt x="1674" y="2525"/>
                    <a:pt x="1674" y="2560"/>
                  </a:cubicBezTo>
                  <a:cubicBezTo>
                    <a:pt x="1686" y="2596"/>
                    <a:pt x="1686" y="2620"/>
                    <a:pt x="1674" y="2656"/>
                  </a:cubicBezTo>
                  <a:cubicBezTo>
                    <a:pt x="1674" y="2668"/>
                    <a:pt x="1674" y="2680"/>
                    <a:pt x="1662" y="2692"/>
                  </a:cubicBezTo>
                  <a:cubicBezTo>
                    <a:pt x="1650" y="2823"/>
                    <a:pt x="1626" y="2931"/>
                    <a:pt x="1554" y="3039"/>
                  </a:cubicBezTo>
                  <a:cubicBezTo>
                    <a:pt x="1985" y="3457"/>
                    <a:pt x="2451" y="3828"/>
                    <a:pt x="2881" y="4079"/>
                  </a:cubicBezTo>
                  <a:cubicBezTo>
                    <a:pt x="2750" y="3708"/>
                    <a:pt x="3096" y="3337"/>
                    <a:pt x="3264" y="2991"/>
                  </a:cubicBezTo>
                  <a:cubicBezTo>
                    <a:pt x="3431" y="2632"/>
                    <a:pt x="3503" y="2190"/>
                    <a:pt x="3467" y="1807"/>
                  </a:cubicBezTo>
                  <a:cubicBezTo>
                    <a:pt x="3400" y="1159"/>
                    <a:pt x="3068" y="496"/>
                    <a:pt x="2505" y="496"/>
                  </a:cubicBezTo>
                  <a:cubicBezTo>
                    <a:pt x="2362" y="496"/>
                    <a:pt x="2205" y="539"/>
                    <a:pt x="2033" y="636"/>
                  </a:cubicBezTo>
                  <a:cubicBezTo>
                    <a:pt x="1875" y="214"/>
                    <a:pt x="1485" y="1"/>
                    <a:pt x="1097"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36;p56"/>
            <p:cNvSpPr/>
            <p:nvPr/>
          </p:nvSpPr>
          <p:spPr>
            <a:xfrm>
              <a:off x="4473250" y="3385225"/>
              <a:ext cx="32600" cy="80850"/>
            </a:xfrm>
            <a:custGeom>
              <a:avLst/>
              <a:gdLst/>
              <a:ahLst/>
              <a:cxnLst/>
              <a:rect l="l" t="t" r="r" b="b"/>
              <a:pathLst>
                <a:path w="1304" h="3234" extrusionOk="0">
                  <a:moveTo>
                    <a:pt x="315" y="1"/>
                  </a:moveTo>
                  <a:cubicBezTo>
                    <a:pt x="217" y="1"/>
                    <a:pt x="112" y="21"/>
                    <a:pt x="1" y="66"/>
                  </a:cubicBezTo>
                  <a:cubicBezTo>
                    <a:pt x="204" y="676"/>
                    <a:pt x="240" y="1381"/>
                    <a:pt x="336" y="1967"/>
                  </a:cubicBezTo>
                  <a:cubicBezTo>
                    <a:pt x="419" y="2421"/>
                    <a:pt x="527" y="2839"/>
                    <a:pt x="682" y="3234"/>
                  </a:cubicBezTo>
                  <a:cubicBezTo>
                    <a:pt x="754" y="2983"/>
                    <a:pt x="945" y="2732"/>
                    <a:pt x="1065" y="2493"/>
                  </a:cubicBezTo>
                  <a:cubicBezTo>
                    <a:pt x="1232" y="2134"/>
                    <a:pt x="1304" y="1692"/>
                    <a:pt x="1256" y="1309"/>
                  </a:cubicBezTo>
                  <a:cubicBezTo>
                    <a:pt x="1195" y="659"/>
                    <a:pt x="867" y="1"/>
                    <a:pt x="315" y="1"/>
                  </a:cubicBezTo>
                  <a:close/>
                </a:path>
              </a:pathLst>
            </a:custGeom>
            <a:solidFill>
              <a:srgbClr val="5B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37;p56"/>
            <p:cNvSpPr/>
            <p:nvPr/>
          </p:nvSpPr>
          <p:spPr>
            <a:xfrm>
              <a:off x="4074000" y="3420375"/>
              <a:ext cx="115100" cy="89950"/>
            </a:xfrm>
            <a:custGeom>
              <a:avLst/>
              <a:gdLst/>
              <a:ahLst/>
              <a:cxnLst/>
              <a:rect l="l" t="t" r="r" b="b"/>
              <a:pathLst>
                <a:path w="4604" h="3598" extrusionOk="0">
                  <a:moveTo>
                    <a:pt x="1629" y="2051"/>
                  </a:moveTo>
                  <a:cubicBezTo>
                    <a:pt x="1640" y="2051"/>
                    <a:pt x="1651" y="2052"/>
                    <a:pt x="1663" y="2055"/>
                  </a:cubicBezTo>
                  <a:cubicBezTo>
                    <a:pt x="1758" y="2079"/>
                    <a:pt x="1830" y="2175"/>
                    <a:pt x="1818" y="2270"/>
                  </a:cubicBezTo>
                  <a:lnTo>
                    <a:pt x="1806" y="2330"/>
                  </a:lnTo>
                  <a:cubicBezTo>
                    <a:pt x="1785" y="2414"/>
                    <a:pt x="1708" y="2489"/>
                    <a:pt x="1624" y="2489"/>
                  </a:cubicBezTo>
                  <a:cubicBezTo>
                    <a:pt x="1613" y="2489"/>
                    <a:pt x="1602" y="2488"/>
                    <a:pt x="1591" y="2485"/>
                  </a:cubicBezTo>
                  <a:cubicBezTo>
                    <a:pt x="1483" y="2461"/>
                    <a:pt x="1412" y="2366"/>
                    <a:pt x="1435" y="2270"/>
                  </a:cubicBezTo>
                  <a:lnTo>
                    <a:pt x="1447" y="2210"/>
                  </a:lnTo>
                  <a:cubicBezTo>
                    <a:pt x="1458" y="2126"/>
                    <a:pt x="1543" y="2051"/>
                    <a:pt x="1629" y="2051"/>
                  </a:cubicBezTo>
                  <a:close/>
                  <a:moveTo>
                    <a:pt x="1887" y="1"/>
                  </a:moveTo>
                  <a:cubicBezTo>
                    <a:pt x="1400" y="1"/>
                    <a:pt x="897" y="438"/>
                    <a:pt x="575" y="943"/>
                  </a:cubicBezTo>
                  <a:cubicBezTo>
                    <a:pt x="336" y="1314"/>
                    <a:pt x="180" y="1816"/>
                    <a:pt x="180" y="2270"/>
                  </a:cubicBezTo>
                  <a:cubicBezTo>
                    <a:pt x="168" y="2724"/>
                    <a:pt x="324" y="3286"/>
                    <a:pt x="1" y="3597"/>
                  </a:cubicBezTo>
                  <a:cubicBezTo>
                    <a:pt x="587" y="3561"/>
                    <a:pt x="1256" y="3418"/>
                    <a:pt x="1902" y="3203"/>
                  </a:cubicBezTo>
                  <a:cubicBezTo>
                    <a:pt x="1890" y="3059"/>
                    <a:pt x="1926" y="2928"/>
                    <a:pt x="1973" y="2796"/>
                  </a:cubicBezTo>
                  <a:cubicBezTo>
                    <a:pt x="1973" y="2772"/>
                    <a:pt x="1973" y="2760"/>
                    <a:pt x="1973" y="2748"/>
                  </a:cubicBezTo>
                  <a:cubicBezTo>
                    <a:pt x="1985" y="2701"/>
                    <a:pt x="2009" y="2677"/>
                    <a:pt x="2033" y="2653"/>
                  </a:cubicBezTo>
                  <a:cubicBezTo>
                    <a:pt x="2045" y="2605"/>
                    <a:pt x="2069" y="2569"/>
                    <a:pt x="2093" y="2521"/>
                  </a:cubicBezTo>
                  <a:cubicBezTo>
                    <a:pt x="2124" y="2452"/>
                    <a:pt x="2185" y="2419"/>
                    <a:pt x="2250" y="2419"/>
                  </a:cubicBezTo>
                  <a:cubicBezTo>
                    <a:pt x="2309" y="2419"/>
                    <a:pt x="2370" y="2446"/>
                    <a:pt x="2416" y="2497"/>
                  </a:cubicBezTo>
                  <a:cubicBezTo>
                    <a:pt x="2511" y="2629"/>
                    <a:pt x="2571" y="2796"/>
                    <a:pt x="2619" y="2940"/>
                  </a:cubicBezTo>
                  <a:cubicBezTo>
                    <a:pt x="3444" y="2868"/>
                    <a:pt x="3181" y="1900"/>
                    <a:pt x="2810" y="1481"/>
                  </a:cubicBezTo>
                  <a:cubicBezTo>
                    <a:pt x="2700" y="1361"/>
                    <a:pt x="2774" y="1157"/>
                    <a:pt x="2921" y="1157"/>
                  </a:cubicBezTo>
                  <a:cubicBezTo>
                    <a:pt x="2949" y="1157"/>
                    <a:pt x="2980" y="1165"/>
                    <a:pt x="3013" y="1182"/>
                  </a:cubicBezTo>
                  <a:cubicBezTo>
                    <a:pt x="3539" y="1433"/>
                    <a:pt x="3611" y="1935"/>
                    <a:pt x="3575" y="2473"/>
                  </a:cubicBezTo>
                  <a:cubicBezTo>
                    <a:pt x="4101" y="2342"/>
                    <a:pt x="4603" y="1840"/>
                    <a:pt x="4591" y="1278"/>
                  </a:cubicBezTo>
                  <a:cubicBezTo>
                    <a:pt x="4575" y="628"/>
                    <a:pt x="4003" y="171"/>
                    <a:pt x="3415" y="171"/>
                  </a:cubicBezTo>
                  <a:cubicBezTo>
                    <a:pt x="3148" y="171"/>
                    <a:pt x="2878" y="265"/>
                    <a:pt x="2655" y="477"/>
                  </a:cubicBezTo>
                  <a:cubicBezTo>
                    <a:pt x="2427" y="138"/>
                    <a:pt x="2160" y="1"/>
                    <a:pt x="1887"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238;p56"/>
            <p:cNvSpPr/>
            <p:nvPr/>
          </p:nvSpPr>
          <p:spPr>
            <a:xfrm>
              <a:off x="4078200" y="3420375"/>
              <a:ext cx="58900" cy="80975"/>
            </a:xfrm>
            <a:custGeom>
              <a:avLst/>
              <a:gdLst/>
              <a:ahLst/>
              <a:cxnLst/>
              <a:rect l="l" t="t" r="r" b="b"/>
              <a:pathLst>
                <a:path w="2356" h="3239" extrusionOk="0">
                  <a:moveTo>
                    <a:pt x="1718" y="0"/>
                  </a:moveTo>
                  <a:cubicBezTo>
                    <a:pt x="1231" y="0"/>
                    <a:pt x="726" y="435"/>
                    <a:pt x="407" y="943"/>
                  </a:cubicBezTo>
                  <a:cubicBezTo>
                    <a:pt x="168" y="1314"/>
                    <a:pt x="12" y="1816"/>
                    <a:pt x="0" y="2270"/>
                  </a:cubicBezTo>
                  <a:cubicBezTo>
                    <a:pt x="0" y="2581"/>
                    <a:pt x="72" y="2952"/>
                    <a:pt x="12" y="3238"/>
                  </a:cubicBezTo>
                  <a:cubicBezTo>
                    <a:pt x="383" y="2916"/>
                    <a:pt x="718" y="2521"/>
                    <a:pt x="1028" y="2103"/>
                  </a:cubicBezTo>
                  <a:cubicBezTo>
                    <a:pt x="1435" y="1553"/>
                    <a:pt x="1829" y="836"/>
                    <a:pt x="2355" y="310"/>
                  </a:cubicBezTo>
                  <a:cubicBezTo>
                    <a:pt x="2160" y="92"/>
                    <a:pt x="1941" y="0"/>
                    <a:pt x="1718" y="0"/>
                  </a:cubicBezTo>
                  <a:close/>
                </a:path>
              </a:pathLst>
            </a:custGeom>
            <a:solidFill>
              <a:srgbClr val="607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62925152"/>
      </p:ext>
    </p:extLst>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0109" y="4682933"/>
            <a:ext cx="1233891" cy="46056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55161">
            <a:off x="2748813" y="210300"/>
            <a:ext cx="4021032" cy="4699710"/>
          </a:xfrm>
          <a:prstGeom prst="rect">
            <a:avLst/>
          </a:prstGeom>
          <a:ln>
            <a:noFill/>
          </a:ln>
          <a:effectLst>
            <a:softEdge rad="112500"/>
          </a:effectLst>
        </p:spPr>
      </p:pic>
      <p:sp>
        <p:nvSpPr>
          <p:cNvPr id="3" name="TextBox 2"/>
          <p:cNvSpPr txBox="1"/>
          <p:nvPr/>
        </p:nvSpPr>
        <p:spPr>
          <a:xfrm>
            <a:off x="759596" y="3051672"/>
            <a:ext cx="1696598" cy="1304203"/>
          </a:xfrm>
          <a:prstGeom prst="rect">
            <a:avLst/>
          </a:prstGeom>
          <a:noFill/>
        </p:spPr>
        <p:txBody>
          <a:bodyPr wrap="square" rtlCol="1">
            <a:spAutoFit/>
          </a:bodyPr>
          <a:lstStyle/>
          <a:p>
            <a:pPr>
              <a:lnSpc>
                <a:spcPct val="150000"/>
              </a:lnSpc>
            </a:pPr>
            <a:r>
              <a:rPr lang="fa-IR" sz="1800" b="1" dirty="0" smtClean="0">
                <a:solidFill>
                  <a:srgbClr val="002060"/>
                </a:solidFill>
                <a:cs typeface="B Mitra" panose="00000400000000000000" pitchFamily="2" charset="-78"/>
              </a:rPr>
              <a:t>من همیشه تصور می کنم بهشت باید نوعی کتابخانه باشد</a:t>
            </a:r>
            <a:endParaRPr lang="fa-IR" sz="1800" b="1" dirty="0">
              <a:solidFill>
                <a:srgbClr val="002060"/>
              </a:solidFill>
              <a:cs typeface="B Mitra" panose="00000400000000000000" pitchFamily="2" charset="-78"/>
            </a:endParaRPr>
          </a:p>
        </p:txBody>
      </p:sp>
    </p:spTree>
    <p:extLst>
      <p:ext uri="{BB962C8B-B14F-4D97-AF65-F5344CB8AC3E}">
        <p14:creationId xmlns:p14="http://schemas.microsoft.com/office/powerpoint/2010/main" val="3943638481"/>
      </p:ext>
    </p:extLst>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grpSp>
        <p:nvGrpSpPr>
          <p:cNvPr id="23" name="Google Shape;776;p40"/>
          <p:cNvGrpSpPr/>
          <p:nvPr/>
        </p:nvGrpSpPr>
        <p:grpSpPr>
          <a:xfrm>
            <a:off x="1854353" y="110170"/>
            <a:ext cx="6099826" cy="4803353"/>
            <a:chOff x="2648175" y="1309900"/>
            <a:chExt cx="3847657" cy="2523673"/>
          </a:xfrm>
        </p:grpSpPr>
        <p:sp>
          <p:nvSpPr>
            <p:cNvPr id="24" name="Google Shape;777;p40"/>
            <p:cNvSpPr/>
            <p:nvPr/>
          </p:nvSpPr>
          <p:spPr>
            <a:xfrm>
              <a:off x="2648175" y="1309900"/>
              <a:ext cx="3847657" cy="2523673"/>
            </a:xfrm>
            <a:custGeom>
              <a:avLst/>
              <a:gdLst/>
              <a:ahLst/>
              <a:cxnLst/>
              <a:rect l="l" t="t" r="r" b="b"/>
              <a:pathLst>
                <a:path w="13300" h="8723" extrusionOk="0">
                  <a:moveTo>
                    <a:pt x="453" y="1"/>
                  </a:moveTo>
                  <a:cubicBezTo>
                    <a:pt x="203" y="1"/>
                    <a:pt x="1" y="212"/>
                    <a:pt x="1" y="462"/>
                  </a:cubicBezTo>
                  <a:lnTo>
                    <a:pt x="1" y="8261"/>
                  </a:lnTo>
                  <a:cubicBezTo>
                    <a:pt x="1" y="8521"/>
                    <a:pt x="203" y="8723"/>
                    <a:pt x="453" y="8723"/>
                  </a:cubicBezTo>
                  <a:lnTo>
                    <a:pt x="12848" y="8723"/>
                  </a:lnTo>
                  <a:cubicBezTo>
                    <a:pt x="13098" y="8723"/>
                    <a:pt x="13300" y="8521"/>
                    <a:pt x="13300" y="8261"/>
                  </a:cubicBezTo>
                  <a:lnTo>
                    <a:pt x="13300" y="462"/>
                  </a:lnTo>
                  <a:cubicBezTo>
                    <a:pt x="13300" y="212"/>
                    <a:pt x="13098" y="1"/>
                    <a:pt x="12848" y="1"/>
                  </a:cubicBezTo>
                  <a:close/>
                </a:path>
              </a:pathLst>
            </a:custGeom>
            <a:solidFill>
              <a:schemeClr val="accent2">
                <a:lumMod val="60000"/>
                <a:lumOff val="40000"/>
              </a:schemeClr>
            </a:solidFill>
            <a:ln>
              <a:solidFill>
                <a:schemeClr val="accent2">
                  <a:lumMod val="40000"/>
                  <a:lumOff val="60000"/>
                </a:schemeClr>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endParaRPr sz="1800"/>
            </a:p>
          </p:txBody>
        </p:sp>
        <p:sp>
          <p:nvSpPr>
            <p:cNvPr id="25" name="Google Shape;778;p40"/>
            <p:cNvSpPr/>
            <p:nvPr/>
          </p:nvSpPr>
          <p:spPr>
            <a:xfrm>
              <a:off x="3043355" y="1510394"/>
              <a:ext cx="3054692" cy="2122975"/>
            </a:xfrm>
            <a:custGeom>
              <a:avLst/>
              <a:gdLst/>
              <a:ahLst/>
              <a:cxnLst/>
              <a:rect l="l" t="t" r="r" b="b"/>
              <a:pathLst>
                <a:path w="10559" h="7338" extrusionOk="0">
                  <a:moveTo>
                    <a:pt x="231" y="0"/>
                  </a:moveTo>
                  <a:cubicBezTo>
                    <a:pt x="106" y="0"/>
                    <a:pt x="0" y="106"/>
                    <a:pt x="0" y="231"/>
                  </a:cubicBezTo>
                  <a:lnTo>
                    <a:pt x="0" y="7116"/>
                  </a:lnTo>
                  <a:cubicBezTo>
                    <a:pt x="0" y="7241"/>
                    <a:pt x="106" y="7337"/>
                    <a:pt x="231" y="7337"/>
                  </a:cubicBezTo>
                  <a:lnTo>
                    <a:pt x="10328" y="7337"/>
                  </a:lnTo>
                  <a:cubicBezTo>
                    <a:pt x="10462" y="7337"/>
                    <a:pt x="10558" y="7241"/>
                    <a:pt x="10558" y="7116"/>
                  </a:cubicBezTo>
                  <a:lnTo>
                    <a:pt x="10558" y="231"/>
                  </a:lnTo>
                  <a:cubicBezTo>
                    <a:pt x="10558" y="106"/>
                    <a:pt x="10462" y="0"/>
                    <a:pt x="10328" y="0"/>
                  </a:cubicBezTo>
                  <a:close/>
                </a:path>
              </a:pathLst>
            </a:custGeom>
            <a:solidFill>
              <a:schemeClr val="accent2">
                <a:lumMod val="75000"/>
              </a:schemeClr>
            </a:solidFill>
            <a:ln>
              <a:solidFill>
                <a:schemeClr val="accent2">
                  <a:lumMod val="40000"/>
                  <a:lumOff val="60000"/>
                </a:schemeClr>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endParaRPr sz="1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6" name="Google Shape;779;p40"/>
            <p:cNvSpPr/>
            <p:nvPr/>
          </p:nvSpPr>
          <p:spPr>
            <a:xfrm>
              <a:off x="2778938" y="2441692"/>
              <a:ext cx="136548" cy="265300"/>
            </a:xfrm>
            <a:custGeom>
              <a:avLst/>
              <a:gdLst/>
              <a:ahLst/>
              <a:cxnLst/>
              <a:rect l="l" t="t" r="r" b="b"/>
              <a:pathLst>
                <a:path w="472" h="917" extrusionOk="0">
                  <a:moveTo>
                    <a:pt x="231" y="0"/>
                  </a:moveTo>
                  <a:cubicBezTo>
                    <a:pt x="116" y="0"/>
                    <a:pt x="1" y="75"/>
                    <a:pt x="1" y="224"/>
                  </a:cubicBezTo>
                  <a:lnTo>
                    <a:pt x="1" y="685"/>
                  </a:lnTo>
                  <a:cubicBezTo>
                    <a:pt x="1" y="810"/>
                    <a:pt x="106" y="916"/>
                    <a:pt x="231" y="916"/>
                  </a:cubicBezTo>
                  <a:cubicBezTo>
                    <a:pt x="366" y="916"/>
                    <a:pt x="472" y="810"/>
                    <a:pt x="462" y="676"/>
                  </a:cubicBezTo>
                  <a:lnTo>
                    <a:pt x="462" y="224"/>
                  </a:lnTo>
                  <a:cubicBezTo>
                    <a:pt x="462" y="75"/>
                    <a:pt x="347" y="0"/>
                    <a:pt x="231" y="0"/>
                  </a:cubicBezTo>
                  <a:close/>
                </a:path>
              </a:pathLst>
            </a:custGeom>
            <a:solidFill>
              <a:schemeClr val="accent2">
                <a:lumMod val="75000"/>
              </a:schemeClr>
            </a:solidFill>
            <a:ln>
              <a:solidFill>
                <a:schemeClr val="accent2">
                  <a:lumMod val="40000"/>
                  <a:lumOff val="60000"/>
                </a:schemeClr>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endParaRPr sz="1800"/>
            </a:p>
          </p:txBody>
        </p:sp>
        <p:sp>
          <p:nvSpPr>
            <p:cNvPr id="27" name="Google Shape;780;p40"/>
            <p:cNvSpPr/>
            <p:nvPr/>
          </p:nvSpPr>
          <p:spPr>
            <a:xfrm>
              <a:off x="6231408" y="2372835"/>
              <a:ext cx="133655" cy="398094"/>
            </a:xfrm>
            <a:custGeom>
              <a:avLst/>
              <a:gdLst/>
              <a:ahLst/>
              <a:cxnLst/>
              <a:rect l="l" t="t" r="r" b="b"/>
              <a:pathLst>
                <a:path w="462" h="1376" extrusionOk="0">
                  <a:moveTo>
                    <a:pt x="231" y="0"/>
                  </a:moveTo>
                  <a:cubicBezTo>
                    <a:pt x="115" y="0"/>
                    <a:pt x="0" y="77"/>
                    <a:pt x="0" y="231"/>
                  </a:cubicBezTo>
                  <a:lnTo>
                    <a:pt x="0" y="1144"/>
                  </a:lnTo>
                  <a:cubicBezTo>
                    <a:pt x="0" y="1279"/>
                    <a:pt x="106" y="1375"/>
                    <a:pt x="231" y="1375"/>
                  </a:cubicBezTo>
                  <a:cubicBezTo>
                    <a:pt x="356" y="1375"/>
                    <a:pt x="452" y="1279"/>
                    <a:pt x="462" y="1154"/>
                  </a:cubicBezTo>
                  <a:lnTo>
                    <a:pt x="462" y="231"/>
                  </a:lnTo>
                  <a:cubicBezTo>
                    <a:pt x="462" y="77"/>
                    <a:pt x="346" y="0"/>
                    <a:pt x="231" y="0"/>
                  </a:cubicBezTo>
                  <a:close/>
                </a:path>
              </a:pathLst>
            </a:custGeom>
            <a:solidFill>
              <a:schemeClr val="accent2">
                <a:lumMod val="75000"/>
              </a:schemeClr>
            </a:solidFill>
            <a:ln>
              <a:solidFill>
                <a:schemeClr val="accent2">
                  <a:lumMod val="40000"/>
                  <a:lumOff val="60000"/>
                </a:schemeClr>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endParaRPr sz="1800"/>
            </a:p>
          </p:txBody>
        </p:sp>
        <p:sp>
          <p:nvSpPr>
            <p:cNvPr id="28" name="Google Shape;781;p40"/>
            <p:cNvSpPr/>
            <p:nvPr/>
          </p:nvSpPr>
          <p:spPr>
            <a:xfrm>
              <a:off x="6209132" y="1510394"/>
              <a:ext cx="178207" cy="133662"/>
            </a:xfrm>
            <a:custGeom>
              <a:avLst/>
              <a:gdLst/>
              <a:ahLst/>
              <a:cxnLst/>
              <a:rect l="l" t="t" r="r" b="b"/>
              <a:pathLst>
                <a:path w="616" h="462" extrusionOk="0">
                  <a:moveTo>
                    <a:pt x="308" y="0"/>
                  </a:moveTo>
                  <a:cubicBezTo>
                    <a:pt x="0" y="0"/>
                    <a:pt x="0" y="462"/>
                    <a:pt x="308" y="462"/>
                  </a:cubicBezTo>
                  <a:cubicBezTo>
                    <a:pt x="616" y="462"/>
                    <a:pt x="616" y="0"/>
                    <a:pt x="308" y="0"/>
                  </a:cubicBezTo>
                  <a:close/>
                </a:path>
              </a:pathLst>
            </a:custGeom>
            <a:ln>
              <a:solidFill>
                <a:schemeClr val="accent2">
                  <a:lumMod val="40000"/>
                  <a:lumOff val="60000"/>
                </a:schemeClr>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endParaRPr sz="1800"/>
            </a:p>
          </p:txBody>
        </p:sp>
        <p:sp>
          <p:nvSpPr>
            <p:cNvPr id="29" name="Google Shape;782;p40"/>
            <p:cNvSpPr/>
            <p:nvPr/>
          </p:nvSpPr>
          <p:spPr>
            <a:xfrm>
              <a:off x="2778938" y="2108403"/>
              <a:ext cx="133945" cy="197890"/>
            </a:xfrm>
            <a:custGeom>
              <a:avLst/>
              <a:gdLst/>
              <a:ahLst/>
              <a:cxnLst/>
              <a:rect l="l" t="t" r="r" b="b"/>
              <a:pathLst>
                <a:path w="463" h="684" extrusionOk="0">
                  <a:moveTo>
                    <a:pt x="231" y="1"/>
                  </a:moveTo>
                  <a:cubicBezTo>
                    <a:pt x="116" y="1"/>
                    <a:pt x="1" y="78"/>
                    <a:pt x="1" y="231"/>
                  </a:cubicBezTo>
                  <a:lnTo>
                    <a:pt x="1" y="453"/>
                  </a:lnTo>
                  <a:cubicBezTo>
                    <a:pt x="1" y="587"/>
                    <a:pt x="106" y="683"/>
                    <a:pt x="231" y="683"/>
                  </a:cubicBezTo>
                  <a:cubicBezTo>
                    <a:pt x="356" y="683"/>
                    <a:pt x="462" y="587"/>
                    <a:pt x="462" y="453"/>
                  </a:cubicBezTo>
                  <a:lnTo>
                    <a:pt x="462" y="231"/>
                  </a:lnTo>
                  <a:cubicBezTo>
                    <a:pt x="462" y="78"/>
                    <a:pt x="347" y="1"/>
                    <a:pt x="231" y="1"/>
                  </a:cubicBezTo>
                  <a:close/>
                </a:path>
              </a:pathLst>
            </a:custGeom>
            <a:solidFill>
              <a:schemeClr val="accent2">
                <a:lumMod val="75000"/>
              </a:schemeClr>
            </a:solidFill>
            <a:ln>
              <a:solidFill>
                <a:schemeClr val="accent2">
                  <a:lumMod val="40000"/>
                  <a:lumOff val="60000"/>
                </a:schemeClr>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endParaRPr sz="1800"/>
            </a:p>
          </p:txBody>
        </p:sp>
        <p:sp>
          <p:nvSpPr>
            <p:cNvPr id="30" name="Google Shape;783;p40"/>
            <p:cNvSpPr/>
            <p:nvPr/>
          </p:nvSpPr>
          <p:spPr>
            <a:xfrm>
              <a:off x="2778938" y="2837182"/>
              <a:ext cx="133945" cy="200783"/>
            </a:xfrm>
            <a:custGeom>
              <a:avLst/>
              <a:gdLst/>
              <a:ahLst/>
              <a:cxnLst/>
              <a:rect l="l" t="t" r="r" b="b"/>
              <a:pathLst>
                <a:path w="463" h="694" extrusionOk="0">
                  <a:moveTo>
                    <a:pt x="231" y="1"/>
                  </a:moveTo>
                  <a:cubicBezTo>
                    <a:pt x="116" y="1"/>
                    <a:pt x="1" y="78"/>
                    <a:pt x="1" y="232"/>
                  </a:cubicBezTo>
                  <a:lnTo>
                    <a:pt x="1" y="463"/>
                  </a:lnTo>
                  <a:cubicBezTo>
                    <a:pt x="1" y="588"/>
                    <a:pt x="106" y="693"/>
                    <a:pt x="231" y="693"/>
                  </a:cubicBezTo>
                  <a:cubicBezTo>
                    <a:pt x="356" y="693"/>
                    <a:pt x="462" y="588"/>
                    <a:pt x="462" y="463"/>
                  </a:cubicBezTo>
                  <a:lnTo>
                    <a:pt x="462" y="232"/>
                  </a:lnTo>
                  <a:cubicBezTo>
                    <a:pt x="462" y="78"/>
                    <a:pt x="347" y="1"/>
                    <a:pt x="231" y="1"/>
                  </a:cubicBezTo>
                  <a:close/>
                </a:path>
              </a:pathLst>
            </a:custGeom>
            <a:solidFill>
              <a:schemeClr val="accent2">
                <a:lumMod val="75000"/>
              </a:schemeClr>
            </a:solidFill>
            <a:ln>
              <a:solidFill>
                <a:schemeClr val="accent2">
                  <a:lumMod val="40000"/>
                  <a:lumOff val="60000"/>
                </a:schemeClr>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endParaRPr sz="1800"/>
            </a:p>
          </p:txBody>
        </p:sp>
        <p:sp>
          <p:nvSpPr>
            <p:cNvPr id="31" name="Google Shape;784;p40"/>
            <p:cNvSpPr/>
            <p:nvPr/>
          </p:nvSpPr>
          <p:spPr>
            <a:xfrm>
              <a:off x="3908353" y="1841368"/>
              <a:ext cx="1327297" cy="1060330"/>
            </a:xfrm>
            <a:custGeom>
              <a:avLst/>
              <a:gdLst/>
              <a:ahLst/>
              <a:cxnLst/>
              <a:rect l="l" t="t" r="r" b="b"/>
              <a:pathLst>
                <a:path w="4588" h="3665" extrusionOk="0">
                  <a:moveTo>
                    <a:pt x="1841" y="1063"/>
                  </a:moveTo>
                  <a:cubicBezTo>
                    <a:pt x="1875" y="1063"/>
                    <a:pt x="1910" y="1070"/>
                    <a:pt x="1943" y="1087"/>
                  </a:cubicBezTo>
                  <a:lnTo>
                    <a:pt x="3030" y="1635"/>
                  </a:lnTo>
                  <a:cubicBezTo>
                    <a:pt x="3193" y="1722"/>
                    <a:pt x="3203" y="1953"/>
                    <a:pt x="3039" y="2049"/>
                  </a:cubicBezTo>
                  <a:lnTo>
                    <a:pt x="3030" y="2049"/>
                  </a:lnTo>
                  <a:lnTo>
                    <a:pt x="1943" y="2597"/>
                  </a:lnTo>
                  <a:cubicBezTo>
                    <a:pt x="1910" y="2613"/>
                    <a:pt x="1875" y="2621"/>
                    <a:pt x="1841" y="2621"/>
                  </a:cubicBezTo>
                  <a:cubicBezTo>
                    <a:pt x="1719" y="2621"/>
                    <a:pt x="1607" y="2521"/>
                    <a:pt x="1607" y="2385"/>
                  </a:cubicBezTo>
                  <a:lnTo>
                    <a:pt x="1607" y="1299"/>
                  </a:lnTo>
                  <a:cubicBezTo>
                    <a:pt x="1607" y="1163"/>
                    <a:pt x="1719" y="1063"/>
                    <a:pt x="1841" y="1063"/>
                  </a:cubicBezTo>
                  <a:close/>
                  <a:moveTo>
                    <a:pt x="914" y="0"/>
                  </a:moveTo>
                  <a:cubicBezTo>
                    <a:pt x="414" y="0"/>
                    <a:pt x="1" y="414"/>
                    <a:pt x="1" y="924"/>
                  </a:cubicBezTo>
                  <a:lnTo>
                    <a:pt x="1" y="2751"/>
                  </a:lnTo>
                  <a:cubicBezTo>
                    <a:pt x="1" y="3260"/>
                    <a:pt x="414" y="3664"/>
                    <a:pt x="914" y="3664"/>
                  </a:cubicBezTo>
                  <a:lnTo>
                    <a:pt x="3674" y="3664"/>
                  </a:lnTo>
                  <a:cubicBezTo>
                    <a:pt x="4174" y="3664"/>
                    <a:pt x="4587" y="3260"/>
                    <a:pt x="4587" y="2751"/>
                  </a:cubicBezTo>
                  <a:lnTo>
                    <a:pt x="4587" y="924"/>
                  </a:lnTo>
                  <a:cubicBezTo>
                    <a:pt x="4587" y="414"/>
                    <a:pt x="4174" y="0"/>
                    <a:pt x="3674" y="0"/>
                  </a:cubicBezTo>
                  <a:close/>
                </a:path>
              </a:pathLst>
            </a:custGeom>
            <a:solidFill>
              <a:schemeClr val="accent2">
                <a:lumMod val="40000"/>
                <a:lumOff val="60000"/>
              </a:schemeClr>
            </a:solidFill>
            <a:ln>
              <a:solidFill>
                <a:schemeClr val="accent2">
                  <a:lumMod val="40000"/>
                  <a:lumOff val="60000"/>
                </a:schemeClr>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endParaRPr sz="1800"/>
            </a:p>
          </p:txBody>
        </p:sp>
        <p:sp>
          <p:nvSpPr>
            <p:cNvPr id="32" name="Google Shape;785;p40"/>
            <p:cNvSpPr/>
            <p:nvPr/>
          </p:nvSpPr>
          <p:spPr>
            <a:xfrm>
              <a:off x="3243549" y="3168445"/>
              <a:ext cx="2656908" cy="133662"/>
            </a:xfrm>
            <a:custGeom>
              <a:avLst/>
              <a:gdLst/>
              <a:ahLst/>
              <a:cxnLst/>
              <a:rect l="l" t="t" r="r" b="b"/>
              <a:pathLst>
                <a:path w="9184" h="462" extrusionOk="0">
                  <a:moveTo>
                    <a:pt x="231" y="0"/>
                  </a:moveTo>
                  <a:cubicBezTo>
                    <a:pt x="106" y="0"/>
                    <a:pt x="0" y="106"/>
                    <a:pt x="0" y="231"/>
                  </a:cubicBezTo>
                  <a:cubicBezTo>
                    <a:pt x="0" y="356"/>
                    <a:pt x="106" y="462"/>
                    <a:pt x="231" y="462"/>
                  </a:cubicBezTo>
                  <a:lnTo>
                    <a:pt x="8953" y="462"/>
                  </a:lnTo>
                  <a:cubicBezTo>
                    <a:pt x="9078" y="462"/>
                    <a:pt x="9184" y="356"/>
                    <a:pt x="9184" y="231"/>
                  </a:cubicBezTo>
                  <a:cubicBezTo>
                    <a:pt x="9184" y="106"/>
                    <a:pt x="9078" y="0"/>
                    <a:pt x="8953" y="0"/>
                  </a:cubicBezTo>
                  <a:close/>
                </a:path>
              </a:pathLst>
            </a:custGeom>
            <a:solidFill>
              <a:schemeClr val="accent2">
                <a:lumMod val="75000"/>
              </a:schemeClr>
            </a:solidFill>
            <a:ln>
              <a:solidFill>
                <a:schemeClr val="accent2">
                  <a:lumMod val="40000"/>
                  <a:lumOff val="60000"/>
                </a:schemeClr>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endParaRPr sz="1800"/>
            </a:p>
          </p:txBody>
        </p:sp>
        <p:sp>
          <p:nvSpPr>
            <p:cNvPr id="33" name="Google Shape;786;p40"/>
            <p:cNvSpPr/>
            <p:nvPr/>
          </p:nvSpPr>
          <p:spPr>
            <a:xfrm>
              <a:off x="3243549" y="3168445"/>
              <a:ext cx="598267" cy="133662"/>
            </a:xfrm>
            <a:custGeom>
              <a:avLst/>
              <a:gdLst/>
              <a:ahLst/>
              <a:cxnLst/>
              <a:rect l="l" t="t" r="r" b="b"/>
              <a:pathLst>
                <a:path w="2068" h="462" extrusionOk="0">
                  <a:moveTo>
                    <a:pt x="231" y="0"/>
                  </a:moveTo>
                  <a:cubicBezTo>
                    <a:pt x="106" y="0"/>
                    <a:pt x="0" y="106"/>
                    <a:pt x="0" y="231"/>
                  </a:cubicBezTo>
                  <a:cubicBezTo>
                    <a:pt x="0" y="356"/>
                    <a:pt x="106" y="462"/>
                    <a:pt x="231" y="462"/>
                  </a:cubicBezTo>
                  <a:lnTo>
                    <a:pt x="2068" y="462"/>
                  </a:lnTo>
                  <a:lnTo>
                    <a:pt x="2068" y="0"/>
                  </a:lnTo>
                  <a:close/>
                </a:path>
              </a:pathLst>
            </a:custGeom>
            <a:solidFill>
              <a:schemeClr val="accent2">
                <a:lumMod val="75000"/>
              </a:schemeClr>
            </a:solidFill>
            <a:ln>
              <a:solidFill>
                <a:schemeClr val="accent2">
                  <a:lumMod val="40000"/>
                  <a:lumOff val="60000"/>
                </a:schemeClr>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endParaRPr sz="1800"/>
            </a:p>
          </p:txBody>
        </p:sp>
        <p:sp>
          <p:nvSpPr>
            <p:cNvPr id="34" name="Google Shape;787;p40"/>
            <p:cNvSpPr/>
            <p:nvPr/>
          </p:nvSpPr>
          <p:spPr>
            <a:xfrm>
              <a:off x="3708159" y="3101614"/>
              <a:ext cx="267311" cy="267325"/>
            </a:xfrm>
            <a:custGeom>
              <a:avLst/>
              <a:gdLst/>
              <a:ahLst/>
              <a:cxnLst/>
              <a:rect l="l" t="t" r="r" b="b"/>
              <a:pathLst>
                <a:path w="924" h="924" extrusionOk="0">
                  <a:moveTo>
                    <a:pt x="462" y="1"/>
                  </a:moveTo>
                  <a:cubicBezTo>
                    <a:pt x="212" y="1"/>
                    <a:pt x="0" y="212"/>
                    <a:pt x="0" y="462"/>
                  </a:cubicBezTo>
                  <a:cubicBezTo>
                    <a:pt x="0" y="722"/>
                    <a:pt x="212" y="924"/>
                    <a:pt x="462" y="924"/>
                  </a:cubicBezTo>
                  <a:cubicBezTo>
                    <a:pt x="712" y="924"/>
                    <a:pt x="923" y="722"/>
                    <a:pt x="923" y="462"/>
                  </a:cubicBezTo>
                  <a:cubicBezTo>
                    <a:pt x="923" y="212"/>
                    <a:pt x="712" y="1"/>
                    <a:pt x="462" y="1"/>
                  </a:cubicBezTo>
                  <a:close/>
                </a:path>
              </a:pathLst>
            </a:custGeom>
            <a:solidFill>
              <a:schemeClr val="accent2">
                <a:lumMod val="40000"/>
                <a:lumOff val="60000"/>
              </a:schemeClr>
            </a:solidFill>
            <a:ln>
              <a:solidFill>
                <a:schemeClr val="accent2">
                  <a:lumMod val="40000"/>
                  <a:lumOff val="60000"/>
                </a:schemeClr>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endParaRPr sz="1800"/>
            </a:p>
          </p:txBody>
        </p:sp>
      </p:grpSp>
      <p:sp>
        <p:nvSpPr>
          <p:cNvPr id="35" name="Google Shape;2105;p56"/>
          <p:cNvSpPr/>
          <p:nvPr/>
        </p:nvSpPr>
        <p:spPr>
          <a:xfrm>
            <a:off x="1654689" y="3403739"/>
            <a:ext cx="489076" cy="517354"/>
          </a:xfrm>
          <a:custGeom>
            <a:avLst/>
            <a:gdLst/>
            <a:ahLst/>
            <a:cxnLst/>
            <a:rect l="l" t="t" r="r" b="b"/>
            <a:pathLst>
              <a:path w="6587" h="8719" extrusionOk="0">
                <a:moveTo>
                  <a:pt x="4898" y="0"/>
                </a:moveTo>
                <a:cubicBezTo>
                  <a:pt x="4387" y="0"/>
                  <a:pt x="3805" y="250"/>
                  <a:pt x="3228" y="693"/>
                </a:cubicBezTo>
                <a:cubicBezTo>
                  <a:pt x="3073" y="1387"/>
                  <a:pt x="2929" y="2188"/>
                  <a:pt x="2977" y="2678"/>
                </a:cubicBezTo>
                <a:cubicBezTo>
                  <a:pt x="2690" y="2427"/>
                  <a:pt x="2487" y="1984"/>
                  <a:pt x="2343" y="1542"/>
                </a:cubicBezTo>
                <a:cubicBezTo>
                  <a:pt x="1925" y="2020"/>
                  <a:pt x="1531" y="2594"/>
                  <a:pt x="1196" y="3251"/>
                </a:cubicBezTo>
                <a:cubicBezTo>
                  <a:pt x="1172" y="3299"/>
                  <a:pt x="1148" y="3347"/>
                  <a:pt x="1124" y="3383"/>
                </a:cubicBezTo>
                <a:cubicBezTo>
                  <a:pt x="1160" y="3957"/>
                  <a:pt x="1232" y="4542"/>
                  <a:pt x="1363" y="4901"/>
                </a:cubicBezTo>
                <a:cubicBezTo>
                  <a:pt x="1124" y="4793"/>
                  <a:pt x="909" y="4578"/>
                  <a:pt x="718" y="4327"/>
                </a:cubicBezTo>
                <a:lnTo>
                  <a:pt x="718" y="4327"/>
                </a:lnTo>
                <a:cubicBezTo>
                  <a:pt x="0" y="6276"/>
                  <a:pt x="144" y="8057"/>
                  <a:pt x="1136" y="8571"/>
                </a:cubicBezTo>
                <a:cubicBezTo>
                  <a:pt x="1326" y="8671"/>
                  <a:pt x="1536" y="8718"/>
                  <a:pt x="1760" y="8718"/>
                </a:cubicBezTo>
                <a:cubicBezTo>
                  <a:pt x="2924" y="8718"/>
                  <a:pt x="4450" y="7421"/>
                  <a:pt x="5463" y="5475"/>
                </a:cubicBezTo>
                <a:cubicBezTo>
                  <a:pt x="5463" y="5475"/>
                  <a:pt x="5463" y="5463"/>
                  <a:pt x="5463" y="5463"/>
                </a:cubicBezTo>
                <a:cubicBezTo>
                  <a:pt x="5148" y="5536"/>
                  <a:pt x="4832" y="5583"/>
                  <a:pt x="4539" y="5583"/>
                </a:cubicBezTo>
                <a:cubicBezTo>
                  <a:pt x="4354" y="5583"/>
                  <a:pt x="4178" y="5564"/>
                  <a:pt x="4017" y="5523"/>
                </a:cubicBezTo>
                <a:cubicBezTo>
                  <a:pt x="4650" y="5152"/>
                  <a:pt x="5475" y="4351"/>
                  <a:pt x="6192" y="3562"/>
                </a:cubicBezTo>
                <a:cubicBezTo>
                  <a:pt x="6587" y="1960"/>
                  <a:pt x="6360" y="586"/>
                  <a:pt x="5511" y="143"/>
                </a:cubicBezTo>
                <a:cubicBezTo>
                  <a:pt x="5324" y="46"/>
                  <a:pt x="5118" y="0"/>
                  <a:pt x="4898" y="0"/>
                </a:cubicBezTo>
                <a:close/>
              </a:path>
            </a:pathLst>
          </a:custGeom>
          <a:solidFill>
            <a:srgbClr val="F1C22F"/>
          </a:solidFill>
          <a:ln>
            <a:noFill/>
          </a:ln>
        </p:spPr>
        <p:txBody>
          <a:bodyPr spcFirstLastPara="1" wrap="square" lIns="91425" tIns="91425" rIns="91425" bIns="91425" anchor="ctr" anchorCtr="0">
            <a:noAutofit/>
          </a:bodyPr>
          <a:lstStyle/>
          <a:p>
            <a:endParaRPr sz="1800"/>
          </a:p>
        </p:txBody>
      </p:sp>
      <p:sp>
        <p:nvSpPr>
          <p:cNvPr id="36" name="Google Shape;2107;p56"/>
          <p:cNvSpPr/>
          <p:nvPr/>
        </p:nvSpPr>
        <p:spPr>
          <a:xfrm>
            <a:off x="1399826" y="3399229"/>
            <a:ext cx="483804" cy="678452"/>
          </a:xfrm>
          <a:custGeom>
            <a:avLst/>
            <a:gdLst/>
            <a:ahLst/>
            <a:cxnLst/>
            <a:rect l="l" t="t" r="r" b="b"/>
            <a:pathLst>
              <a:path w="6516" h="11434" extrusionOk="0">
                <a:moveTo>
                  <a:pt x="2356" y="0"/>
                </a:moveTo>
                <a:cubicBezTo>
                  <a:pt x="2272" y="0"/>
                  <a:pt x="2188" y="7"/>
                  <a:pt x="2104" y="21"/>
                </a:cubicBezTo>
                <a:cubicBezTo>
                  <a:pt x="1268" y="164"/>
                  <a:pt x="634" y="1013"/>
                  <a:pt x="299" y="2232"/>
                </a:cubicBezTo>
                <a:cubicBezTo>
                  <a:pt x="646" y="3009"/>
                  <a:pt x="1100" y="3906"/>
                  <a:pt x="1507" y="4348"/>
                </a:cubicBezTo>
                <a:cubicBezTo>
                  <a:pt x="1040" y="4312"/>
                  <a:pt x="515" y="4025"/>
                  <a:pt x="60" y="3691"/>
                </a:cubicBezTo>
                <a:lnTo>
                  <a:pt x="60" y="3691"/>
                </a:lnTo>
                <a:cubicBezTo>
                  <a:pt x="1" y="4480"/>
                  <a:pt x="48" y="5328"/>
                  <a:pt x="192" y="6213"/>
                </a:cubicBezTo>
                <a:cubicBezTo>
                  <a:pt x="204" y="6273"/>
                  <a:pt x="216" y="6332"/>
                  <a:pt x="228" y="6392"/>
                </a:cubicBezTo>
                <a:cubicBezTo>
                  <a:pt x="682" y="6918"/>
                  <a:pt x="1184" y="7432"/>
                  <a:pt x="1578" y="7683"/>
                </a:cubicBezTo>
                <a:cubicBezTo>
                  <a:pt x="1484" y="7701"/>
                  <a:pt x="1384" y="7709"/>
                  <a:pt x="1281" y="7709"/>
                </a:cubicBezTo>
                <a:cubicBezTo>
                  <a:pt x="1043" y="7709"/>
                  <a:pt x="785" y="7666"/>
                  <a:pt x="526" y="7599"/>
                </a:cubicBezTo>
                <a:lnTo>
                  <a:pt x="526" y="7599"/>
                </a:lnTo>
                <a:cubicBezTo>
                  <a:pt x="1221" y="9863"/>
                  <a:pt x="2536" y="11434"/>
                  <a:pt x="3811" y="11434"/>
                </a:cubicBezTo>
                <a:cubicBezTo>
                  <a:pt x="3896" y="11434"/>
                  <a:pt x="3980" y="11427"/>
                  <a:pt x="4065" y="11413"/>
                </a:cubicBezTo>
                <a:cubicBezTo>
                  <a:pt x="5655" y="11138"/>
                  <a:pt x="6515" y="8364"/>
                  <a:pt x="5977" y="5221"/>
                </a:cubicBezTo>
                <a:cubicBezTo>
                  <a:pt x="5977" y="5221"/>
                  <a:pt x="5977" y="5209"/>
                  <a:pt x="5977" y="5209"/>
                </a:cubicBezTo>
                <a:cubicBezTo>
                  <a:pt x="5559" y="5711"/>
                  <a:pt x="5093" y="6129"/>
                  <a:pt x="4603" y="6332"/>
                </a:cubicBezTo>
                <a:cubicBezTo>
                  <a:pt x="4949" y="5519"/>
                  <a:pt x="5152" y="4121"/>
                  <a:pt x="5284" y="2830"/>
                </a:cubicBezTo>
                <a:cubicBezTo>
                  <a:pt x="4541" y="1122"/>
                  <a:pt x="3437" y="0"/>
                  <a:pt x="2356" y="0"/>
                </a:cubicBezTo>
                <a:close/>
              </a:path>
            </a:pathLst>
          </a:custGeom>
          <a:solidFill>
            <a:srgbClr val="343F35"/>
          </a:solidFill>
          <a:ln>
            <a:noFill/>
          </a:ln>
        </p:spPr>
        <p:txBody>
          <a:bodyPr spcFirstLastPara="1" wrap="square" lIns="91425" tIns="91425" rIns="91425" bIns="91425" anchor="ctr" anchorCtr="0">
            <a:noAutofit/>
          </a:bodyPr>
          <a:lstStyle/>
          <a:p>
            <a:endParaRPr sz="1800"/>
          </a:p>
        </p:txBody>
      </p:sp>
      <p:sp>
        <p:nvSpPr>
          <p:cNvPr id="37" name="Google Shape;2108;p56"/>
          <p:cNvSpPr/>
          <p:nvPr/>
        </p:nvSpPr>
        <p:spPr>
          <a:xfrm>
            <a:off x="1534427" y="4705133"/>
            <a:ext cx="434409" cy="416779"/>
          </a:xfrm>
          <a:custGeom>
            <a:avLst/>
            <a:gdLst/>
            <a:ahLst/>
            <a:cxnLst/>
            <a:rect l="l" t="t" r="r" b="b"/>
            <a:pathLst>
              <a:path w="3755" h="4508" extrusionOk="0">
                <a:moveTo>
                  <a:pt x="1" y="1"/>
                </a:moveTo>
                <a:lnTo>
                  <a:pt x="694" y="4507"/>
                </a:lnTo>
                <a:lnTo>
                  <a:pt x="3192" y="4507"/>
                </a:lnTo>
                <a:lnTo>
                  <a:pt x="3754" y="1"/>
                </a:lnTo>
                <a:close/>
              </a:path>
            </a:pathLst>
          </a:custGeom>
          <a:solidFill>
            <a:srgbClr val="4D6050"/>
          </a:solidFill>
          <a:ln>
            <a:noFill/>
          </a:ln>
        </p:spPr>
        <p:txBody>
          <a:bodyPr spcFirstLastPara="1" wrap="square" lIns="91425" tIns="91425" rIns="91425" bIns="91425" anchor="ctr" anchorCtr="0">
            <a:noAutofit/>
          </a:bodyPr>
          <a:lstStyle/>
          <a:p>
            <a:endParaRPr sz="1800"/>
          </a:p>
        </p:txBody>
      </p:sp>
      <p:sp>
        <p:nvSpPr>
          <p:cNvPr id="38" name="Google Shape;2109;p56"/>
          <p:cNvSpPr/>
          <p:nvPr/>
        </p:nvSpPr>
        <p:spPr>
          <a:xfrm>
            <a:off x="1662832" y="3416754"/>
            <a:ext cx="177603" cy="1347707"/>
          </a:xfrm>
          <a:custGeom>
            <a:avLst/>
            <a:gdLst/>
            <a:ahLst/>
            <a:cxnLst/>
            <a:rect l="l" t="t" r="r" b="b"/>
            <a:pathLst>
              <a:path w="2392" h="22713" fill="none" extrusionOk="0">
                <a:moveTo>
                  <a:pt x="1435" y="22712"/>
                </a:moveTo>
                <a:cubicBezTo>
                  <a:pt x="1435" y="22712"/>
                  <a:pt x="2391" y="6862"/>
                  <a:pt x="1" y="1"/>
                </a:cubicBezTo>
              </a:path>
            </a:pathLst>
          </a:custGeom>
          <a:noFill/>
          <a:ln w="3875" cap="rnd" cmpd="sng">
            <a:solidFill>
              <a:srgbClr val="4D6050"/>
            </a:solidFill>
            <a:prstDash val="solid"/>
            <a:round/>
            <a:headEnd type="none" w="sm" len="sm"/>
            <a:tailEnd type="none" w="sm" len="sm"/>
          </a:ln>
        </p:spPr>
        <p:txBody>
          <a:bodyPr spcFirstLastPara="1" wrap="square" lIns="91425" tIns="91425" rIns="91425" bIns="91425" anchor="ctr" anchorCtr="0">
            <a:noAutofit/>
          </a:bodyPr>
          <a:lstStyle/>
          <a:p>
            <a:endParaRPr sz="1800"/>
          </a:p>
        </p:txBody>
      </p:sp>
      <p:sp>
        <p:nvSpPr>
          <p:cNvPr id="39" name="Google Shape;2110;p56"/>
          <p:cNvSpPr/>
          <p:nvPr/>
        </p:nvSpPr>
        <p:spPr>
          <a:xfrm>
            <a:off x="1448724" y="4009928"/>
            <a:ext cx="411931" cy="551769"/>
          </a:xfrm>
          <a:custGeom>
            <a:avLst/>
            <a:gdLst/>
            <a:ahLst/>
            <a:cxnLst/>
            <a:rect l="l" t="t" r="r" b="b"/>
            <a:pathLst>
              <a:path w="5548" h="9299" extrusionOk="0">
                <a:moveTo>
                  <a:pt x="1783" y="0"/>
                </a:moveTo>
                <a:cubicBezTo>
                  <a:pt x="1682" y="0"/>
                  <a:pt x="1582" y="12"/>
                  <a:pt x="1483" y="36"/>
                </a:cubicBezTo>
                <a:cubicBezTo>
                  <a:pt x="801" y="191"/>
                  <a:pt x="335" y="920"/>
                  <a:pt x="120" y="1936"/>
                </a:cubicBezTo>
                <a:cubicBezTo>
                  <a:pt x="455" y="2558"/>
                  <a:pt x="873" y="3263"/>
                  <a:pt x="1232" y="3610"/>
                </a:cubicBezTo>
                <a:cubicBezTo>
                  <a:pt x="849" y="3610"/>
                  <a:pt x="395" y="3395"/>
                  <a:pt x="1" y="3156"/>
                </a:cubicBezTo>
                <a:lnTo>
                  <a:pt x="1" y="3156"/>
                </a:lnTo>
                <a:cubicBezTo>
                  <a:pt x="1" y="3789"/>
                  <a:pt x="84" y="4494"/>
                  <a:pt x="252" y="5212"/>
                </a:cubicBezTo>
                <a:cubicBezTo>
                  <a:pt x="264" y="5259"/>
                  <a:pt x="276" y="5307"/>
                  <a:pt x="287" y="5355"/>
                </a:cubicBezTo>
                <a:cubicBezTo>
                  <a:pt x="694" y="5761"/>
                  <a:pt x="1124" y="6156"/>
                  <a:pt x="1471" y="6347"/>
                </a:cubicBezTo>
                <a:cubicBezTo>
                  <a:pt x="1358" y="6374"/>
                  <a:pt x="1233" y="6386"/>
                  <a:pt x="1101" y="6386"/>
                </a:cubicBezTo>
                <a:cubicBezTo>
                  <a:pt x="940" y="6386"/>
                  <a:pt x="769" y="6368"/>
                  <a:pt x="598" y="6335"/>
                </a:cubicBezTo>
                <a:lnTo>
                  <a:pt x="598" y="6335"/>
                </a:lnTo>
                <a:cubicBezTo>
                  <a:pt x="1274" y="8100"/>
                  <a:pt x="2386" y="9299"/>
                  <a:pt x="3410" y="9299"/>
                </a:cubicBezTo>
                <a:cubicBezTo>
                  <a:pt x="3510" y="9299"/>
                  <a:pt x="3609" y="9287"/>
                  <a:pt x="3706" y="9264"/>
                </a:cubicBezTo>
                <a:cubicBezTo>
                  <a:pt x="4997" y="8953"/>
                  <a:pt x="5547" y="6634"/>
                  <a:pt x="4937" y="4088"/>
                </a:cubicBezTo>
                <a:cubicBezTo>
                  <a:pt x="4937" y="4076"/>
                  <a:pt x="4937" y="4076"/>
                  <a:pt x="4937" y="4076"/>
                </a:cubicBezTo>
                <a:cubicBezTo>
                  <a:pt x="4615" y="4506"/>
                  <a:pt x="4256" y="4877"/>
                  <a:pt x="3874" y="5080"/>
                </a:cubicBezTo>
                <a:cubicBezTo>
                  <a:pt x="4113" y="4387"/>
                  <a:pt x="4208" y="3227"/>
                  <a:pt x="4232" y="2163"/>
                </a:cubicBezTo>
                <a:cubicBezTo>
                  <a:pt x="3569" y="847"/>
                  <a:pt x="2647" y="0"/>
                  <a:pt x="1783" y="0"/>
                </a:cubicBezTo>
                <a:close/>
              </a:path>
            </a:pathLst>
          </a:custGeom>
          <a:solidFill>
            <a:srgbClr val="F1C22F"/>
          </a:solidFill>
          <a:ln>
            <a:noFill/>
          </a:ln>
        </p:spPr>
        <p:txBody>
          <a:bodyPr spcFirstLastPara="1" wrap="square" lIns="91425" tIns="91425" rIns="91425" bIns="91425" anchor="ctr" anchorCtr="0">
            <a:noAutofit/>
          </a:bodyPr>
          <a:lstStyle/>
          <a:p>
            <a:endParaRPr sz="1800"/>
          </a:p>
        </p:txBody>
      </p:sp>
      <p:sp>
        <p:nvSpPr>
          <p:cNvPr id="40" name="Google Shape;2114;p56"/>
          <p:cNvSpPr/>
          <p:nvPr/>
        </p:nvSpPr>
        <p:spPr>
          <a:xfrm>
            <a:off x="1596960" y="3813770"/>
            <a:ext cx="182875" cy="176645"/>
          </a:xfrm>
          <a:custGeom>
            <a:avLst/>
            <a:gdLst/>
            <a:ahLst/>
            <a:cxnLst/>
            <a:rect l="l" t="t" r="r" b="b"/>
            <a:pathLst>
              <a:path w="2463" h="2977" fill="none" extrusionOk="0">
                <a:moveTo>
                  <a:pt x="0" y="0"/>
                </a:moveTo>
                <a:cubicBezTo>
                  <a:pt x="0" y="0"/>
                  <a:pt x="1877" y="1351"/>
                  <a:pt x="2463" y="2977"/>
                </a:cubicBezTo>
              </a:path>
            </a:pathLst>
          </a:custGeom>
          <a:noFill/>
          <a:ln w="3875" cap="rnd" cmpd="sng">
            <a:solidFill>
              <a:srgbClr val="4D6050"/>
            </a:solidFill>
            <a:prstDash val="solid"/>
            <a:round/>
            <a:headEnd type="none" w="sm" len="sm"/>
            <a:tailEnd type="none" w="sm" len="sm"/>
          </a:ln>
        </p:spPr>
        <p:txBody>
          <a:bodyPr spcFirstLastPara="1" wrap="square" lIns="91425" tIns="91425" rIns="91425" bIns="91425" anchor="ctr" anchorCtr="0">
            <a:noAutofit/>
          </a:bodyPr>
          <a:lstStyle/>
          <a:p>
            <a:endParaRPr sz="1800"/>
          </a:p>
        </p:txBody>
      </p:sp>
      <p:grpSp>
        <p:nvGrpSpPr>
          <p:cNvPr id="41" name="Google Shape;669;p37"/>
          <p:cNvGrpSpPr/>
          <p:nvPr/>
        </p:nvGrpSpPr>
        <p:grpSpPr>
          <a:xfrm>
            <a:off x="7034803" y="162900"/>
            <a:ext cx="885969" cy="819954"/>
            <a:chOff x="3420379" y="4286557"/>
            <a:chExt cx="368939" cy="342283"/>
          </a:xfrm>
        </p:grpSpPr>
        <p:sp>
          <p:nvSpPr>
            <p:cNvPr id="42" name="Google Shape;670;p37"/>
            <p:cNvSpPr/>
            <p:nvPr/>
          </p:nvSpPr>
          <p:spPr>
            <a:xfrm>
              <a:off x="3420379" y="4364589"/>
              <a:ext cx="368939" cy="186011"/>
            </a:xfrm>
            <a:custGeom>
              <a:avLst/>
              <a:gdLst/>
              <a:ahLst/>
              <a:cxnLst/>
              <a:rect l="l" t="t" r="r" b="b"/>
              <a:pathLst>
                <a:path w="14118" h="7118" extrusionOk="0">
                  <a:moveTo>
                    <a:pt x="6736" y="0"/>
                  </a:moveTo>
                  <a:cubicBezTo>
                    <a:pt x="3255" y="0"/>
                    <a:pt x="885" y="2333"/>
                    <a:pt x="145" y="3168"/>
                  </a:cubicBezTo>
                  <a:cubicBezTo>
                    <a:pt x="1" y="3332"/>
                    <a:pt x="10" y="3572"/>
                    <a:pt x="155" y="3726"/>
                  </a:cubicBezTo>
                  <a:cubicBezTo>
                    <a:pt x="2641" y="6265"/>
                    <a:pt x="5001" y="7118"/>
                    <a:pt x="7047" y="7118"/>
                  </a:cubicBezTo>
                  <a:cubicBezTo>
                    <a:pt x="7256" y="7118"/>
                    <a:pt x="7462" y="7109"/>
                    <a:pt x="7665" y="7092"/>
                  </a:cubicBezTo>
                  <a:cubicBezTo>
                    <a:pt x="10838" y="6832"/>
                    <a:pt x="13184" y="4611"/>
                    <a:pt x="13954" y="3774"/>
                  </a:cubicBezTo>
                  <a:cubicBezTo>
                    <a:pt x="14117" y="3611"/>
                    <a:pt x="14107" y="3341"/>
                    <a:pt x="13925" y="3188"/>
                  </a:cubicBezTo>
                  <a:cubicBezTo>
                    <a:pt x="11703" y="1226"/>
                    <a:pt x="9665" y="332"/>
                    <a:pt x="7867" y="82"/>
                  </a:cubicBezTo>
                  <a:cubicBezTo>
                    <a:pt x="7478" y="26"/>
                    <a:pt x="7101" y="0"/>
                    <a:pt x="6736"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endParaRPr sz="1800" b="1" spc="50">
                <a:ln w="0"/>
                <a:solidFill>
                  <a:schemeClr val="bg2"/>
                </a:solidFill>
                <a:effectLst>
                  <a:innerShdw blurRad="63500" dist="50800" dir="13500000">
                    <a:srgbClr val="000000">
                      <a:alpha val="50000"/>
                    </a:srgbClr>
                  </a:innerShdw>
                </a:effectLst>
              </a:endParaRPr>
            </a:p>
          </p:txBody>
        </p:sp>
        <p:sp>
          <p:nvSpPr>
            <p:cNvPr id="43" name="Google Shape;671;p37"/>
            <p:cNvSpPr/>
            <p:nvPr/>
          </p:nvSpPr>
          <p:spPr>
            <a:xfrm>
              <a:off x="3465379" y="4366706"/>
              <a:ext cx="323938" cy="183215"/>
            </a:xfrm>
            <a:custGeom>
              <a:avLst/>
              <a:gdLst/>
              <a:ahLst/>
              <a:cxnLst/>
              <a:rect l="l" t="t" r="r" b="b"/>
              <a:pathLst>
                <a:path w="12396" h="7011" extrusionOk="0">
                  <a:moveTo>
                    <a:pt x="6145" y="1"/>
                  </a:moveTo>
                  <a:cubicBezTo>
                    <a:pt x="2981" y="251"/>
                    <a:pt x="837" y="2366"/>
                    <a:pt x="135" y="3145"/>
                  </a:cubicBezTo>
                  <a:cubicBezTo>
                    <a:pt x="0" y="3309"/>
                    <a:pt x="0" y="3549"/>
                    <a:pt x="154" y="3712"/>
                  </a:cubicBezTo>
                  <a:cubicBezTo>
                    <a:pt x="2202" y="5799"/>
                    <a:pt x="4173" y="6741"/>
                    <a:pt x="5943" y="7011"/>
                  </a:cubicBezTo>
                  <a:cubicBezTo>
                    <a:pt x="9116" y="6751"/>
                    <a:pt x="11462" y="4530"/>
                    <a:pt x="12232" y="3693"/>
                  </a:cubicBezTo>
                  <a:cubicBezTo>
                    <a:pt x="12395" y="3530"/>
                    <a:pt x="12385" y="3260"/>
                    <a:pt x="12212" y="3107"/>
                  </a:cubicBezTo>
                  <a:cubicBezTo>
                    <a:pt x="9981" y="1145"/>
                    <a:pt x="7943" y="260"/>
                    <a:pt x="6145"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endParaRPr sz="1800" b="1" spc="50">
                <a:ln w="0"/>
                <a:solidFill>
                  <a:schemeClr val="bg2"/>
                </a:solidFill>
                <a:effectLst>
                  <a:innerShdw blurRad="63500" dist="50800" dir="13500000">
                    <a:srgbClr val="000000">
                      <a:alpha val="50000"/>
                    </a:srgbClr>
                  </a:innerShdw>
                </a:effectLst>
              </a:endParaRPr>
            </a:p>
          </p:txBody>
        </p:sp>
        <p:sp>
          <p:nvSpPr>
            <p:cNvPr id="44" name="Google Shape;672;p37"/>
            <p:cNvSpPr/>
            <p:nvPr/>
          </p:nvSpPr>
          <p:spPr>
            <a:xfrm>
              <a:off x="3497522" y="4366497"/>
              <a:ext cx="207597" cy="182144"/>
            </a:xfrm>
            <a:custGeom>
              <a:avLst/>
              <a:gdLst/>
              <a:ahLst/>
              <a:cxnLst/>
              <a:rect l="l" t="t" r="r" b="b"/>
              <a:pathLst>
                <a:path w="7944" h="6970" extrusionOk="0">
                  <a:moveTo>
                    <a:pt x="4113" y="1"/>
                  </a:moveTo>
                  <a:cubicBezTo>
                    <a:pt x="3808" y="1"/>
                    <a:pt x="3499" y="41"/>
                    <a:pt x="3193" y="124"/>
                  </a:cubicBezTo>
                  <a:cubicBezTo>
                    <a:pt x="3078" y="153"/>
                    <a:pt x="2972" y="191"/>
                    <a:pt x="2866" y="230"/>
                  </a:cubicBezTo>
                  <a:cubicBezTo>
                    <a:pt x="828" y="1009"/>
                    <a:pt x="1" y="3451"/>
                    <a:pt x="1145" y="5307"/>
                  </a:cubicBezTo>
                  <a:cubicBezTo>
                    <a:pt x="1812" y="6395"/>
                    <a:pt x="2957" y="6969"/>
                    <a:pt x="4116" y="6969"/>
                  </a:cubicBezTo>
                  <a:cubicBezTo>
                    <a:pt x="4944" y="6969"/>
                    <a:pt x="5780" y="6676"/>
                    <a:pt x="6453" y="6067"/>
                  </a:cubicBezTo>
                  <a:cubicBezTo>
                    <a:pt x="7646" y="4980"/>
                    <a:pt x="7944" y="3220"/>
                    <a:pt x="7165" y="1807"/>
                  </a:cubicBezTo>
                  <a:cubicBezTo>
                    <a:pt x="6539" y="671"/>
                    <a:pt x="5361" y="1"/>
                    <a:pt x="4113"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endParaRPr sz="1800" b="1" spc="50">
                <a:ln w="0"/>
                <a:solidFill>
                  <a:schemeClr val="bg2"/>
                </a:solidFill>
                <a:effectLst>
                  <a:innerShdw blurRad="63500" dist="50800" dir="13500000">
                    <a:srgbClr val="000000">
                      <a:alpha val="50000"/>
                    </a:srgbClr>
                  </a:innerShdw>
                </a:effectLst>
              </a:endParaRPr>
            </a:p>
          </p:txBody>
        </p:sp>
        <p:sp>
          <p:nvSpPr>
            <p:cNvPr id="45" name="Google Shape;673;p37"/>
            <p:cNvSpPr/>
            <p:nvPr/>
          </p:nvSpPr>
          <p:spPr>
            <a:xfrm>
              <a:off x="3533455" y="4366497"/>
              <a:ext cx="171664" cy="164504"/>
            </a:xfrm>
            <a:custGeom>
              <a:avLst/>
              <a:gdLst/>
              <a:ahLst/>
              <a:cxnLst/>
              <a:rect l="l" t="t" r="r" b="b"/>
              <a:pathLst>
                <a:path w="6569" h="6295" extrusionOk="0">
                  <a:moveTo>
                    <a:pt x="2738" y="1"/>
                  </a:moveTo>
                  <a:cubicBezTo>
                    <a:pt x="2433" y="1"/>
                    <a:pt x="2124" y="41"/>
                    <a:pt x="1818" y="124"/>
                  </a:cubicBezTo>
                  <a:cubicBezTo>
                    <a:pt x="1703" y="153"/>
                    <a:pt x="1597" y="191"/>
                    <a:pt x="1491" y="230"/>
                  </a:cubicBezTo>
                  <a:cubicBezTo>
                    <a:pt x="299" y="1316"/>
                    <a:pt x="1" y="3076"/>
                    <a:pt x="780" y="4480"/>
                  </a:cubicBezTo>
                  <a:cubicBezTo>
                    <a:pt x="1399" y="5618"/>
                    <a:pt x="2585" y="6295"/>
                    <a:pt x="3837" y="6295"/>
                  </a:cubicBezTo>
                  <a:cubicBezTo>
                    <a:pt x="4140" y="6295"/>
                    <a:pt x="4447" y="6255"/>
                    <a:pt x="4751" y="6172"/>
                  </a:cubicBezTo>
                  <a:cubicBezTo>
                    <a:pt x="4857" y="6144"/>
                    <a:pt x="4972" y="6105"/>
                    <a:pt x="5078" y="6067"/>
                  </a:cubicBezTo>
                  <a:cubicBezTo>
                    <a:pt x="6271" y="4980"/>
                    <a:pt x="6569" y="3220"/>
                    <a:pt x="5790" y="1807"/>
                  </a:cubicBezTo>
                  <a:cubicBezTo>
                    <a:pt x="5164" y="671"/>
                    <a:pt x="3986" y="1"/>
                    <a:pt x="2738"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endParaRPr sz="1800" b="1" spc="50">
                <a:ln w="0"/>
                <a:solidFill>
                  <a:schemeClr val="bg2"/>
                </a:solidFill>
                <a:effectLst>
                  <a:innerShdw blurRad="63500" dist="50800" dir="13500000">
                    <a:srgbClr val="000000">
                      <a:alpha val="50000"/>
                    </a:srgbClr>
                  </a:innerShdw>
                </a:effectLst>
              </a:endParaRPr>
            </a:p>
          </p:txBody>
        </p:sp>
        <p:sp>
          <p:nvSpPr>
            <p:cNvPr id="46" name="Google Shape;674;p37"/>
            <p:cNvSpPr/>
            <p:nvPr/>
          </p:nvSpPr>
          <p:spPr>
            <a:xfrm>
              <a:off x="3571922" y="4428483"/>
              <a:ext cx="64338" cy="58328"/>
            </a:xfrm>
            <a:custGeom>
              <a:avLst/>
              <a:gdLst/>
              <a:ahLst/>
              <a:cxnLst/>
              <a:rect l="l" t="t" r="r" b="b"/>
              <a:pathLst>
                <a:path w="2462" h="2232" extrusionOk="0">
                  <a:moveTo>
                    <a:pt x="1247" y="0"/>
                  </a:moveTo>
                  <a:cubicBezTo>
                    <a:pt x="826" y="0"/>
                    <a:pt x="428" y="242"/>
                    <a:pt x="241" y="646"/>
                  </a:cubicBezTo>
                  <a:cubicBezTo>
                    <a:pt x="0" y="1166"/>
                    <a:pt x="193" y="1781"/>
                    <a:pt x="673" y="2070"/>
                  </a:cubicBezTo>
                  <a:cubicBezTo>
                    <a:pt x="854" y="2179"/>
                    <a:pt x="1053" y="2232"/>
                    <a:pt x="1251" y="2232"/>
                  </a:cubicBezTo>
                  <a:cubicBezTo>
                    <a:pt x="1591" y="2232"/>
                    <a:pt x="1926" y="2077"/>
                    <a:pt x="2145" y="1791"/>
                  </a:cubicBezTo>
                  <a:cubicBezTo>
                    <a:pt x="2241" y="1666"/>
                    <a:pt x="2308" y="1512"/>
                    <a:pt x="2347" y="1358"/>
                  </a:cubicBezTo>
                  <a:cubicBezTo>
                    <a:pt x="2462" y="800"/>
                    <a:pt x="2145" y="243"/>
                    <a:pt x="1606" y="60"/>
                  </a:cubicBezTo>
                  <a:cubicBezTo>
                    <a:pt x="1487" y="20"/>
                    <a:pt x="1367" y="0"/>
                    <a:pt x="1247"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endParaRPr sz="1800" b="1" spc="50">
                <a:ln w="0"/>
                <a:solidFill>
                  <a:schemeClr val="bg2"/>
                </a:solidFill>
                <a:effectLst>
                  <a:innerShdw blurRad="63500" dist="50800" dir="13500000">
                    <a:srgbClr val="000000">
                      <a:alpha val="50000"/>
                    </a:srgbClr>
                  </a:innerShdw>
                </a:effectLst>
              </a:endParaRPr>
            </a:p>
          </p:txBody>
        </p:sp>
        <p:sp>
          <p:nvSpPr>
            <p:cNvPr id="47" name="Google Shape;675;p37"/>
            <p:cNvSpPr/>
            <p:nvPr/>
          </p:nvSpPr>
          <p:spPr>
            <a:xfrm>
              <a:off x="3627688" y="4396105"/>
              <a:ext cx="32718" cy="32692"/>
            </a:xfrm>
            <a:custGeom>
              <a:avLst/>
              <a:gdLst/>
              <a:ahLst/>
              <a:cxnLst/>
              <a:rect l="l" t="t" r="r" b="b"/>
              <a:pathLst>
                <a:path w="1252" h="1251" extrusionOk="0">
                  <a:moveTo>
                    <a:pt x="626" y="1"/>
                  </a:moveTo>
                  <a:cubicBezTo>
                    <a:pt x="280" y="1"/>
                    <a:pt x="1" y="280"/>
                    <a:pt x="1" y="626"/>
                  </a:cubicBezTo>
                  <a:cubicBezTo>
                    <a:pt x="1" y="972"/>
                    <a:pt x="280" y="1251"/>
                    <a:pt x="626" y="1251"/>
                  </a:cubicBezTo>
                  <a:cubicBezTo>
                    <a:pt x="972" y="1251"/>
                    <a:pt x="1251" y="972"/>
                    <a:pt x="1251" y="626"/>
                  </a:cubicBezTo>
                  <a:cubicBezTo>
                    <a:pt x="1251" y="280"/>
                    <a:pt x="972" y="1"/>
                    <a:pt x="626"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endParaRPr sz="1800" b="1" spc="50">
                <a:ln w="0"/>
                <a:solidFill>
                  <a:schemeClr val="bg2"/>
                </a:solidFill>
                <a:effectLst>
                  <a:innerShdw blurRad="63500" dist="50800" dir="13500000">
                    <a:srgbClr val="000000">
                      <a:alpha val="50000"/>
                    </a:srgbClr>
                  </a:innerShdw>
                </a:effectLst>
              </a:endParaRPr>
            </a:p>
          </p:txBody>
        </p:sp>
        <p:sp>
          <p:nvSpPr>
            <p:cNvPr id="48" name="Google Shape;676;p37"/>
            <p:cNvSpPr/>
            <p:nvPr/>
          </p:nvSpPr>
          <p:spPr>
            <a:xfrm>
              <a:off x="3598812" y="4286557"/>
              <a:ext cx="11838" cy="48763"/>
            </a:xfrm>
            <a:custGeom>
              <a:avLst/>
              <a:gdLst/>
              <a:ahLst/>
              <a:cxnLst/>
              <a:rect l="l" t="t" r="r" b="b"/>
              <a:pathLst>
                <a:path w="453" h="1866" extrusionOk="0">
                  <a:moveTo>
                    <a:pt x="221" y="0"/>
                  </a:moveTo>
                  <a:cubicBezTo>
                    <a:pt x="106" y="0"/>
                    <a:pt x="10" y="96"/>
                    <a:pt x="10" y="212"/>
                  </a:cubicBezTo>
                  <a:lnTo>
                    <a:pt x="10" y="1635"/>
                  </a:lnTo>
                  <a:cubicBezTo>
                    <a:pt x="0" y="1789"/>
                    <a:pt x="113" y="1866"/>
                    <a:pt x="226" y="1866"/>
                  </a:cubicBezTo>
                  <a:cubicBezTo>
                    <a:pt x="339" y="1866"/>
                    <a:pt x="452" y="1789"/>
                    <a:pt x="442" y="1635"/>
                  </a:cubicBezTo>
                  <a:lnTo>
                    <a:pt x="442" y="212"/>
                  </a:lnTo>
                  <a:cubicBezTo>
                    <a:pt x="442" y="96"/>
                    <a:pt x="346" y="0"/>
                    <a:pt x="221"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endParaRPr sz="1800" b="1" spc="50">
                <a:ln w="0"/>
                <a:solidFill>
                  <a:schemeClr val="bg2"/>
                </a:solidFill>
                <a:effectLst>
                  <a:innerShdw blurRad="63500" dist="50800" dir="13500000">
                    <a:srgbClr val="000000">
                      <a:alpha val="50000"/>
                    </a:srgbClr>
                  </a:innerShdw>
                </a:effectLst>
              </a:endParaRPr>
            </a:p>
          </p:txBody>
        </p:sp>
        <p:sp>
          <p:nvSpPr>
            <p:cNvPr id="49" name="Google Shape;677;p37"/>
            <p:cNvSpPr/>
            <p:nvPr/>
          </p:nvSpPr>
          <p:spPr>
            <a:xfrm>
              <a:off x="3511817" y="4300982"/>
              <a:ext cx="27073" cy="46673"/>
            </a:xfrm>
            <a:custGeom>
              <a:avLst/>
              <a:gdLst/>
              <a:ahLst/>
              <a:cxnLst/>
              <a:rect l="l" t="t" r="r" b="b"/>
              <a:pathLst>
                <a:path w="1036" h="1786" extrusionOk="0">
                  <a:moveTo>
                    <a:pt x="283" y="1"/>
                  </a:moveTo>
                  <a:cubicBezTo>
                    <a:pt x="144" y="1"/>
                    <a:pt x="1" y="130"/>
                    <a:pt x="79" y="304"/>
                  </a:cubicBezTo>
                  <a:lnTo>
                    <a:pt x="560" y="1631"/>
                  </a:lnTo>
                  <a:cubicBezTo>
                    <a:pt x="592" y="1740"/>
                    <a:pt x="674" y="1786"/>
                    <a:pt x="757" y="1786"/>
                  </a:cubicBezTo>
                  <a:cubicBezTo>
                    <a:pt x="895" y="1786"/>
                    <a:pt x="1035" y="1660"/>
                    <a:pt x="964" y="1487"/>
                  </a:cubicBezTo>
                  <a:lnTo>
                    <a:pt x="483" y="160"/>
                  </a:lnTo>
                  <a:cubicBezTo>
                    <a:pt x="450" y="48"/>
                    <a:pt x="367" y="1"/>
                    <a:pt x="283"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endParaRPr sz="1800" b="1" spc="50">
                <a:ln w="0"/>
                <a:solidFill>
                  <a:schemeClr val="bg2"/>
                </a:solidFill>
                <a:effectLst>
                  <a:innerShdw blurRad="63500" dist="50800" dir="13500000">
                    <a:srgbClr val="000000">
                      <a:alpha val="50000"/>
                    </a:srgbClr>
                  </a:innerShdw>
                </a:effectLst>
              </a:endParaRPr>
            </a:p>
          </p:txBody>
        </p:sp>
        <p:sp>
          <p:nvSpPr>
            <p:cNvPr id="50" name="Google Shape;678;p37"/>
            <p:cNvSpPr/>
            <p:nvPr/>
          </p:nvSpPr>
          <p:spPr>
            <a:xfrm>
              <a:off x="3431590" y="4338665"/>
              <a:ext cx="39721" cy="39852"/>
            </a:xfrm>
            <a:custGeom>
              <a:avLst/>
              <a:gdLst/>
              <a:ahLst/>
              <a:cxnLst/>
              <a:rect l="l" t="t" r="r" b="b"/>
              <a:pathLst>
                <a:path w="1520" h="1525" extrusionOk="0">
                  <a:moveTo>
                    <a:pt x="302" y="1"/>
                  </a:moveTo>
                  <a:cubicBezTo>
                    <a:pt x="144" y="1"/>
                    <a:pt x="0" y="187"/>
                    <a:pt x="129" y="352"/>
                  </a:cubicBezTo>
                  <a:lnTo>
                    <a:pt x="1043" y="1439"/>
                  </a:lnTo>
                  <a:cubicBezTo>
                    <a:pt x="1091" y="1499"/>
                    <a:pt x="1149" y="1524"/>
                    <a:pt x="1207" y="1524"/>
                  </a:cubicBezTo>
                  <a:cubicBezTo>
                    <a:pt x="1369" y="1524"/>
                    <a:pt x="1519" y="1324"/>
                    <a:pt x="1370" y="1160"/>
                  </a:cubicBezTo>
                  <a:lnTo>
                    <a:pt x="456" y="74"/>
                  </a:lnTo>
                  <a:cubicBezTo>
                    <a:pt x="410" y="22"/>
                    <a:pt x="355" y="1"/>
                    <a:pt x="302"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endParaRPr sz="1800" b="1" spc="50">
                <a:ln w="0"/>
                <a:solidFill>
                  <a:schemeClr val="bg2"/>
                </a:solidFill>
                <a:effectLst>
                  <a:innerShdw blurRad="63500" dist="50800" dir="13500000">
                    <a:srgbClr val="000000">
                      <a:alpha val="50000"/>
                    </a:srgbClr>
                  </a:innerShdw>
                </a:effectLst>
              </a:endParaRPr>
            </a:p>
          </p:txBody>
        </p:sp>
        <p:sp>
          <p:nvSpPr>
            <p:cNvPr id="51" name="Google Shape;679;p37"/>
            <p:cNvSpPr/>
            <p:nvPr/>
          </p:nvSpPr>
          <p:spPr>
            <a:xfrm>
              <a:off x="3738281" y="4341514"/>
              <a:ext cx="38153" cy="39800"/>
            </a:xfrm>
            <a:custGeom>
              <a:avLst/>
              <a:gdLst/>
              <a:ahLst/>
              <a:cxnLst/>
              <a:rect l="l" t="t" r="r" b="b"/>
              <a:pathLst>
                <a:path w="1460" h="1523" extrusionOk="0">
                  <a:moveTo>
                    <a:pt x="1146" y="0"/>
                  </a:moveTo>
                  <a:cubicBezTo>
                    <a:pt x="1088" y="0"/>
                    <a:pt x="1029" y="26"/>
                    <a:pt x="981" y="90"/>
                  </a:cubicBezTo>
                  <a:lnTo>
                    <a:pt x="77" y="1167"/>
                  </a:lnTo>
                  <a:cubicBezTo>
                    <a:pt x="0" y="1263"/>
                    <a:pt x="10" y="1397"/>
                    <a:pt x="106" y="1474"/>
                  </a:cubicBezTo>
                  <a:cubicBezTo>
                    <a:pt x="143" y="1507"/>
                    <a:pt x="189" y="1522"/>
                    <a:pt x="235" y="1522"/>
                  </a:cubicBezTo>
                  <a:cubicBezTo>
                    <a:pt x="297" y="1522"/>
                    <a:pt x="360" y="1495"/>
                    <a:pt x="404" y="1445"/>
                  </a:cubicBezTo>
                  <a:lnTo>
                    <a:pt x="1317" y="368"/>
                  </a:lnTo>
                  <a:cubicBezTo>
                    <a:pt x="1459" y="205"/>
                    <a:pt x="1308" y="0"/>
                    <a:pt x="1146"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endParaRPr sz="1800" b="1" spc="50">
                <a:ln w="0"/>
                <a:solidFill>
                  <a:schemeClr val="bg2"/>
                </a:solidFill>
                <a:effectLst>
                  <a:innerShdw blurRad="63500" dist="50800" dir="13500000">
                    <a:srgbClr val="000000">
                      <a:alpha val="50000"/>
                    </a:srgbClr>
                  </a:innerShdw>
                </a:effectLst>
              </a:endParaRPr>
            </a:p>
          </p:txBody>
        </p:sp>
        <p:sp>
          <p:nvSpPr>
            <p:cNvPr id="52" name="Google Shape;680;p37"/>
            <p:cNvSpPr/>
            <p:nvPr/>
          </p:nvSpPr>
          <p:spPr>
            <a:xfrm>
              <a:off x="3670389" y="4301819"/>
              <a:ext cx="26185" cy="46333"/>
            </a:xfrm>
            <a:custGeom>
              <a:avLst/>
              <a:gdLst/>
              <a:ahLst/>
              <a:cxnLst/>
              <a:rect l="l" t="t" r="r" b="b"/>
              <a:pathLst>
                <a:path w="1002" h="1773" extrusionOk="0">
                  <a:moveTo>
                    <a:pt x="761" y="0"/>
                  </a:moveTo>
                  <a:cubicBezTo>
                    <a:pt x="674" y="0"/>
                    <a:pt x="590" y="56"/>
                    <a:pt x="559" y="147"/>
                  </a:cubicBezTo>
                  <a:lnTo>
                    <a:pt x="79" y="1474"/>
                  </a:lnTo>
                  <a:cubicBezTo>
                    <a:pt x="1" y="1648"/>
                    <a:pt x="143" y="1773"/>
                    <a:pt x="282" y="1773"/>
                  </a:cubicBezTo>
                  <a:cubicBezTo>
                    <a:pt x="367" y="1773"/>
                    <a:pt x="450" y="1727"/>
                    <a:pt x="482" y="1618"/>
                  </a:cubicBezTo>
                  <a:lnTo>
                    <a:pt x="963" y="291"/>
                  </a:lnTo>
                  <a:cubicBezTo>
                    <a:pt x="1002" y="176"/>
                    <a:pt x="944" y="51"/>
                    <a:pt x="829" y="12"/>
                  </a:cubicBezTo>
                  <a:cubicBezTo>
                    <a:pt x="807" y="4"/>
                    <a:pt x="784" y="0"/>
                    <a:pt x="761"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endParaRPr sz="1800" b="1" spc="50">
                <a:ln w="0"/>
                <a:solidFill>
                  <a:schemeClr val="bg2"/>
                </a:solidFill>
                <a:effectLst>
                  <a:innerShdw blurRad="63500" dist="50800" dir="13500000">
                    <a:srgbClr val="000000">
                      <a:alpha val="50000"/>
                    </a:srgbClr>
                  </a:innerShdw>
                </a:effectLst>
              </a:endParaRPr>
            </a:p>
          </p:txBody>
        </p:sp>
        <p:sp>
          <p:nvSpPr>
            <p:cNvPr id="53" name="Google Shape;681;p37"/>
            <p:cNvSpPr/>
            <p:nvPr/>
          </p:nvSpPr>
          <p:spPr>
            <a:xfrm>
              <a:off x="3597296" y="4581071"/>
              <a:ext cx="11342" cy="47770"/>
            </a:xfrm>
            <a:custGeom>
              <a:avLst/>
              <a:gdLst/>
              <a:ahLst/>
              <a:cxnLst/>
              <a:rect l="l" t="t" r="r" b="b"/>
              <a:pathLst>
                <a:path w="434" h="1828" extrusionOk="0">
                  <a:moveTo>
                    <a:pt x="212" y="0"/>
                  </a:moveTo>
                  <a:cubicBezTo>
                    <a:pt x="97" y="0"/>
                    <a:pt x="0" y="96"/>
                    <a:pt x="0" y="212"/>
                  </a:cubicBezTo>
                  <a:lnTo>
                    <a:pt x="0" y="1625"/>
                  </a:lnTo>
                  <a:cubicBezTo>
                    <a:pt x="10" y="1760"/>
                    <a:pt x="111" y="1827"/>
                    <a:pt x="213" y="1827"/>
                  </a:cubicBezTo>
                  <a:cubicBezTo>
                    <a:pt x="315" y="1827"/>
                    <a:pt x="419" y="1760"/>
                    <a:pt x="433" y="1625"/>
                  </a:cubicBezTo>
                  <a:lnTo>
                    <a:pt x="433" y="212"/>
                  </a:lnTo>
                  <a:cubicBezTo>
                    <a:pt x="433" y="96"/>
                    <a:pt x="337" y="0"/>
                    <a:pt x="212"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endParaRPr sz="1800" b="1" spc="50">
                <a:ln w="0"/>
                <a:solidFill>
                  <a:schemeClr val="bg2"/>
                </a:solidFill>
                <a:effectLst>
                  <a:innerShdw blurRad="63500" dist="50800" dir="13500000">
                    <a:srgbClr val="000000">
                      <a:alpha val="50000"/>
                    </a:srgbClr>
                  </a:innerShdw>
                </a:effectLst>
              </a:endParaRPr>
            </a:p>
          </p:txBody>
        </p:sp>
        <p:sp>
          <p:nvSpPr>
            <p:cNvPr id="54" name="Google Shape;682;p37"/>
            <p:cNvSpPr/>
            <p:nvPr/>
          </p:nvSpPr>
          <p:spPr>
            <a:xfrm>
              <a:off x="3669161" y="4568553"/>
              <a:ext cx="26315" cy="46150"/>
            </a:xfrm>
            <a:custGeom>
              <a:avLst/>
              <a:gdLst/>
              <a:ahLst/>
              <a:cxnLst/>
              <a:rect l="l" t="t" r="r" b="b"/>
              <a:pathLst>
                <a:path w="1007" h="1766" extrusionOk="0">
                  <a:moveTo>
                    <a:pt x="260" y="0"/>
                  </a:moveTo>
                  <a:cubicBezTo>
                    <a:pt x="130" y="0"/>
                    <a:pt x="0" y="114"/>
                    <a:pt x="49" y="277"/>
                  </a:cubicBezTo>
                  <a:lnTo>
                    <a:pt x="529" y="1614"/>
                  </a:lnTo>
                  <a:cubicBezTo>
                    <a:pt x="562" y="1721"/>
                    <a:pt x="641" y="1765"/>
                    <a:pt x="723" y="1765"/>
                  </a:cubicBezTo>
                  <a:cubicBezTo>
                    <a:pt x="861" y="1765"/>
                    <a:pt x="1006" y="1636"/>
                    <a:pt x="933" y="1460"/>
                  </a:cubicBezTo>
                  <a:lnTo>
                    <a:pt x="453" y="133"/>
                  </a:lnTo>
                  <a:cubicBezTo>
                    <a:pt x="413" y="40"/>
                    <a:pt x="337" y="0"/>
                    <a:pt x="260"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endParaRPr sz="1800" b="1" spc="50">
                <a:ln w="0"/>
                <a:solidFill>
                  <a:schemeClr val="bg2"/>
                </a:solidFill>
                <a:effectLst>
                  <a:innerShdw blurRad="63500" dist="50800" dir="13500000">
                    <a:srgbClr val="000000">
                      <a:alpha val="50000"/>
                    </a:srgbClr>
                  </a:innerShdw>
                </a:effectLst>
              </a:endParaRPr>
            </a:p>
          </p:txBody>
        </p:sp>
        <p:sp>
          <p:nvSpPr>
            <p:cNvPr id="55" name="Google Shape;683;p37"/>
            <p:cNvSpPr/>
            <p:nvPr/>
          </p:nvSpPr>
          <p:spPr>
            <a:xfrm>
              <a:off x="3736922" y="4537586"/>
              <a:ext cx="39512" cy="39695"/>
            </a:xfrm>
            <a:custGeom>
              <a:avLst/>
              <a:gdLst/>
              <a:ahLst/>
              <a:cxnLst/>
              <a:rect l="l" t="t" r="r" b="b"/>
              <a:pathLst>
                <a:path w="1512" h="1519" extrusionOk="0">
                  <a:moveTo>
                    <a:pt x="299" y="0"/>
                  </a:moveTo>
                  <a:cubicBezTo>
                    <a:pt x="142" y="0"/>
                    <a:pt x="0" y="189"/>
                    <a:pt x="129" y="347"/>
                  </a:cubicBezTo>
                  <a:lnTo>
                    <a:pt x="1033" y="1433"/>
                  </a:lnTo>
                  <a:cubicBezTo>
                    <a:pt x="1080" y="1493"/>
                    <a:pt x="1139" y="1518"/>
                    <a:pt x="1197" y="1518"/>
                  </a:cubicBezTo>
                  <a:cubicBezTo>
                    <a:pt x="1359" y="1518"/>
                    <a:pt x="1512" y="1318"/>
                    <a:pt x="1369" y="1154"/>
                  </a:cubicBezTo>
                  <a:lnTo>
                    <a:pt x="456" y="77"/>
                  </a:lnTo>
                  <a:cubicBezTo>
                    <a:pt x="409" y="23"/>
                    <a:pt x="353" y="0"/>
                    <a:pt x="299"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endParaRPr sz="1800" b="1" spc="50">
                <a:ln w="0"/>
                <a:solidFill>
                  <a:schemeClr val="bg2"/>
                </a:solidFill>
                <a:effectLst>
                  <a:innerShdw blurRad="63500" dist="50800" dir="13500000">
                    <a:srgbClr val="000000">
                      <a:alpha val="50000"/>
                    </a:srgbClr>
                  </a:innerShdw>
                </a:effectLst>
              </a:endParaRPr>
            </a:p>
          </p:txBody>
        </p:sp>
        <p:sp>
          <p:nvSpPr>
            <p:cNvPr id="56" name="Google Shape;684;p37"/>
            <p:cNvSpPr/>
            <p:nvPr/>
          </p:nvSpPr>
          <p:spPr>
            <a:xfrm>
              <a:off x="3431068" y="4534476"/>
              <a:ext cx="38336" cy="39774"/>
            </a:xfrm>
            <a:custGeom>
              <a:avLst/>
              <a:gdLst/>
              <a:ahLst/>
              <a:cxnLst/>
              <a:rect l="l" t="t" r="r" b="b"/>
              <a:pathLst>
                <a:path w="1467" h="1522" extrusionOk="0">
                  <a:moveTo>
                    <a:pt x="1223" y="0"/>
                  </a:moveTo>
                  <a:cubicBezTo>
                    <a:pt x="1164" y="0"/>
                    <a:pt x="1105" y="24"/>
                    <a:pt x="1063" y="71"/>
                  </a:cubicBezTo>
                  <a:lnTo>
                    <a:pt x="149" y="1158"/>
                  </a:lnTo>
                  <a:cubicBezTo>
                    <a:pt x="0" y="1322"/>
                    <a:pt x="151" y="1522"/>
                    <a:pt x="313" y="1522"/>
                  </a:cubicBezTo>
                  <a:cubicBezTo>
                    <a:pt x="370" y="1522"/>
                    <a:pt x="429" y="1497"/>
                    <a:pt x="476" y="1437"/>
                  </a:cubicBezTo>
                  <a:lnTo>
                    <a:pt x="1390" y="350"/>
                  </a:lnTo>
                  <a:cubicBezTo>
                    <a:pt x="1467" y="264"/>
                    <a:pt x="1457" y="129"/>
                    <a:pt x="1361" y="52"/>
                  </a:cubicBezTo>
                  <a:cubicBezTo>
                    <a:pt x="1322" y="17"/>
                    <a:pt x="1272" y="0"/>
                    <a:pt x="1223"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endParaRPr sz="1800" b="1" spc="50">
                <a:ln w="0"/>
                <a:solidFill>
                  <a:schemeClr val="bg2"/>
                </a:solidFill>
                <a:effectLst>
                  <a:innerShdw blurRad="63500" dist="50800" dir="13500000">
                    <a:srgbClr val="000000">
                      <a:alpha val="50000"/>
                    </a:srgbClr>
                  </a:innerShdw>
                </a:effectLst>
              </a:endParaRPr>
            </a:p>
          </p:txBody>
        </p:sp>
        <p:sp>
          <p:nvSpPr>
            <p:cNvPr id="57" name="Google Shape;685;p37"/>
            <p:cNvSpPr/>
            <p:nvPr/>
          </p:nvSpPr>
          <p:spPr>
            <a:xfrm>
              <a:off x="3510223" y="4567926"/>
              <a:ext cx="26289" cy="46359"/>
            </a:xfrm>
            <a:custGeom>
              <a:avLst/>
              <a:gdLst/>
              <a:ahLst/>
              <a:cxnLst/>
              <a:rect l="l" t="t" r="r" b="b"/>
              <a:pathLst>
                <a:path w="1006" h="1774" extrusionOk="0">
                  <a:moveTo>
                    <a:pt x="760" y="1"/>
                  </a:moveTo>
                  <a:cubicBezTo>
                    <a:pt x="671" y="1"/>
                    <a:pt x="591" y="54"/>
                    <a:pt x="553" y="138"/>
                  </a:cubicBezTo>
                  <a:lnTo>
                    <a:pt x="73" y="1474"/>
                  </a:lnTo>
                  <a:cubicBezTo>
                    <a:pt x="1" y="1648"/>
                    <a:pt x="142" y="1773"/>
                    <a:pt x="279" y="1773"/>
                  </a:cubicBezTo>
                  <a:cubicBezTo>
                    <a:pt x="362" y="1773"/>
                    <a:pt x="444" y="1727"/>
                    <a:pt x="476" y="1619"/>
                  </a:cubicBezTo>
                  <a:lnTo>
                    <a:pt x="957" y="292"/>
                  </a:lnTo>
                  <a:cubicBezTo>
                    <a:pt x="1005" y="176"/>
                    <a:pt x="948" y="51"/>
                    <a:pt x="832" y="13"/>
                  </a:cubicBezTo>
                  <a:cubicBezTo>
                    <a:pt x="808" y="5"/>
                    <a:pt x="784" y="1"/>
                    <a:pt x="760"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endParaRPr sz="1800" b="1" spc="50">
                <a:ln w="0"/>
                <a:solidFill>
                  <a:schemeClr val="bg2"/>
                </a:solidFill>
                <a:effectLst>
                  <a:innerShdw blurRad="63500" dist="50800" dir="13500000">
                    <a:srgbClr val="000000">
                      <a:alpha val="50000"/>
                    </a:srgbClr>
                  </a:innerShdw>
                </a:effectLst>
              </a:endParaRPr>
            </a:p>
          </p:txBody>
        </p:sp>
      </p:grpSp>
      <p:sp>
        <p:nvSpPr>
          <p:cNvPr id="58" name="Rectangle 57"/>
          <p:cNvSpPr/>
          <p:nvPr/>
        </p:nvSpPr>
        <p:spPr>
          <a:xfrm>
            <a:off x="3468580" y="4203349"/>
            <a:ext cx="2701658" cy="369332"/>
          </a:xfrm>
          <a:prstGeom prst="rect">
            <a:avLst/>
          </a:prstGeom>
        </p:spPr>
        <p:txBody>
          <a:bodyPr wrap="square">
            <a:spAutoFit/>
          </a:bodyPr>
          <a:lstStyle/>
          <a:p>
            <a:pPr algn="ctr" rtl="1"/>
            <a:r>
              <a:rPr lang="fa-IR" sz="1800" b="1" dirty="0" smtClean="0">
                <a:cs typeface="B Mitra" panose="00000400000000000000" pitchFamily="2" charset="-78"/>
              </a:rPr>
              <a:t>سارا ثروتی/پایه دوم</a:t>
            </a:r>
            <a:endParaRPr lang="fa-IR" sz="1800" b="1" dirty="0">
              <a:cs typeface="B Mitra" panose="00000400000000000000" pitchFamily="2" charset="-78"/>
            </a:endParaRPr>
          </a:p>
        </p:txBody>
      </p:sp>
      <p:pic>
        <p:nvPicPr>
          <p:cNvPr id="2" name="سارا ثروت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40250" y="1700204"/>
            <a:ext cx="866139" cy="866139"/>
          </a:xfrm>
          <a:prstGeom prst="rect">
            <a:avLst/>
          </a:prstGeom>
        </p:spPr>
      </p:pic>
    </p:spTree>
    <p:extLst>
      <p:ext uri="{BB962C8B-B14F-4D97-AF65-F5344CB8AC3E}">
        <p14:creationId xmlns:p14="http://schemas.microsoft.com/office/powerpoint/2010/main" val="1915833091"/>
      </p:ext>
    </p:extLst>
  </p:cSld>
  <p:clrMapOvr>
    <a:masterClrMapping/>
  </p:clrMapOvr>
  <mc:AlternateContent xmlns:mc="http://schemas.openxmlformats.org/markup-compatibility/2006">
    <mc:Choice xmlns:p15="http://schemas.microsoft.com/office/powerpoint/2012/main" Requires="p15">
      <p:transition spd="med" advClick="0" advTm="0">
        <p15:prstTrans prst="peelOff"/>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16" name="TextBox 15"/>
          <p:cNvSpPr txBox="1"/>
          <p:nvPr/>
        </p:nvSpPr>
        <p:spPr>
          <a:xfrm>
            <a:off x="672029" y="1019294"/>
            <a:ext cx="3722551" cy="3785652"/>
          </a:xfrm>
          <a:prstGeom prst="rect">
            <a:avLst/>
          </a:prstGeom>
          <a:noFill/>
        </p:spPr>
        <p:txBody>
          <a:bodyPr wrap="square" rtlCol="1">
            <a:spAutoFit/>
          </a:bodyPr>
          <a:lstStyle/>
          <a:p>
            <a:pPr algn="r" rtl="1">
              <a:lnSpc>
                <a:spcPct val="150000"/>
              </a:lnSpc>
            </a:pPr>
            <a:r>
              <a:rPr lang="fa-IR" sz="1600" b="1" dirty="0" smtClean="0">
                <a:cs typeface="B Mitra" panose="00000400000000000000" pitchFamily="2" charset="-78"/>
              </a:rPr>
              <a:t>کتاب </a:t>
            </a:r>
            <a:r>
              <a:rPr lang="fa-IR" sz="1600" b="1" dirty="0">
                <a:cs typeface="B Mitra" panose="00000400000000000000" pitchFamily="2" charset="-78"/>
              </a:rPr>
              <a:t>مورد علاقه ی من : یاسمین و گل آفتاب گردان</a:t>
            </a:r>
            <a:r>
              <a:rPr lang="en-US" sz="1600" b="1" dirty="0">
                <a:cs typeface="B Mitra" panose="00000400000000000000" pitchFamily="2" charset="-78"/>
              </a:rPr>
              <a:t/>
            </a:r>
            <a:br>
              <a:rPr lang="en-US" sz="1600" b="1" dirty="0">
                <a:cs typeface="B Mitra" panose="00000400000000000000" pitchFamily="2" charset="-78"/>
              </a:rPr>
            </a:br>
            <a:r>
              <a:rPr lang="fa-IR" sz="1600" b="1" dirty="0">
                <a:cs typeface="B Mitra" panose="00000400000000000000" pitchFamily="2" charset="-78"/>
              </a:rPr>
              <a:t>نویسنده : مهند العاقوص </a:t>
            </a:r>
            <a:r>
              <a:rPr lang="en-US" sz="1600" b="1" dirty="0">
                <a:cs typeface="B Mitra" panose="00000400000000000000" pitchFamily="2" charset="-78"/>
              </a:rPr>
              <a:t/>
            </a:r>
            <a:br>
              <a:rPr lang="en-US" sz="1600" b="1" dirty="0">
                <a:cs typeface="B Mitra" panose="00000400000000000000" pitchFamily="2" charset="-78"/>
              </a:rPr>
            </a:br>
            <a:r>
              <a:rPr lang="fa-IR" sz="1600" b="1" dirty="0">
                <a:cs typeface="B Mitra" panose="00000400000000000000" pitchFamily="2" charset="-78"/>
              </a:rPr>
              <a:t>مترجم : علی باباجانی </a:t>
            </a:r>
            <a:r>
              <a:rPr lang="en-US" sz="1600" b="1" dirty="0">
                <a:cs typeface="B Mitra" panose="00000400000000000000" pitchFamily="2" charset="-78"/>
              </a:rPr>
              <a:t/>
            </a:r>
            <a:br>
              <a:rPr lang="en-US" sz="1600" b="1" dirty="0">
                <a:cs typeface="B Mitra" panose="00000400000000000000" pitchFamily="2" charset="-78"/>
              </a:rPr>
            </a:br>
            <a:r>
              <a:rPr lang="fa-IR" sz="1600" b="1" dirty="0">
                <a:cs typeface="B Mitra" panose="00000400000000000000" pitchFamily="2" charset="-78"/>
              </a:rPr>
              <a:t>تصویرگر : طیبه توسلی </a:t>
            </a:r>
            <a:r>
              <a:rPr lang="en-US" sz="1600" b="1" dirty="0">
                <a:cs typeface="B Mitra" panose="00000400000000000000" pitchFamily="2" charset="-78"/>
              </a:rPr>
              <a:t/>
            </a:r>
            <a:br>
              <a:rPr lang="en-US" sz="1600" b="1" dirty="0">
                <a:cs typeface="B Mitra" panose="00000400000000000000" pitchFamily="2" charset="-78"/>
              </a:rPr>
            </a:br>
            <a:r>
              <a:rPr lang="fa-IR" sz="1600" b="1" dirty="0">
                <a:cs typeface="B Mitra" panose="00000400000000000000" pitchFamily="2" charset="-78"/>
              </a:rPr>
              <a:t>جمله ی زیبا : یاسمین خندید و گفت :(( توی دنیا دوتا خورشید است؛ یکی بزرگ و یکی کوچک. خورشید کوچک توی آسمان و خورشید بزرگ توی قلب من.)) </a:t>
            </a:r>
            <a:r>
              <a:rPr lang="en-US" sz="1600" b="1" dirty="0">
                <a:cs typeface="B Mitra" panose="00000400000000000000" pitchFamily="2" charset="-78"/>
              </a:rPr>
              <a:t/>
            </a:r>
            <a:br>
              <a:rPr lang="en-US" sz="1600" b="1" dirty="0">
                <a:cs typeface="B Mitra" panose="00000400000000000000" pitchFamily="2" charset="-78"/>
              </a:rPr>
            </a:br>
            <a:r>
              <a:rPr lang="en-US" sz="1600" b="1" dirty="0" smtClean="0">
                <a:cs typeface="B Mitra" panose="00000400000000000000" pitchFamily="2" charset="-78"/>
              </a:rPr>
              <a:t>) </a:t>
            </a:r>
            <a:r>
              <a:rPr lang="fa-IR" sz="1600" b="1" dirty="0">
                <a:cs typeface="B Mitra" panose="00000400000000000000" pitchFamily="2" charset="-78"/>
              </a:rPr>
              <a:t>منظور از خورشید بزرگ مادر است</a:t>
            </a:r>
            <a:r>
              <a:rPr lang="en-US" sz="1600" b="1" dirty="0">
                <a:cs typeface="B Mitra" panose="00000400000000000000" pitchFamily="2" charset="-78"/>
              </a:rPr>
              <a:t>. </a:t>
            </a:r>
            <a:r>
              <a:rPr lang="en-US" sz="1600" b="1" dirty="0" smtClean="0">
                <a:cs typeface="B Mitra" panose="00000400000000000000" pitchFamily="2" charset="-78"/>
              </a:rPr>
              <a:t>(</a:t>
            </a:r>
            <a:endParaRPr lang="en-US" sz="1600" b="1" dirty="0">
              <a:cs typeface="B Mitra" panose="00000400000000000000" pitchFamily="2" charset="-78"/>
            </a:endParaRPr>
          </a:p>
          <a:p>
            <a:pPr algn="r">
              <a:lnSpc>
                <a:spcPct val="150000"/>
              </a:lnSpc>
            </a:pPr>
            <a:endParaRPr lang="fa-IR" sz="1600" b="1" dirty="0">
              <a:cs typeface="B Mitra" panose="00000400000000000000" pitchFamily="2" charset="-78"/>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995" y="428935"/>
            <a:ext cx="3336739" cy="4471342"/>
          </a:xfrm>
          <a:prstGeom prst="rect">
            <a:avLst/>
          </a:prstGeom>
          <a:ln w="88900" cap="sq" cmpd="thickThin">
            <a:solidFill>
              <a:srgbClr val="FFFFFF"/>
            </a:solidFill>
            <a:prstDash val="solid"/>
            <a:miter lim="800000"/>
          </a:ln>
          <a:effectLst>
            <a:innerShdw blurRad="76200">
              <a:srgbClr val="000000"/>
            </a:innerShdw>
          </a:effectLst>
        </p:spPr>
      </p:pic>
      <p:sp>
        <p:nvSpPr>
          <p:cNvPr id="6" name="Rectangle 5"/>
          <p:cNvSpPr/>
          <p:nvPr/>
        </p:nvSpPr>
        <p:spPr>
          <a:xfrm>
            <a:off x="837844" y="275046"/>
            <a:ext cx="1607670" cy="307777"/>
          </a:xfrm>
          <a:prstGeom prst="rect">
            <a:avLst/>
          </a:prstGeom>
        </p:spPr>
        <p:txBody>
          <a:bodyPr wrap="square">
            <a:spAutoFit/>
          </a:bodyPr>
          <a:lstStyle/>
          <a:p>
            <a:pPr algn="r" rtl="1"/>
            <a:r>
              <a:rPr lang="fa-IR" b="1" dirty="0">
                <a:cs typeface="B Mitra" panose="00000400000000000000" pitchFamily="2" charset="-78"/>
              </a:rPr>
              <a:t>حسنا </a:t>
            </a:r>
            <a:r>
              <a:rPr lang="fa-IR" b="1" dirty="0" smtClean="0">
                <a:cs typeface="B Mitra" panose="00000400000000000000" pitchFamily="2" charset="-78"/>
              </a:rPr>
              <a:t>ایرانی /پایه پنجم</a:t>
            </a:r>
            <a:endParaRPr lang="en-US" b="1" dirty="0">
              <a:cs typeface="B Mitra" panose="000004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118" name="Picture 1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896" y="330507"/>
            <a:ext cx="4190890" cy="3999123"/>
          </a:xfrm>
          <a:prstGeom prst="rect">
            <a:avLst/>
          </a:prstGeom>
        </p:spPr>
      </p:pic>
      <p:grpSp>
        <p:nvGrpSpPr>
          <p:cNvPr id="119" name="Google Shape;563;p36"/>
          <p:cNvGrpSpPr/>
          <p:nvPr/>
        </p:nvGrpSpPr>
        <p:grpSpPr>
          <a:xfrm flipH="1">
            <a:off x="812634" y="3569743"/>
            <a:ext cx="1456249" cy="1364598"/>
            <a:chOff x="5079875" y="3508200"/>
            <a:chExt cx="1456249" cy="1364598"/>
          </a:xfrm>
        </p:grpSpPr>
        <p:sp>
          <p:nvSpPr>
            <p:cNvPr id="120" name="Google Shape;564;p36"/>
            <p:cNvSpPr/>
            <p:nvPr/>
          </p:nvSpPr>
          <p:spPr>
            <a:xfrm>
              <a:off x="5255674" y="3685920"/>
              <a:ext cx="265716" cy="657452"/>
            </a:xfrm>
            <a:custGeom>
              <a:avLst/>
              <a:gdLst/>
              <a:ahLst/>
              <a:cxnLst/>
              <a:rect l="l" t="t" r="r" b="b"/>
              <a:pathLst>
                <a:path w="2766" h="6844" extrusionOk="0">
                  <a:moveTo>
                    <a:pt x="2765" y="1"/>
                  </a:moveTo>
                  <a:cubicBezTo>
                    <a:pt x="0" y="3184"/>
                    <a:pt x="557" y="5829"/>
                    <a:pt x="1054" y="6844"/>
                  </a:cubicBezTo>
                  <a:cubicBezTo>
                    <a:pt x="736" y="6764"/>
                    <a:pt x="239" y="4775"/>
                    <a:pt x="756" y="3104"/>
                  </a:cubicBezTo>
                  <a:cubicBezTo>
                    <a:pt x="1074" y="2149"/>
                    <a:pt x="2248" y="180"/>
                    <a:pt x="2765" y="1"/>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65;p36"/>
            <p:cNvSpPr/>
            <p:nvPr/>
          </p:nvSpPr>
          <p:spPr>
            <a:xfrm>
              <a:off x="5548000" y="3554119"/>
              <a:ext cx="162542" cy="133815"/>
            </a:xfrm>
            <a:custGeom>
              <a:avLst/>
              <a:gdLst/>
              <a:ahLst/>
              <a:cxnLst/>
              <a:rect l="l" t="t" r="r" b="b"/>
              <a:pathLst>
                <a:path w="1692" h="1393" extrusionOk="0">
                  <a:moveTo>
                    <a:pt x="21" y="1214"/>
                  </a:moveTo>
                  <a:cubicBezTo>
                    <a:pt x="1" y="836"/>
                    <a:pt x="200" y="119"/>
                    <a:pt x="1692" y="0"/>
                  </a:cubicBezTo>
                  <a:cubicBezTo>
                    <a:pt x="1135" y="1393"/>
                    <a:pt x="379" y="1373"/>
                    <a:pt x="21" y="1214"/>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66;p36"/>
            <p:cNvSpPr/>
            <p:nvPr/>
          </p:nvSpPr>
          <p:spPr>
            <a:xfrm>
              <a:off x="5383632" y="3508200"/>
              <a:ext cx="151110" cy="196928"/>
            </a:xfrm>
            <a:custGeom>
              <a:avLst/>
              <a:gdLst/>
              <a:ahLst/>
              <a:cxnLst/>
              <a:rect l="l" t="t" r="r" b="b"/>
              <a:pathLst>
                <a:path w="1573" h="2050" extrusionOk="0">
                  <a:moveTo>
                    <a:pt x="836" y="2050"/>
                  </a:moveTo>
                  <a:cubicBezTo>
                    <a:pt x="478" y="1871"/>
                    <a:pt x="1" y="1314"/>
                    <a:pt x="737" y="1"/>
                  </a:cubicBezTo>
                  <a:cubicBezTo>
                    <a:pt x="1572" y="1234"/>
                    <a:pt x="1155" y="1831"/>
                    <a:pt x="836" y="2050"/>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67;p36"/>
            <p:cNvSpPr/>
            <p:nvPr/>
          </p:nvSpPr>
          <p:spPr>
            <a:xfrm>
              <a:off x="5494491" y="3689763"/>
              <a:ext cx="191169" cy="145343"/>
            </a:xfrm>
            <a:custGeom>
              <a:avLst/>
              <a:gdLst/>
              <a:ahLst/>
              <a:cxnLst/>
              <a:rect l="l" t="t" r="r" b="b"/>
              <a:pathLst>
                <a:path w="1990" h="1513" extrusionOk="0">
                  <a:moveTo>
                    <a:pt x="1" y="975"/>
                  </a:moveTo>
                  <a:cubicBezTo>
                    <a:pt x="100" y="597"/>
                    <a:pt x="538" y="1"/>
                    <a:pt x="1990" y="398"/>
                  </a:cubicBezTo>
                  <a:cubicBezTo>
                    <a:pt x="975" y="1512"/>
                    <a:pt x="299" y="1234"/>
                    <a:pt x="1" y="975"/>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68;p36"/>
            <p:cNvSpPr/>
            <p:nvPr/>
          </p:nvSpPr>
          <p:spPr>
            <a:xfrm>
              <a:off x="5270948" y="3661136"/>
              <a:ext cx="135740" cy="177812"/>
            </a:xfrm>
            <a:custGeom>
              <a:avLst/>
              <a:gdLst/>
              <a:ahLst/>
              <a:cxnLst/>
              <a:rect l="l" t="t" r="r" b="b"/>
              <a:pathLst>
                <a:path w="1413" h="1851" extrusionOk="0">
                  <a:moveTo>
                    <a:pt x="1055" y="1850"/>
                  </a:moveTo>
                  <a:cubicBezTo>
                    <a:pt x="677" y="1810"/>
                    <a:pt x="0" y="1492"/>
                    <a:pt x="140" y="0"/>
                  </a:cubicBezTo>
                  <a:cubicBezTo>
                    <a:pt x="1413" y="796"/>
                    <a:pt x="1273" y="1512"/>
                    <a:pt x="1055" y="1850"/>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69;p36"/>
            <p:cNvSpPr/>
            <p:nvPr/>
          </p:nvSpPr>
          <p:spPr>
            <a:xfrm>
              <a:off x="5402749" y="3819739"/>
              <a:ext cx="185502" cy="143421"/>
            </a:xfrm>
            <a:custGeom>
              <a:avLst/>
              <a:gdLst/>
              <a:ahLst/>
              <a:cxnLst/>
              <a:rect l="l" t="t" r="r" b="b"/>
              <a:pathLst>
                <a:path w="1931" h="1493" extrusionOk="0">
                  <a:moveTo>
                    <a:pt x="1" y="1015"/>
                  </a:moveTo>
                  <a:cubicBezTo>
                    <a:pt x="80" y="637"/>
                    <a:pt x="478" y="0"/>
                    <a:pt x="1930" y="318"/>
                  </a:cubicBezTo>
                  <a:cubicBezTo>
                    <a:pt x="996" y="1492"/>
                    <a:pt x="299" y="1253"/>
                    <a:pt x="1" y="1015"/>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70;p36"/>
            <p:cNvSpPr/>
            <p:nvPr/>
          </p:nvSpPr>
          <p:spPr>
            <a:xfrm>
              <a:off x="5192559" y="3806290"/>
              <a:ext cx="137661" cy="177812"/>
            </a:xfrm>
            <a:custGeom>
              <a:avLst/>
              <a:gdLst/>
              <a:ahLst/>
              <a:cxnLst/>
              <a:rect l="l" t="t" r="r" b="b"/>
              <a:pathLst>
                <a:path w="1433" h="1851" extrusionOk="0">
                  <a:moveTo>
                    <a:pt x="1075" y="1851"/>
                  </a:moveTo>
                  <a:cubicBezTo>
                    <a:pt x="677" y="1811"/>
                    <a:pt x="1" y="1493"/>
                    <a:pt x="160" y="1"/>
                  </a:cubicBezTo>
                  <a:cubicBezTo>
                    <a:pt x="1433" y="797"/>
                    <a:pt x="1274" y="1513"/>
                    <a:pt x="1075" y="1851"/>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71;p36"/>
            <p:cNvSpPr/>
            <p:nvPr/>
          </p:nvSpPr>
          <p:spPr>
            <a:xfrm>
              <a:off x="5355005" y="3970657"/>
              <a:ext cx="166385" cy="133911"/>
            </a:xfrm>
            <a:custGeom>
              <a:avLst/>
              <a:gdLst/>
              <a:ahLst/>
              <a:cxnLst/>
              <a:rect l="l" t="t" r="r" b="b"/>
              <a:pathLst>
                <a:path w="1732" h="1394" extrusionOk="0">
                  <a:moveTo>
                    <a:pt x="40" y="1194"/>
                  </a:moveTo>
                  <a:cubicBezTo>
                    <a:pt x="1" y="816"/>
                    <a:pt x="219" y="100"/>
                    <a:pt x="1731" y="1"/>
                  </a:cubicBezTo>
                  <a:cubicBezTo>
                    <a:pt x="1134" y="1393"/>
                    <a:pt x="398" y="1353"/>
                    <a:pt x="40" y="1194"/>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72;p36"/>
            <p:cNvSpPr/>
            <p:nvPr/>
          </p:nvSpPr>
          <p:spPr>
            <a:xfrm>
              <a:off x="5150579" y="4016576"/>
              <a:ext cx="139582" cy="156774"/>
            </a:xfrm>
            <a:custGeom>
              <a:avLst/>
              <a:gdLst/>
              <a:ahLst/>
              <a:cxnLst/>
              <a:rect l="l" t="t" r="r" b="b"/>
              <a:pathLst>
                <a:path w="1453" h="1632" extrusionOk="0">
                  <a:moveTo>
                    <a:pt x="1333" y="1572"/>
                  </a:moveTo>
                  <a:cubicBezTo>
                    <a:pt x="955" y="1631"/>
                    <a:pt x="219" y="1492"/>
                    <a:pt x="0" y="0"/>
                  </a:cubicBezTo>
                  <a:cubicBezTo>
                    <a:pt x="1432" y="458"/>
                    <a:pt x="1452" y="1194"/>
                    <a:pt x="1333" y="1572"/>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73;p36"/>
            <p:cNvSpPr/>
            <p:nvPr/>
          </p:nvSpPr>
          <p:spPr>
            <a:xfrm>
              <a:off x="5341652" y="4112065"/>
              <a:ext cx="158699" cy="137754"/>
            </a:xfrm>
            <a:custGeom>
              <a:avLst/>
              <a:gdLst/>
              <a:ahLst/>
              <a:cxnLst/>
              <a:rect l="l" t="t" r="r" b="b"/>
              <a:pathLst>
                <a:path w="1652" h="1434" extrusionOk="0">
                  <a:moveTo>
                    <a:pt x="40" y="1294"/>
                  </a:moveTo>
                  <a:cubicBezTo>
                    <a:pt x="0" y="896"/>
                    <a:pt x="159" y="180"/>
                    <a:pt x="1651" y="1"/>
                  </a:cubicBezTo>
                  <a:cubicBezTo>
                    <a:pt x="1154" y="1413"/>
                    <a:pt x="418" y="1433"/>
                    <a:pt x="40" y="1294"/>
                  </a:cubicBezTo>
                  <a:close/>
                </a:path>
              </a:pathLst>
            </a:custGeom>
            <a:solidFill>
              <a:srgbClr val="4F713E"/>
            </a:solidFill>
            <a:ln w="500" cap="flat" cmpd="sng">
              <a:solidFill>
                <a:srgbClr val="4F713E"/>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74;p36"/>
            <p:cNvSpPr/>
            <p:nvPr/>
          </p:nvSpPr>
          <p:spPr>
            <a:xfrm>
              <a:off x="5160089" y="4213414"/>
              <a:ext cx="160621" cy="137658"/>
            </a:xfrm>
            <a:custGeom>
              <a:avLst/>
              <a:gdLst/>
              <a:ahLst/>
              <a:cxnLst/>
              <a:rect l="l" t="t" r="r" b="b"/>
              <a:pathLst>
                <a:path w="1672" h="1433" extrusionOk="0">
                  <a:moveTo>
                    <a:pt x="1612" y="1293"/>
                  </a:moveTo>
                  <a:cubicBezTo>
                    <a:pt x="1254" y="1432"/>
                    <a:pt x="498" y="1412"/>
                    <a:pt x="1" y="0"/>
                  </a:cubicBezTo>
                  <a:cubicBezTo>
                    <a:pt x="1492" y="179"/>
                    <a:pt x="1672" y="915"/>
                    <a:pt x="1612" y="1293"/>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75;p36"/>
            <p:cNvSpPr/>
            <p:nvPr/>
          </p:nvSpPr>
          <p:spPr>
            <a:xfrm>
              <a:off x="5249910" y="3756624"/>
              <a:ext cx="185502" cy="498853"/>
            </a:xfrm>
            <a:custGeom>
              <a:avLst/>
              <a:gdLst/>
              <a:ahLst/>
              <a:cxnLst/>
              <a:rect l="l" t="t" r="r" b="b"/>
              <a:pathLst>
                <a:path w="1931" h="5193" extrusionOk="0">
                  <a:moveTo>
                    <a:pt x="776" y="1"/>
                  </a:moveTo>
                  <a:cubicBezTo>
                    <a:pt x="0" y="3044"/>
                    <a:pt x="1254" y="4616"/>
                    <a:pt x="1930" y="5133"/>
                  </a:cubicBezTo>
                  <a:cubicBezTo>
                    <a:pt x="1691" y="5193"/>
                    <a:pt x="697" y="4019"/>
                    <a:pt x="478" y="2746"/>
                  </a:cubicBezTo>
                  <a:cubicBezTo>
                    <a:pt x="359" y="2010"/>
                    <a:pt x="498" y="279"/>
                    <a:pt x="776"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76;p36"/>
            <p:cNvSpPr/>
            <p:nvPr/>
          </p:nvSpPr>
          <p:spPr>
            <a:xfrm>
              <a:off x="5314850" y="3605706"/>
              <a:ext cx="101445" cy="131894"/>
            </a:xfrm>
            <a:custGeom>
              <a:avLst/>
              <a:gdLst/>
              <a:ahLst/>
              <a:cxnLst/>
              <a:rect l="l" t="t" r="r" b="b"/>
              <a:pathLst>
                <a:path w="1056" h="1373" extrusionOk="0">
                  <a:moveTo>
                    <a:pt x="259" y="1373"/>
                  </a:moveTo>
                  <a:cubicBezTo>
                    <a:pt x="100" y="1114"/>
                    <a:pt x="1" y="577"/>
                    <a:pt x="956" y="0"/>
                  </a:cubicBezTo>
                  <a:cubicBezTo>
                    <a:pt x="1055" y="1114"/>
                    <a:pt x="538" y="1353"/>
                    <a:pt x="259" y="1373"/>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77;p36"/>
            <p:cNvSpPr/>
            <p:nvPr/>
          </p:nvSpPr>
          <p:spPr>
            <a:xfrm>
              <a:off x="5215519" y="3659214"/>
              <a:ext cx="99427" cy="129973"/>
            </a:xfrm>
            <a:custGeom>
              <a:avLst/>
              <a:gdLst/>
              <a:ahLst/>
              <a:cxnLst/>
              <a:rect l="l" t="t" r="r" b="b"/>
              <a:pathLst>
                <a:path w="1035" h="1353" extrusionOk="0">
                  <a:moveTo>
                    <a:pt x="796" y="1353"/>
                  </a:moveTo>
                  <a:cubicBezTo>
                    <a:pt x="518" y="1333"/>
                    <a:pt x="0" y="1134"/>
                    <a:pt x="40" y="0"/>
                  </a:cubicBezTo>
                  <a:cubicBezTo>
                    <a:pt x="1035" y="557"/>
                    <a:pt x="935" y="1094"/>
                    <a:pt x="796" y="1353"/>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78;p36"/>
            <p:cNvSpPr/>
            <p:nvPr/>
          </p:nvSpPr>
          <p:spPr>
            <a:xfrm>
              <a:off x="5333967" y="3729918"/>
              <a:ext cx="114798" cy="109031"/>
            </a:xfrm>
            <a:custGeom>
              <a:avLst/>
              <a:gdLst/>
              <a:ahLst/>
              <a:cxnLst/>
              <a:rect l="l" t="t" r="r" b="b"/>
              <a:pathLst>
                <a:path w="1195" h="1135" extrusionOk="0">
                  <a:moveTo>
                    <a:pt x="60" y="1055"/>
                  </a:moveTo>
                  <a:cubicBezTo>
                    <a:pt x="1" y="756"/>
                    <a:pt x="80" y="219"/>
                    <a:pt x="1194" y="0"/>
                  </a:cubicBezTo>
                  <a:cubicBezTo>
                    <a:pt x="896" y="1074"/>
                    <a:pt x="339" y="1134"/>
                    <a:pt x="60" y="1055"/>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79;p36"/>
            <p:cNvSpPr/>
            <p:nvPr/>
          </p:nvSpPr>
          <p:spPr>
            <a:xfrm>
              <a:off x="5158168" y="3817818"/>
              <a:ext cx="120466" cy="101346"/>
            </a:xfrm>
            <a:custGeom>
              <a:avLst/>
              <a:gdLst/>
              <a:ahLst/>
              <a:cxnLst/>
              <a:rect l="l" t="t" r="r" b="b"/>
              <a:pathLst>
                <a:path w="1254" h="1055" extrusionOk="0">
                  <a:moveTo>
                    <a:pt x="1234" y="935"/>
                  </a:moveTo>
                  <a:cubicBezTo>
                    <a:pt x="955" y="1035"/>
                    <a:pt x="398" y="1055"/>
                    <a:pt x="1" y="0"/>
                  </a:cubicBezTo>
                  <a:cubicBezTo>
                    <a:pt x="1115" y="120"/>
                    <a:pt x="1254" y="657"/>
                    <a:pt x="1234" y="935"/>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80;p36"/>
            <p:cNvSpPr/>
            <p:nvPr/>
          </p:nvSpPr>
          <p:spPr>
            <a:xfrm>
              <a:off x="5314850" y="3842603"/>
              <a:ext cx="109034" cy="114795"/>
            </a:xfrm>
            <a:custGeom>
              <a:avLst/>
              <a:gdLst/>
              <a:ahLst/>
              <a:cxnLst/>
              <a:rect l="l" t="t" r="r" b="b"/>
              <a:pathLst>
                <a:path w="1135" h="1195" extrusionOk="0">
                  <a:moveTo>
                    <a:pt x="80" y="1135"/>
                  </a:moveTo>
                  <a:cubicBezTo>
                    <a:pt x="1" y="836"/>
                    <a:pt x="61" y="299"/>
                    <a:pt x="1135" y="1"/>
                  </a:cubicBezTo>
                  <a:cubicBezTo>
                    <a:pt x="916" y="1115"/>
                    <a:pt x="359" y="1194"/>
                    <a:pt x="80" y="1135"/>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81;p36"/>
            <p:cNvSpPr/>
            <p:nvPr/>
          </p:nvSpPr>
          <p:spPr>
            <a:xfrm>
              <a:off x="5154325" y="3942030"/>
              <a:ext cx="122387" cy="99425"/>
            </a:xfrm>
            <a:custGeom>
              <a:avLst/>
              <a:gdLst/>
              <a:ahLst/>
              <a:cxnLst/>
              <a:rect l="l" t="t" r="r" b="b"/>
              <a:pathLst>
                <a:path w="1274" h="1035" extrusionOk="0">
                  <a:moveTo>
                    <a:pt x="1234" y="915"/>
                  </a:moveTo>
                  <a:cubicBezTo>
                    <a:pt x="976" y="1035"/>
                    <a:pt x="419" y="1035"/>
                    <a:pt x="1" y="0"/>
                  </a:cubicBezTo>
                  <a:cubicBezTo>
                    <a:pt x="1135" y="100"/>
                    <a:pt x="1274" y="637"/>
                    <a:pt x="1234" y="915"/>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82;p36"/>
            <p:cNvSpPr/>
            <p:nvPr/>
          </p:nvSpPr>
          <p:spPr>
            <a:xfrm>
              <a:off x="5326378" y="3947794"/>
              <a:ext cx="99427" cy="129973"/>
            </a:xfrm>
            <a:custGeom>
              <a:avLst/>
              <a:gdLst/>
              <a:ahLst/>
              <a:cxnLst/>
              <a:rect l="l" t="t" r="r" b="b"/>
              <a:pathLst>
                <a:path w="1035" h="1353" extrusionOk="0">
                  <a:moveTo>
                    <a:pt x="239" y="1353"/>
                  </a:moveTo>
                  <a:cubicBezTo>
                    <a:pt x="100" y="1094"/>
                    <a:pt x="0" y="557"/>
                    <a:pt x="975" y="0"/>
                  </a:cubicBezTo>
                  <a:cubicBezTo>
                    <a:pt x="1035" y="1114"/>
                    <a:pt x="537" y="1333"/>
                    <a:pt x="239" y="1353"/>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83;p36"/>
            <p:cNvSpPr/>
            <p:nvPr/>
          </p:nvSpPr>
          <p:spPr>
            <a:xfrm>
              <a:off x="5186891" y="4083438"/>
              <a:ext cx="137661" cy="105188"/>
            </a:xfrm>
            <a:custGeom>
              <a:avLst/>
              <a:gdLst/>
              <a:ahLst/>
              <a:cxnLst/>
              <a:rect l="l" t="t" r="r" b="b"/>
              <a:pathLst>
                <a:path w="1433" h="1095" extrusionOk="0">
                  <a:moveTo>
                    <a:pt x="1432" y="776"/>
                  </a:moveTo>
                  <a:cubicBezTo>
                    <a:pt x="1194" y="955"/>
                    <a:pt x="656" y="1095"/>
                    <a:pt x="0" y="179"/>
                  </a:cubicBezTo>
                  <a:cubicBezTo>
                    <a:pt x="1114" y="0"/>
                    <a:pt x="1393" y="498"/>
                    <a:pt x="1432" y="776"/>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84;p36"/>
            <p:cNvSpPr/>
            <p:nvPr/>
          </p:nvSpPr>
          <p:spPr>
            <a:xfrm>
              <a:off x="5364612" y="4047125"/>
              <a:ext cx="101349" cy="135736"/>
            </a:xfrm>
            <a:custGeom>
              <a:avLst/>
              <a:gdLst/>
              <a:ahLst/>
              <a:cxnLst/>
              <a:rect l="l" t="t" r="r" b="b"/>
              <a:pathLst>
                <a:path w="1055" h="1413" extrusionOk="0">
                  <a:moveTo>
                    <a:pt x="279" y="1413"/>
                  </a:moveTo>
                  <a:cubicBezTo>
                    <a:pt x="119" y="1174"/>
                    <a:pt x="0" y="617"/>
                    <a:pt x="915" y="0"/>
                  </a:cubicBezTo>
                  <a:cubicBezTo>
                    <a:pt x="1054" y="1114"/>
                    <a:pt x="577" y="1373"/>
                    <a:pt x="279" y="1413"/>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85;p36"/>
            <p:cNvSpPr/>
            <p:nvPr/>
          </p:nvSpPr>
          <p:spPr>
            <a:xfrm>
              <a:off x="5259420" y="4192375"/>
              <a:ext cx="145346" cy="110952"/>
            </a:xfrm>
            <a:custGeom>
              <a:avLst/>
              <a:gdLst/>
              <a:ahLst/>
              <a:cxnLst/>
              <a:rect l="l" t="t" r="r" b="b"/>
              <a:pathLst>
                <a:path w="1513" h="1155" extrusionOk="0">
                  <a:moveTo>
                    <a:pt x="1513" y="697"/>
                  </a:moveTo>
                  <a:cubicBezTo>
                    <a:pt x="1314" y="915"/>
                    <a:pt x="817" y="1154"/>
                    <a:pt x="1" y="378"/>
                  </a:cubicBezTo>
                  <a:cubicBezTo>
                    <a:pt x="1075" y="0"/>
                    <a:pt x="1413" y="438"/>
                    <a:pt x="1513" y="697"/>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86;p36"/>
            <p:cNvSpPr/>
            <p:nvPr/>
          </p:nvSpPr>
          <p:spPr>
            <a:xfrm>
              <a:off x="5079875" y="3934345"/>
              <a:ext cx="730094" cy="424308"/>
            </a:xfrm>
            <a:custGeom>
              <a:avLst/>
              <a:gdLst/>
              <a:ahLst/>
              <a:cxnLst/>
              <a:rect l="l" t="t" r="r" b="b"/>
              <a:pathLst>
                <a:path w="7600" h="4417" extrusionOk="0">
                  <a:moveTo>
                    <a:pt x="458" y="1"/>
                  </a:moveTo>
                  <a:cubicBezTo>
                    <a:pt x="0" y="1572"/>
                    <a:pt x="418" y="3343"/>
                    <a:pt x="1532" y="4417"/>
                  </a:cubicBezTo>
                  <a:lnTo>
                    <a:pt x="6047" y="4417"/>
                  </a:lnTo>
                  <a:cubicBezTo>
                    <a:pt x="7161" y="3343"/>
                    <a:pt x="7599" y="1572"/>
                    <a:pt x="7122" y="1"/>
                  </a:cubicBez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87;p36"/>
            <p:cNvSpPr/>
            <p:nvPr/>
          </p:nvSpPr>
          <p:spPr>
            <a:xfrm>
              <a:off x="5098896" y="3886600"/>
              <a:ext cx="701467" cy="51682"/>
            </a:xfrm>
            <a:custGeom>
              <a:avLst/>
              <a:gdLst/>
              <a:ahLst/>
              <a:cxnLst/>
              <a:rect l="l" t="t" r="r" b="b"/>
              <a:pathLst>
                <a:path w="7302" h="538" extrusionOk="0">
                  <a:moveTo>
                    <a:pt x="7023" y="538"/>
                  </a:moveTo>
                  <a:lnTo>
                    <a:pt x="260" y="538"/>
                  </a:lnTo>
                  <a:cubicBezTo>
                    <a:pt x="120" y="538"/>
                    <a:pt x="1" y="418"/>
                    <a:pt x="1" y="279"/>
                  </a:cubicBezTo>
                  <a:lnTo>
                    <a:pt x="1" y="279"/>
                  </a:lnTo>
                  <a:cubicBezTo>
                    <a:pt x="1" y="120"/>
                    <a:pt x="120" y="0"/>
                    <a:pt x="260" y="0"/>
                  </a:cubicBezTo>
                  <a:lnTo>
                    <a:pt x="7023" y="0"/>
                  </a:lnTo>
                  <a:cubicBezTo>
                    <a:pt x="7182" y="0"/>
                    <a:pt x="7302" y="120"/>
                    <a:pt x="7302" y="279"/>
                  </a:cubicBezTo>
                  <a:lnTo>
                    <a:pt x="7302" y="279"/>
                  </a:lnTo>
                  <a:cubicBezTo>
                    <a:pt x="7302" y="418"/>
                    <a:pt x="7182" y="538"/>
                    <a:pt x="7023" y="538"/>
                  </a:cubicBezTo>
                  <a:close/>
                </a:path>
              </a:pathLst>
            </a:custGeom>
            <a:solidFill>
              <a:srgbClr val="C09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88;p36"/>
            <p:cNvSpPr/>
            <p:nvPr/>
          </p:nvSpPr>
          <p:spPr>
            <a:xfrm>
              <a:off x="5540410" y="3854130"/>
              <a:ext cx="483591" cy="733917"/>
            </a:xfrm>
            <a:custGeom>
              <a:avLst/>
              <a:gdLst/>
              <a:ahLst/>
              <a:cxnLst/>
              <a:rect l="l" t="t" r="r" b="b"/>
              <a:pathLst>
                <a:path w="5034" h="7640" extrusionOk="0">
                  <a:moveTo>
                    <a:pt x="4755" y="7639"/>
                  </a:moveTo>
                  <a:cubicBezTo>
                    <a:pt x="4257" y="2387"/>
                    <a:pt x="1373" y="637"/>
                    <a:pt x="0" y="219"/>
                  </a:cubicBezTo>
                  <a:cubicBezTo>
                    <a:pt x="338" y="0"/>
                    <a:pt x="2586" y="1254"/>
                    <a:pt x="3660" y="3163"/>
                  </a:cubicBezTo>
                  <a:cubicBezTo>
                    <a:pt x="4277" y="4257"/>
                    <a:pt x="5033" y="7022"/>
                    <a:pt x="4755" y="7639"/>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89;p36"/>
            <p:cNvSpPr/>
            <p:nvPr/>
          </p:nvSpPr>
          <p:spPr>
            <a:xfrm>
              <a:off x="5878655" y="4626109"/>
              <a:ext cx="189248" cy="246689"/>
            </a:xfrm>
            <a:custGeom>
              <a:avLst/>
              <a:gdLst/>
              <a:ahLst/>
              <a:cxnLst/>
              <a:rect l="l" t="t" r="r" b="b"/>
              <a:pathLst>
                <a:path w="1970" h="2568" extrusionOk="0">
                  <a:moveTo>
                    <a:pt x="1114" y="1"/>
                  </a:moveTo>
                  <a:cubicBezTo>
                    <a:pt x="1492" y="319"/>
                    <a:pt x="1970" y="1115"/>
                    <a:pt x="796" y="2567"/>
                  </a:cubicBezTo>
                  <a:cubicBezTo>
                    <a:pt x="0" y="876"/>
                    <a:pt x="677" y="200"/>
                    <a:pt x="1114" y="1"/>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90;p36"/>
            <p:cNvSpPr/>
            <p:nvPr/>
          </p:nvSpPr>
          <p:spPr>
            <a:xfrm>
              <a:off x="6021984" y="4503818"/>
              <a:ext cx="195012" cy="175890"/>
            </a:xfrm>
            <a:custGeom>
              <a:avLst/>
              <a:gdLst/>
              <a:ahLst/>
              <a:cxnLst/>
              <a:rect l="l" t="t" r="r" b="b"/>
              <a:pathLst>
                <a:path w="2030" h="1831" extrusionOk="0">
                  <a:moveTo>
                    <a:pt x="80" y="160"/>
                  </a:moveTo>
                  <a:cubicBezTo>
                    <a:pt x="537" y="1"/>
                    <a:pt x="1472" y="41"/>
                    <a:pt x="2029" y="1831"/>
                  </a:cubicBezTo>
                  <a:cubicBezTo>
                    <a:pt x="179" y="1552"/>
                    <a:pt x="0" y="637"/>
                    <a:pt x="80" y="160"/>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91;p36"/>
            <p:cNvSpPr/>
            <p:nvPr/>
          </p:nvSpPr>
          <p:spPr>
            <a:xfrm>
              <a:off x="5804109" y="4479034"/>
              <a:ext cx="168210" cy="221712"/>
            </a:xfrm>
            <a:custGeom>
              <a:avLst/>
              <a:gdLst/>
              <a:ahLst/>
              <a:cxnLst/>
              <a:rect l="l" t="t" r="r" b="b"/>
              <a:pathLst>
                <a:path w="1751" h="2308" extrusionOk="0">
                  <a:moveTo>
                    <a:pt x="1333" y="0"/>
                  </a:moveTo>
                  <a:cubicBezTo>
                    <a:pt x="1572" y="418"/>
                    <a:pt x="1751" y="1333"/>
                    <a:pt x="140" y="2308"/>
                  </a:cubicBezTo>
                  <a:cubicBezTo>
                    <a:pt x="0" y="438"/>
                    <a:pt x="836" y="40"/>
                    <a:pt x="1333" y="0"/>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92;p36"/>
            <p:cNvSpPr/>
            <p:nvPr/>
          </p:nvSpPr>
          <p:spPr>
            <a:xfrm>
              <a:off x="5987593" y="4259237"/>
              <a:ext cx="236992" cy="181654"/>
            </a:xfrm>
            <a:custGeom>
              <a:avLst/>
              <a:gdLst/>
              <a:ahLst/>
              <a:cxnLst/>
              <a:rect l="l" t="t" r="r" b="b"/>
              <a:pathLst>
                <a:path w="2467" h="1891" extrusionOk="0">
                  <a:moveTo>
                    <a:pt x="0" y="657"/>
                  </a:moveTo>
                  <a:cubicBezTo>
                    <a:pt x="358" y="339"/>
                    <a:pt x="1233" y="1"/>
                    <a:pt x="2467" y="1413"/>
                  </a:cubicBezTo>
                  <a:cubicBezTo>
                    <a:pt x="637" y="1890"/>
                    <a:pt x="119" y="1115"/>
                    <a:pt x="0" y="657"/>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93;p36"/>
            <p:cNvSpPr/>
            <p:nvPr/>
          </p:nvSpPr>
          <p:spPr>
            <a:xfrm>
              <a:off x="5763954" y="4280275"/>
              <a:ext cx="175895" cy="227476"/>
            </a:xfrm>
            <a:custGeom>
              <a:avLst/>
              <a:gdLst/>
              <a:ahLst/>
              <a:cxnLst/>
              <a:rect l="l" t="t" r="r" b="b"/>
              <a:pathLst>
                <a:path w="1831" h="2368" extrusionOk="0">
                  <a:moveTo>
                    <a:pt x="1314" y="0"/>
                  </a:moveTo>
                  <a:cubicBezTo>
                    <a:pt x="1592" y="418"/>
                    <a:pt x="1831" y="1313"/>
                    <a:pt x="279" y="2368"/>
                  </a:cubicBezTo>
                  <a:cubicBezTo>
                    <a:pt x="1" y="518"/>
                    <a:pt x="836" y="80"/>
                    <a:pt x="1314" y="0"/>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94;p36"/>
            <p:cNvSpPr/>
            <p:nvPr/>
          </p:nvSpPr>
          <p:spPr>
            <a:xfrm>
              <a:off x="5920636" y="4064321"/>
              <a:ext cx="237088" cy="181654"/>
            </a:xfrm>
            <a:custGeom>
              <a:avLst/>
              <a:gdLst/>
              <a:ahLst/>
              <a:cxnLst/>
              <a:rect l="l" t="t" r="r" b="b"/>
              <a:pathLst>
                <a:path w="2468" h="1891" extrusionOk="0">
                  <a:moveTo>
                    <a:pt x="1" y="657"/>
                  </a:moveTo>
                  <a:cubicBezTo>
                    <a:pt x="379" y="339"/>
                    <a:pt x="1234" y="0"/>
                    <a:pt x="2468" y="1413"/>
                  </a:cubicBezTo>
                  <a:cubicBezTo>
                    <a:pt x="657" y="1890"/>
                    <a:pt x="120" y="1114"/>
                    <a:pt x="1" y="657"/>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95;p36"/>
            <p:cNvSpPr/>
            <p:nvPr/>
          </p:nvSpPr>
          <p:spPr>
            <a:xfrm>
              <a:off x="5668369" y="4096791"/>
              <a:ext cx="187423" cy="244671"/>
            </a:xfrm>
            <a:custGeom>
              <a:avLst/>
              <a:gdLst/>
              <a:ahLst/>
              <a:cxnLst/>
              <a:rect l="l" t="t" r="r" b="b"/>
              <a:pathLst>
                <a:path w="1951" h="2547" extrusionOk="0">
                  <a:moveTo>
                    <a:pt x="1115" y="1"/>
                  </a:moveTo>
                  <a:cubicBezTo>
                    <a:pt x="1493" y="319"/>
                    <a:pt x="1950" y="1115"/>
                    <a:pt x="737" y="2547"/>
                  </a:cubicBezTo>
                  <a:cubicBezTo>
                    <a:pt x="1" y="836"/>
                    <a:pt x="657" y="200"/>
                    <a:pt x="1115" y="1"/>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96;p36"/>
            <p:cNvSpPr/>
            <p:nvPr/>
          </p:nvSpPr>
          <p:spPr>
            <a:xfrm>
              <a:off x="5767796" y="3865562"/>
              <a:ext cx="248520" cy="189339"/>
            </a:xfrm>
            <a:custGeom>
              <a:avLst/>
              <a:gdLst/>
              <a:ahLst/>
              <a:cxnLst/>
              <a:rect l="l" t="t" r="r" b="b"/>
              <a:pathLst>
                <a:path w="2587" h="1971" extrusionOk="0">
                  <a:moveTo>
                    <a:pt x="0" y="936"/>
                  </a:moveTo>
                  <a:cubicBezTo>
                    <a:pt x="279" y="538"/>
                    <a:pt x="1055" y="1"/>
                    <a:pt x="2586" y="1055"/>
                  </a:cubicBezTo>
                  <a:cubicBezTo>
                    <a:pt x="955" y="1970"/>
                    <a:pt x="239" y="1353"/>
                    <a:pt x="0" y="936"/>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97;p36"/>
            <p:cNvSpPr/>
            <p:nvPr/>
          </p:nvSpPr>
          <p:spPr>
            <a:xfrm>
              <a:off x="5546078" y="3955383"/>
              <a:ext cx="189344" cy="248514"/>
            </a:xfrm>
            <a:custGeom>
              <a:avLst/>
              <a:gdLst/>
              <a:ahLst/>
              <a:cxnLst/>
              <a:rect l="l" t="t" r="r" b="b"/>
              <a:pathLst>
                <a:path w="1971" h="2587" extrusionOk="0">
                  <a:moveTo>
                    <a:pt x="1075" y="1"/>
                  </a:moveTo>
                  <a:cubicBezTo>
                    <a:pt x="1473" y="299"/>
                    <a:pt x="1970" y="1075"/>
                    <a:pt x="856" y="2587"/>
                  </a:cubicBezTo>
                  <a:cubicBezTo>
                    <a:pt x="1" y="916"/>
                    <a:pt x="637" y="219"/>
                    <a:pt x="1075" y="1"/>
                  </a:cubicBezTo>
                  <a:close/>
                </a:path>
              </a:pathLst>
            </a:custGeom>
            <a:solidFill>
              <a:srgbClr val="4F713E"/>
            </a:solidFill>
            <a:ln w="500" cap="flat" cmpd="sng">
              <a:solidFill>
                <a:srgbClr val="4F713E"/>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98;p36"/>
            <p:cNvSpPr/>
            <p:nvPr/>
          </p:nvSpPr>
          <p:spPr>
            <a:xfrm>
              <a:off x="5582391" y="3733761"/>
              <a:ext cx="246599" cy="189243"/>
            </a:xfrm>
            <a:custGeom>
              <a:avLst/>
              <a:gdLst/>
              <a:ahLst/>
              <a:cxnLst/>
              <a:rect l="l" t="t" r="r" b="b"/>
              <a:pathLst>
                <a:path w="2567" h="1970" extrusionOk="0">
                  <a:moveTo>
                    <a:pt x="1" y="1114"/>
                  </a:moveTo>
                  <a:cubicBezTo>
                    <a:pt x="200" y="676"/>
                    <a:pt x="856" y="0"/>
                    <a:pt x="2567" y="776"/>
                  </a:cubicBezTo>
                  <a:cubicBezTo>
                    <a:pt x="1115" y="1969"/>
                    <a:pt x="319" y="1492"/>
                    <a:pt x="1" y="1114"/>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99;p36"/>
            <p:cNvSpPr/>
            <p:nvPr/>
          </p:nvSpPr>
          <p:spPr>
            <a:xfrm>
              <a:off x="5528883" y="3672567"/>
              <a:ext cx="672839" cy="239003"/>
            </a:xfrm>
            <a:custGeom>
              <a:avLst/>
              <a:gdLst/>
              <a:ahLst/>
              <a:cxnLst/>
              <a:rect l="l" t="t" r="r" b="b"/>
              <a:pathLst>
                <a:path w="7004" h="2488" extrusionOk="0">
                  <a:moveTo>
                    <a:pt x="7003" y="1234"/>
                  </a:moveTo>
                  <a:cubicBezTo>
                    <a:pt x="2965" y="0"/>
                    <a:pt x="797" y="1612"/>
                    <a:pt x="60" y="2487"/>
                  </a:cubicBezTo>
                  <a:cubicBezTo>
                    <a:pt x="1" y="2169"/>
                    <a:pt x="1632" y="896"/>
                    <a:pt x="3363" y="677"/>
                  </a:cubicBezTo>
                  <a:cubicBezTo>
                    <a:pt x="4357" y="557"/>
                    <a:pt x="6645" y="836"/>
                    <a:pt x="7003" y="1234"/>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600;p36"/>
            <p:cNvSpPr/>
            <p:nvPr/>
          </p:nvSpPr>
          <p:spPr>
            <a:xfrm>
              <a:off x="6226411" y="3781505"/>
              <a:ext cx="173974" cy="133815"/>
            </a:xfrm>
            <a:custGeom>
              <a:avLst/>
              <a:gdLst/>
              <a:ahLst/>
              <a:cxnLst/>
              <a:rect l="l" t="t" r="r" b="b"/>
              <a:pathLst>
                <a:path w="1811" h="1393" extrusionOk="0">
                  <a:moveTo>
                    <a:pt x="1" y="299"/>
                  </a:moveTo>
                  <a:cubicBezTo>
                    <a:pt x="339" y="120"/>
                    <a:pt x="1075" y="0"/>
                    <a:pt x="1811" y="1313"/>
                  </a:cubicBezTo>
                  <a:cubicBezTo>
                    <a:pt x="299" y="1393"/>
                    <a:pt x="21" y="697"/>
                    <a:pt x="1" y="299"/>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601;p36"/>
            <p:cNvSpPr/>
            <p:nvPr/>
          </p:nvSpPr>
          <p:spPr>
            <a:xfrm>
              <a:off x="6159549" y="3643940"/>
              <a:ext cx="177816" cy="135736"/>
            </a:xfrm>
            <a:custGeom>
              <a:avLst/>
              <a:gdLst/>
              <a:ahLst/>
              <a:cxnLst/>
              <a:rect l="l" t="t" r="r" b="b"/>
              <a:pathLst>
                <a:path w="1851" h="1413" extrusionOk="0">
                  <a:moveTo>
                    <a:pt x="0" y="1054"/>
                  </a:moveTo>
                  <a:cubicBezTo>
                    <a:pt x="40" y="676"/>
                    <a:pt x="358" y="0"/>
                    <a:pt x="1850" y="119"/>
                  </a:cubicBezTo>
                  <a:cubicBezTo>
                    <a:pt x="1075" y="1412"/>
                    <a:pt x="339" y="1253"/>
                    <a:pt x="0" y="1054"/>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602;p36"/>
            <p:cNvSpPr/>
            <p:nvPr/>
          </p:nvSpPr>
          <p:spPr>
            <a:xfrm>
              <a:off x="6090767" y="3800622"/>
              <a:ext cx="139582" cy="156774"/>
            </a:xfrm>
            <a:custGeom>
              <a:avLst/>
              <a:gdLst/>
              <a:ahLst/>
              <a:cxnLst/>
              <a:rect l="l" t="t" r="r" b="b"/>
              <a:pathLst>
                <a:path w="1453" h="1632" extrusionOk="0">
                  <a:moveTo>
                    <a:pt x="120" y="60"/>
                  </a:moveTo>
                  <a:cubicBezTo>
                    <a:pt x="498" y="0"/>
                    <a:pt x="1234" y="140"/>
                    <a:pt x="1452" y="1631"/>
                  </a:cubicBezTo>
                  <a:cubicBezTo>
                    <a:pt x="20" y="1174"/>
                    <a:pt x="0" y="438"/>
                    <a:pt x="120" y="60"/>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603;p36"/>
            <p:cNvSpPr/>
            <p:nvPr/>
          </p:nvSpPr>
          <p:spPr>
            <a:xfrm>
              <a:off x="5989418" y="3563630"/>
              <a:ext cx="137757" cy="158695"/>
            </a:xfrm>
            <a:custGeom>
              <a:avLst/>
              <a:gdLst/>
              <a:ahLst/>
              <a:cxnLst/>
              <a:rect l="l" t="t" r="r" b="b"/>
              <a:pathLst>
                <a:path w="1434" h="1652" extrusionOk="0">
                  <a:moveTo>
                    <a:pt x="120" y="1612"/>
                  </a:moveTo>
                  <a:cubicBezTo>
                    <a:pt x="1" y="1234"/>
                    <a:pt x="21" y="478"/>
                    <a:pt x="1433" y="1"/>
                  </a:cubicBezTo>
                  <a:cubicBezTo>
                    <a:pt x="1234" y="1493"/>
                    <a:pt x="518" y="1652"/>
                    <a:pt x="120" y="1612"/>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604;p36"/>
            <p:cNvSpPr/>
            <p:nvPr/>
          </p:nvSpPr>
          <p:spPr>
            <a:xfrm>
              <a:off x="5932163" y="3768152"/>
              <a:ext cx="147172" cy="151010"/>
            </a:xfrm>
            <a:custGeom>
              <a:avLst/>
              <a:gdLst/>
              <a:ahLst/>
              <a:cxnLst/>
              <a:rect l="l" t="t" r="r" b="b"/>
              <a:pathLst>
                <a:path w="1532" h="1572" extrusionOk="0">
                  <a:moveTo>
                    <a:pt x="100" y="100"/>
                  </a:moveTo>
                  <a:cubicBezTo>
                    <a:pt x="478" y="0"/>
                    <a:pt x="1214" y="100"/>
                    <a:pt x="1532" y="1572"/>
                  </a:cubicBezTo>
                  <a:cubicBezTo>
                    <a:pt x="80" y="1214"/>
                    <a:pt x="0" y="478"/>
                    <a:pt x="100" y="100"/>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605;p36"/>
            <p:cNvSpPr/>
            <p:nvPr/>
          </p:nvSpPr>
          <p:spPr>
            <a:xfrm>
              <a:off x="5825147" y="3554119"/>
              <a:ext cx="137661" cy="158695"/>
            </a:xfrm>
            <a:custGeom>
              <a:avLst/>
              <a:gdLst/>
              <a:ahLst/>
              <a:cxnLst/>
              <a:rect l="l" t="t" r="r" b="b"/>
              <a:pathLst>
                <a:path w="1433" h="1652" extrusionOk="0">
                  <a:moveTo>
                    <a:pt x="120" y="1592"/>
                  </a:moveTo>
                  <a:cubicBezTo>
                    <a:pt x="0" y="1214"/>
                    <a:pt x="20" y="478"/>
                    <a:pt x="1432" y="0"/>
                  </a:cubicBezTo>
                  <a:cubicBezTo>
                    <a:pt x="1234" y="1472"/>
                    <a:pt x="517" y="1651"/>
                    <a:pt x="120" y="1592"/>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606;p36"/>
            <p:cNvSpPr/>
            <p:nvPr/>
          </p:nvSpPr>
          <p:spPr>
            <a:xfrm>
              <a:off x="5769718" y="3779584"/>
              <a:ext cx="172052" cy="130069"/>
            </a:xfrm>
            <a:custGeom>
              <a:avLst/>
              <a:gdLst/>
              <a:ahLst/>
              <a:cxnLst/>
              <a:rect l="l" t="t" r="r" b="b"/>
              <a:pathLst>
                <a:path w="1791" h="1354" extrusionOk="0">
                  <a:moveTo>
                    <a:pt x="0" y="279"/>
                  </a:moveTo>
                  <a:cubicBezTo>
                    <a:pt x="358" y="80"/>
                    <a:pt x="1094" y="0"/>
                    <a:pt x="1791" y="1333"/>
                  </a:cubicBezTo>
                  <a:cubicBezTo>
                    <a:pt x="299" y="1353"/>
                    <a:pt x="20" y="657"/>
                    <a:pt x="0" y="279"/>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607;p36"/>
            <p:cNvSpPr/>
            <p:nvPr/>
          </p:nvSpPr>
          <p:spPr>
            <a:xfrm>
              <a:off x="5628310" y="3588510"/>
              <a:ext cx="135740" cy="179733"/>
            </a:xfrm>
            <a:custGeom>
              <a:avLst/>
              <a:gdLst/>
              <a:ahLst/>
              <a:cxnLst/>
              <a:rect l="l" t="t" r="r" b="b"/>
              <a:pathLst>
                <a:path w="1413" h="1871" extrusionOk="0">
                  <a:moveTo>
                    <a:pt x="378" y="1870"/>
                  </a:moveTo>
                  <a:cubicBezTo>
                    <a:pt x="159" y="1532"/>
                    <a:pt x="0" y="816"/>
                    <a:pt x="1253" y="0"/>
                  </a:cubicBezTo>
                  <a:cubicBezTo>
                    <a:pt x="1413" y="1492"/>
                    <a:pt x="756" y="1810"/>
                    <a:pt x="378" y="1870"/>
                  </a:cubicBezTo>
                  <a:close/>
                </a:path>
              </a:pathLst>
            </a:custGeom>
            <a:solidFill>
              <a:srgbClr val="4F7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608;p36"/>
            <p:cNvSpPr/>
            <p:nvPr/>
          </p:nvSpPr>
          <p:spPr>
            <a:xfrm>
              <a:off x="5628310" y="3823486"/>
              <a:ext cx="175895" cy="135832"/>
            </a:xfrm>
            <a:custGeom>
              <a:avLst/>
              <a:gdLst/>
              <a:ahLst/>
              <a:cxnLst/>
              <a:rect l="l" t="t" r="r" b="b"/>
              <a:pathLst>
                <a:path w="1831" h="1414" extrusionOk="0">
                  <a:moveTo>
                    <a:pt x="0" y="339"/>
                  </a:moveTo>
                  <a:cubicBezTo>
                    <a:pt x="338" y="140"/>
                    <a:pt x="1055" y="1"/>
                    <a:pt x="1830" y="1294"/>
                  </a:cubicBezTo>
                  <a:cubicBezTo>
                    <a:pt x="338" y="1413"/>
                    <a:pt x="40" y="737"/>
                    <a:pt x="0" y="339"/>
                  </a:cubicBezTo>
                  <a:close/>
                </a:path>
              </a:pathLst>
            </a:custGeom>
            <a:solidFill>
              <a:srgbClr val="4F713E"/>
            </a:solidFill>
            <a:ln w="500" cap="flat" cmpd="sng">
              <a:solidFill>
                <a:srgbClr val="4F713E"/>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609;p36"/>
            <p:cNvSpPr/>
            <p:nvPr/>
          </p:nvSpPr>
          <p:spPr>
            <a:xfrm>
              <a:off x="5467785" y="3678331"/>
              <a:ext cx="147172" cy="193086"/>
            </a:xfrm>
            <a:custGeom>
              <a:avLst/>
              <a:gdLst/>
              <a:ahLst/>
              <a:cxnLst/>
              <a:rect l="l" t="t" r="r" b="b"/>
              <a:pathLst>
                <a:path w="1532" h="2010" extrusionOk="0">
                  <a:moveTo>
                    <a:pt x="577" y="2009"/>
                  </a:moveTo>
                  <a:cubicBezTo>
                    <a:pt x="299" y="1731"/>
                    <a:pt x="0" y="1035"/>
                    <a:pt x="1094" y="0"/>
                  </a:cubicBezTo>
                  <a:cubicBezTo>
                    <a:pt x="1532" y="1432"/>
                    <a:pt x="955" y="1890"/>
                    <a:pt x="577" y="2009"/>
                  </a:cubicBezTo>
                  <a:close/>
                </a:path>
              </a:pathLst>
            </a:custGeom>
            <a:solidFill>
              <a:srgbClr val="587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610;p36"/>
            <p:cNvSpPr/>
            <p:nvPr/>
          </p:nvSpPr>
          <p:spPr>
            <a:xfrm>
              <a:off x="5509766" y="3836935"/>
              <a:ext cx="766407" cy="556202"/>
            </a:xfrm>
            <a:custGeom>
              <a:avLst/>
              <a:gdLst/>
              <a:ahLst/>
              <a:cxnLst/>
              <a:rect l="l" t="t" r="r" b="b"/>
              <a:pathLst>
                <a:path w="7978" h="5790" extrusionOk="0">
                  <a:moveTo>
                    <a:pt x="7978" y="5789"/>
                  </a:moveTo>
                  <a:cubicBezTo>
                    <a:pt x="5213" y="736"/>
                    <a:pt x="1553" y="199"/>
                    <a:pt x="1" y="358"/>
                  </a:cubicBezTo>
                  <a:cubicBezTo>
                    <a:pt x="259" y="0"/>
                    <a:pt x="3044" y="299"/>
                    <a:pt x="4934" y="1751"/>
                  </a:cubicBezTo>
                  <a:cubicBezTo>
                    <a:pt x="6028" y="2586"/>
                    <a:pt x="7978" y="5033"/>
                    <a:pt x="7978" y="5789"/>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611;p36"/>
            <p:cNvSpPr/>
            <p:nvPr/>
          </p:nvSpPr>
          <p:spPr>
            <a:xfrm>
              <a:off x="6209215" y="4436957"/>
              <a:ext cx="198855" cy="259945"/>
            </a:xfrm>
            <a:custGeom>
              <a:avLst/>
              <a:gdLst/>
              <a:ahLst/>
              <a:cxnLst/>
              <a:rect l="l" t="t" r="r" b="b"/>
              <a:pathLst>
                <a:path w="2070" h="2706" extrusionOk="0">
                  <a:moveTo>
                    <a:pt x="737" y="1"/>
                  </a:moveTo>
                  <a:cubicBezTo>
                    <a:pt x="1254" y="140"/>
                    <a:pt x="2069" y="737"/>
                    <a:pt x="1512" y="2706"/>
                  </a:cubicBezTo>
                  <a:cubicBezTo>
                    <a:pt x="1" y="1333"/>
                    <a:pt x="379" y="398"/>
                    <a:pt x="737" y="1"/>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612;p36"/>
            <p:cNvSpPr/>
            <p:nvPr/>
          </p:nvSpPr>
          <p:spPr>
            <a:xfrm>
              <a:off x="6277997" y="4240120"/>
              <a:ext cx="258127" cy="198849"/>
            </a:xfrm>
            <a:custGeom>
              <a:avLst/>
              <a:gdLst/>
              <a:ahLst/>
              <a:cxnLst/>
              <a:rect l="l" t="t" r="r" b="b"/>
              <a:pathLst>
                <a:path w="2687" h="2070" extrusionOk="0">
                  <a:moveTo>
                    <a:pt x="1" y="717"/>
                  </a:moveTo>
                  <a:cubicBezTo>
                    <a:pt x="399" y="359"/>
                    <a:pt x="1353" y="1"/>
                    <a:pt x="2686" y="1572"/>
                  </a:cubicBezTo>
                  <a:cubicBezTo>
                    <a:pt x="697" y="2069"/>
                    <a:pt x="120" y="1234"/>
                    <a:pt x="1" y="717"/>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613;p36"/>
            <p:cNvSpPr/>
            <p:nvPr/>
          </p:nvSpPr>
          <p:spPr>
            <a:xfrm>
              <a:off x="6052533" y="4312745"/>
              <a:ext cx="206444" cy="269551"/>
            </a:xfrm>
            <a:custGeom>
              <a:avLst/>
              <a:gdLst/>
              <a:ahLst/>
              <a:cxnLst/>
              <a:rect l="l" t="t" r="r" b="b"/>
              <a:pathLst>
                <a:path w="2149" h="2806" extrusionOk="0">
                  <a:moveTo>
                    <a:pt x="1154" y="1"/>
                  </a:moveTo>
                  <a:cubicBezTo>
                    <a:pt x="1572" y="299"/>
                    <a:pt x="2149" y="1154"/>
                    <a:pt x="955" y="2805"/>
                  </a:cubicBezTo>
                  <a:cubicBezTo>
                    <a:pt x="0" y="995"/>
                    <a:pt x="677" y="239"/>
                    <a:pt x="1154" y="1"/>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614;p36"/>
            <p:cNvSpPr/>
            <p:nvPr/>
          </p:nvSpPr>
          <p:spPr>
            <a:xfrm>
              <a:off x="6149943" y="4014655"/>
              <a:ext cx="269558" cy="206438"/>
            </a:xfrm>
            <a:custGeom>
              <a:avLst/>
              <a:gdLst/>
              <a:ahLst/>
              <a:cxnLst/>
              <a:rect l="l" t="t" r="r" b="b"/>
              <a:pathLst>
                <a:path w="2806" h="2149" extrusionOk="0">
                  <a:moveTo>
                    <a:pt x="1" y="1194"/>
                  </a:moveTo>
                  <a:cubicBezTo>
                    <a:pt x="240" y="716"/>
                    <a:pt x="976" y="0"/>
                    <a:pt x="2806" y="895"/>
                  </a:cubicBezTo>
                  <a:cubicBezTo>
                    <a:pt x="1194" y="2149"/>
                    <a:pt x="339" y="1612"/>
                    <a:pt x="1" y="1194"/>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615;p36"/>
            <p:cNvSpPr/>
            <p:nvPr/>
          </p:nvSpPr>
          <p:spPr>
            <a:xfrm>
              <a:off x="5930242" y="4129261"/>
              <a:ext cx="208365" cy="271473"/>
            </a:xfrm>
            <a:custGeom>
              <a:avLst/>
              <a:gdLst/>
              <a:ahLst/>
              <a:cxnLst/>
              <a:rect l="l" t="t" r="r" b="b"/>
              <a:pathLst>
                <a:path w="2169" h="2826" extrusionOk="0">
                  <a:moveTo>
                    <a:pt x="1094" y="1"/>
                  </a:moveTo>
                  <a:cubicBezTo>
                    <a:pt x="1552" y="299"/>
                    <a:pt x="2169" y="1095"/>
                    <a:pt x="1074" y="2826"/>
                  </a:cubicBezTo>
                  <a:cubicBezTo>
                    <a:pt x="0" y="1075"/>
                    <a:pt x="637" y="279"/>
                    <a:pt x="1094" y="1"/>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616;p36"/>
            <p:cNvSpPr/>
            <p:nvPr/>
          </p:nvSpPr>
          <p:spPr>
            <a:xfrm>
              <a:off x="6000946" y="3846445"/>
              <a:ext cx="269558" cy="206534"/>
            </a:xfrm>
            <a:custGeom>
              <a:avLst/>
              <a:gdLst/>
              <a:ahLst/>
              <a:cxnLst/>
              <a:rect l="l" t="t" r="r" b="b"/>
              <a:pathLst>
                <a:path w="2806" h="2150" extrusionOk="0">
                  <a:moveTo>
                    <a:pt x="0" y="1194"/>
                  </a:moveTo>
                  <a:cubicBezTo>
                    <a:pt x="239" y="717"/>
                    <a:pt x="955" y="1"/>
                    <a:pt x="2805" y="896"/>
                  </a:cubicBezTo>
                  <a:cubicBezTo>
                    <a:pt x="1194" y="2149"/>
                    <a:pt x="319" y="1612"/>
                    <a:pt x="0" y="1194"/>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617;p36"/>
            <p:cNvSpPr/>
            <p:nvPr/>
          </p:nvSpPr>
          <p:spPr>
            <a:xfrm>
              <a:off x="5767796" y="3993617"/>
              <a:ext cx="200776" cy="261866"/>
            </a:xfrm>
            <a:custGeom>
              <a:avLst/>
              <a:gdLst/>
              <a:ahLst/>
              <a:cxnLst/>
              <a:rect l="l" t="t" r="r" b="b"/>
              <a:pathLst>
                <a:path w="2090" h="2726" extrusionOk="0">
                  <a:moveTo>
                    <a:pt x="756" y="0"/>
                  </a:moveTo>
                  <a:cubicBezTo>
                    <a:pt x="1274" y="160"/>
                    <a:pt x="2089" y="776"/>
                    <a:pt x="1492" y="2726"/>
                  </a:cubicBezTo>
                  <a:cubicBezTo>
                    <a:pt x="0" y="1333"/>
                    <a:pt x="398" y="398"/>
                    <a:pt x="756" y="0"/>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618;p36"/>
            <p:cNvSpPr/>
            <p:nvPr/>
          </p:nvSpPr>
          <p:spPr>
            <a:xfrm>
              <a:off x="5773560" y="3720312"/>
              <a:ext cx="254188" cy="195007"/>
            </a:xfrm>
            <a:custGeom>
              <a:avLst/>
              <a:gdLst/>
              <a:ahLst/>
              <a:cxnLst/>
              <a:rect l="l" t="t" r="r" b="b"/>
              <a:pathLst>
                <a:path w="2646" h="2030" extrusionOk="0">
                  <a:moveTo>
                    <a:pt x="0" y="1393"/>
                  </a:moveTo>
                  <a:cubicBezTo>
                    <a:pt x="100" y="876"/>
                    <a:pt x="637" y="1"/>
                    <a:pt x="2646" y="419"/>
                  </a:cubicBezTo>
                  <a:cubicBezTo>
                    <a:pt x="1393" y="2030"/>
                    <a:pt x="418" y="1712"/>
                    <a:pt x="0" y="1393"/>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619;p36"/>
            <p:cNvSpPr/>
            <p:nvPr/>
          </p:nvSpPr>
          <p:spPr>
            <a:xfrm>
              <a:off x="5588155" y="3907639"/>
              <a:ext cx="196933" cy="256103"/>
            </a:xfrm>
            <a:custGeom>
              <a:avLst/>
              <a:gdLst/>
              <a:ahLst/>
              <a:cxnLst/>
              <a:rect l="l" t="t" r="r" b="b"/>
              <a:pathLst>
                <a:path w="2050" h="2666" extrusionOk="0">
                  <a:moveTo>
                    <a:pt x="677" y="0"/>
                  </a:moveTo>
                  <a:cubicBezTo>
                    <a:pt x="1194" y="120"/>
                    <a:pt x="2049" y="677"/>
                    <a:pt x="1572" y="2666"/>
                  </a:cubicBezTo>
                  <a:cubicBezTo>
                    <a:pt x="0" y="1353"/>
                    <a:pt x="339" y="398"/>
                    <a:pt x="677" y="0"/>
                  </a:cubicBezTo>
                  <a:close/>
                </a:path>
              </a:pathLst>
            </a:custGeom>
            <a:solidFill>
              <a:srgbClr val="678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620;p36"/>
            <p:cNvSpPr/>
            <p:nvPr/>
          </p:nvSpPr>
          <p:spPr>
            <a:xfrm>
              <a:off x="5538489" y="3676410"/>
              <a:ext cx="231325" cy="179733"/>
            </a:xfrm>
            <a:custGeom>
              <a:avLst/>
              <a:gdLst/>
              <a:ahLst/>
              <a:cxnLst/>
              <a:rect l="l" t="t" r="r" b="b"/>
              <a:pathLst>
                <a:path w="2408" h="1871" extrusionOk="0">
                  <a:moveTo>
                    <a:pt x="0" y="1492"/>
                  </a:moveTo>
                  <a:cubicBezTo>
                    <a:pt x="0" y="955"/>
                    <a:pt x="358" y="0"/>
                    <a:pt x="2407" y="40"/>
                  </a:cubicBezTo>
                  <a:cubicBezTo>
                    <a:pt x="1472" y="1870"/>
                    <a:pt x="458" y="1731"/>
                    <a:pt x="0" y="1492"/>
                  </a:cubicBezTo>
                  <a:close/>
                </a:path>
              </a:pathLst>
            </a:custGeom>
            <a:solidFill>
              <a:srgbClr val="7B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TextBox 176"/>
          <p:cNvSpPr txBox="1"/>
          <p:nvPr/>
        </p:nvSpPr>
        <p:spPr>
          <a:xfrm>
            <a:off x="7011799" y="3981195"/>
            <a:ext cx="1996800" cy="307777"/>
          </a:xfrm>
          <a:prstGeom prst="rect">
            <a:avLst/>
          </a:prstGeom>
          <a:noFill/>
        </p:spPr>
        <p:txBody>
          <a:bodyPr wrap="square" rtlCol="1">
            <a:spAutoFit/>
          </a:bodyPr>
          <a:lstStyle/>
          <a:p>
            <a:r>
              <a:rPr lang="fa-IR" b="1" dirty="0" smtClean="0">
                <a:cs typeface="B Mitra" panose="00000400000000000000" pitchFamily="2" charset="-78"/>
              </a:rPr>
              <a:t>هستی کرمی/ پایه دوم</a:t>
            </a:r>
            <a:endParaRPr lang="fa-IR" b="1" dirty="0">
              <a:cs typeface="B Mitra" panose="000004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7" name="TextBox 6"/>
          <p:cNvSpPr txBox="1"/>
          <p:nvPr/>
        </p:nvSpPr>
        <p:spPr>
          <a:xfrm>
            <a:off x="3915674" y="963842"/>
            <a:ext cx="4287206" cy="2539157"/>
          </a:xfrm>
          <a:prstGeom prst="rect">
            <a:avLst/>
          </a:prstGeom>
          <a:noFill/>
        </p:spPr>
        <p:txBody>
          <a:bodyPr wrap="square" rtlCol="1">
            <a:spAutoFit/>
          </a:bodyPr>
          <a:lstStyle/>
          <a:p>
            <a:pPr algn="r" rtl="1">
              <a:lnSpc>
                <a:spcPct val="150000"/>
              </a:lnSpc>
            </a:pPr>
            <a:r>
              <a:rPr lang="fa-IR" sz="1600" b="1" dirty="0">
                <a:cs typeface="B Mitra" panose="00000400000000000000" pitchFamily="2" charset="-78"/>
              </a:rPr>
              <a:t>نام : </a:t>
            </a:r>
            <a:r>
              <a:rPr lang="fa-IR" sz="1600" b="1" dirty="0" smtClean="0">
                <a:cs typeface="B Mitra" panose="00000400000000000000" pitchFamily="2" charset="-78"/>
              </a:rPr>
              <a:t>شازده کوچولو</a:t>
            </a:r>
            <a:r>
              <a:rPr lang="fa-IR" sz="1800" b="1" dirty="0" smtClean="0">
                <a:cs typeface="B Mitra" panose="00000400000000000000" pitchFamily="2" charset="-78"/>
              </a:rPr>
              <a:t/>
            </a:r>
            <a:br>
              <a:rPr lang="fa-IR" sz="1800" b="1" dirty="0" smtClean="0">
                <a:cs typeface="B Mitra" panose="00000400000000000000" pitchFamily="2" charset="-78"/>
              </a:rPr>
            </a:br>
            <a:r>
              <a:rPr lang="fa-IR" sz="1800" b="1" dirty="0" smtClean="0">
                <a:cs typeface="B Mitra" panose="00000400000000000000" pitchFamily="2" charset="-78"/>
              </a:rPr>
              <a:t>نویسنده</a:t>
            </a:r>
            <a:r>
              <a:rPr lang="fa-IR" sz="1800" b="1" dirty="0">
                <a:cs typeface="B Mitra" panose="00000400000000000000" pitchFamily="2" charset="-78"/>
              </a:rPr>
              <a:t>: </a:t>
            </a:r>
            <a:r>
              <a:rPr lang="fa-IR" sz="1800" b="1" dirty="0" smtClean="0">
                <a:cs typeface="B Mitra" panose="00000400000000000000" pitchFamily="2" charset="-78"/>
              </a:rPr>
              <a:t>آنتوان دوسنت</a:t>
            </a:r>
            <a:r>
              <a:rPr lang="fa-IR" sz="1800" b="1" dirty="0" smtClean="0">
                <a:cs typeface="B Mitra" panose="00000400000000000000" pitchFamily="2" charset="-78"/>
              </a:rPr>
              <a:t/>
            </a:r>
            <a:br>
              <a:rPr lang="fa-IR" sz="1800" b="1" dirty="0" smtClean="0">
                <a:cs typeface="B Mitra" panose="00000400000000000000" pitchFamily="2" charset="-78"/>
              </a:rPr>
            </a:br>
            <a:r>
              <a:rPr lang="fa-IR" sz="1800" b="1" dirty="0">
                <a:cs typeface="B Mitra" panose="00000400000000000000" pitchFamily="2" charset="-78"/>
              </a:rPr>
              <a:t>مترجم : </a:t>
            </a:r>
            <a:r>
              <a:rPr lang="fa-IR" sz="1800" b="1" dirty="0" smtClean="0">
                <a:cs typeface="B Mitra" panose="00000400000000000000" pitchFamily="2" charset="-78"/>
              </a:rPr>
              <a:t> احمد شاملو</a:t>
            </a:r>
          </a:p>
          <a:p>
            <a:pPr algn="r" rtl="1">
              <a:lnSpc>
                <a:spcPct val="150000"/>
              </a:lnSpc>
            </a:pPr>
            <a:r>
              <a:rPr lang="fa-IR" sz="1800" b="1" dirty="0" smtClean="0">
                <a:cs typeface="B Mitra" panose="00000400000000000000" pitchFamily="2" charset="-78"/>
              </a:rPr>
              <a:t>جمله مورد علاقه من:</a:t>
            </a:r>
          </a:p>
          <a:p>
            <a:pPr algn="r" rtl="1">
              <a:lnSpc>
                <a:spcPct val="150000"/>
              </a:lnSpc>
            </a:pPr>
            <a:r>
              <a:rPr lang="fa-IR" sz="1800" b="1" dirty="0" smtClean="0">
                <a:cs typeface="B Mitra" panose="00000400000000000000" pitchFamily="2" charset="-78"/>
              </a:rPr>
              <a:t>خودت که می دانی... وقتی آدم خیلی دلش گرفته از تماشای غروب لذت می برد</a:t>
            </a:r>
            <a:endParaRPr lang="fa-IR" sz="1600" b="1" dirty="0">
              <a:cs typeface="B Mitra" panose="00000400000000000000" pitchFamily="2" charset="-78"/>
            </a:endParaRPr>
          </a:p>
        </p:txBody>
      </p:sp>
      <p:sp>
        <p:nvSpPr>
          <p:cNvPr id="9" name="TextBox 8"/>
          <p:cNvSpPr txBox="1"/>
          <p:nvPr/>
        </p:nvSpPr>
        <p:spPr>
          <a:xfrm>
            <a:off x="6059277" y="312337"/>
            <a:ext cx="1996800" cy="307777"/>
          </a:xfrm>
          <a:prstGeom prst="rect">
            <a:avLst/>
          </a:prstGeom>
          <a:noFill/>
        </p:spPr>
        <p:txBody>
          <a:bodyPr wrap="square" rtlCol="1">
            <a:spAutoFit/>
          </a:bodyPr>
          <a:lstStyle/>
          <a:p>
            <a:r>
              <a:rPr lang="fa-IR" b="1" dirty="0" smtClean="0">
                <a:cs typeface="B Mitra" panose="00000400000000000000" pitchFamily="2" charset="-78"/>
              </a:rPr>
              <a:t>زهرا کاظمیان/ </a:t>
            </a:r>
            <a:r>
              <a:rPr lang="fa-IR" b="1" dirty="0" smtClean="0">
                <a:cs typeface="B Mitra" panose="00000400000000000000" pitchFamily="2" charset="-78"/>
              </a:rPr>
              <a:t>پایه </a:t>
            </a:r>
            <a:r>
              <a:rPr lang="fa-IR" b="1" dirty="0" smtClean="0">
                <a:cs typeface="B Mitra" panose="00000400000000000000" pitchFamily="2" charset="-78"/>
              </a:rPr>
              <a:t>چهارم</a:t>
            </a:r>
            <a:endParaRPr lang="fa-IR" b="1" dirty="0">
              <a:cs typeface="B Mitra" panose="00000400000000000000" pitchFamily="2" charset="-7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332" y="492892"/>
            <a:ext cx="2627034" cy="4179658"/>
          </a:xfrm>
          <a:prstGeom prst="rect">
            <a:avLst/>
          </a:prstGeom>
        </p:spPr>
      </p:pic>
    </p:spTree>
    <p:extLst>
      <p:ext uri="{BB962C8B-B14F-4D97-AF65-F5344CB8AC3E}">
        <p14:creationId xmlns:p14="http://schemas.microsoft.com/office/powerpoint/2010/main" val="3656651384"/>
      </p:ext>
    </p:extLst>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767"/>
        <p:cNvGrpSpPr/>
        <p:nvPr/>
      </p:nvGrpSpPr>
      <p:grpSpPr>
        <a:xfrm>
          <a:off x="0" y="0"/>
          <a:ext cx="0" cy="0"/>
          <a:chOff x="0" y="0"/>
          <a:chExt cx="0" cy="0"/>
        </a:xfrm>
      </p:grpSpPr>
      <p:grpSp>
        <p:nvGrpSpPr>
          <p:cNvPr id="23" name="Google Shape;776;p40"/>
          <p:cNvGrpSpPr/>
          <p:nvPr/>
        </p:nvGrpSpPr>
        <p:grpSpPr>
          <a:xfrm>
            <a:off x="1854352" y="110169"/>
            <a:ext cx="6099826" cy="4803353"/>
            <a:chOff x="2648175" y="1309900"/>
            <a:chExt cx="3847657" cy="2523673"/>
          </a:xfrm>
        </p:grpSpPr>
        <p:sp>
          <p:nvSpPr>
            <p:cNvPr id="24" name="Google Shape;777;p40"/>
            <p:cNvSpPr/>
            <p:nvPr/>
          </p:nvSpPr>
          <p:spPr>
            <a:xfrm>
              <a:off x="2648175" y="1309900"/>
              <a:ext cx="3847657" cy="2523673"/>
            </a:xfrm>
            <a:custGeom>
              <a:avLst/>
              <a:gdLst/>
              <a:ahLst/>
              <a:cxnLst/>
              <a:rect l="l" t="t" r="r" b="b"/>
              <a:pathLst>
                <a:path w="13300" h="8723" extrusionOk="0">
                  <a:moveTo>
                    <a:pt x="453" y="1"/>
                  </a:moveTo>
                  <a:cubicBezTo>
                    <a:pt x="203" y="1"/>
                    <a:pt x="1" y="212"/>
                    <a:pt x="1" y="462"/>
                  </a:cubicBezTo>
                  <a:lnTo>
                    <a:pt x="1" y="8261"/>
                  </a:lnTo>
                  <a:cubicBezTo>
                    <a:pt x="1" y="8521"/>
                    <a:pt x="203" y="8723"/>
                    <a:pt x="453" y="8723"/>
                  </a:cubicBezTo>
                  <a:lnTo>
                    <a:pt x="12848" y="8723"/>
                  </a:lnTo>
                  <a:cubicBezTo>
                    <a:pt x="13098" y="8723"/>
                    <a:pt x="13300" y="8521"/>
                    <a:pt x="13300" y="8261"/>
                  </a:cubicBezTo>
                  <a:lnTo>
                    <a:pt x="13300" y="462"/>
                  </a:lnTo>
                  <a:cubicBezTo>
                    <a:pt x="13300" y="212"/>
                    <a:pt x="13098" y="1"/>
                    <a:pt x="12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78;p40"/>
            <p:cNvSpPr/>
            <p:nvPr/>
          </p:nvSpPr>
          <p:spPr>
            <a:xfrm>
              <a:off x="3043355" y="1510394"/>
              <a:ext cx="3054692" cy="2122975"/>
            </a:xfrm>
            <a:custGeom>
              <a:avLst/>
              <a:gdLst/>
              <a:ahLst/>
              <a:cxnLst/>
              <a:rect l="l" t="t" r="r" b="b"/>
              <a:pathLst>
                <a:path w="10559" h="7338" extrusionOk="0">
                  <a:moveTo>
                    <a:pt x="231" y="0"/>
                  </a:moveTo>
                  <a:cubicBezTo>
                    <a:pt x="106" y="0"/>
                    <a:pt x="0" y="106"/>
                    <a:pt x="0" y="231"/>
                  </a:cubicBezTo>
                  <a:lnTo>
                    <a:pt x="0" y="7116"/>
                  </a:lnTo>
                  <a:cubicBezTo>
                    <a:pt x="0" y="7241"/>
                    <a:pt x="106" y="7337"/>
                    <a:pt x="231" y="7337"/>
                  </a:cubicBezTo>
                  <a:lnTo>
                    <a:pt x="10328" y="7337"/>
                  </a:lnTo>
                  <a:cubicBezTo>
                    <a:pt x="10462" y="7337"/>
                    <a:pt x="10558" y="7241"/>
                    <a:pt x="10558" y="7116"/>
                  </a:cubicBezTo>
                  <a:lnTo>
                    <a:pt x="10558" y="231"/>
                  </a:lnTo>
                  <a:cubicBezTo>
                    <a:pt x="10558" y="106"/>
                    <a:pt x="10462" y="0"/>
                    <a:pt x="10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9;p40"/>
            <p:cNvSpPr/>
            <p:nvPr/>
          </p:nvSpPr>
          <p:spPr>
            <a:xfrm>
              <a:off x="2778938" y="2441692"/>
              <a:ext cx="136548" cy="265300"/>
            </a:xfrm>
            <a:custGeom>
              <a:avLst/>
              <a:gdLst/>
              <a:ahLst/>
              <a:cxnLst/>
              <a:rect l="l" t="t" r="r" b="b"/>
              <a:pathLst>
                <a:path w="472" h="917" extrusionOk="0">
                  <a:moveTo>
                    <a:pt x="231" y="0"/>
                  </a:moveTo>
                  <a:cubicBezTo>
                    <a:pt x="116" y="0"/>
                    <a:pt x="1" y="75"/>
                    <a:pt x="1" y="224"/>
                  </a:cubicBezTo>
                  <a:lnTo>
                    <a:pt x="1" y="685"/>
                  </a:lnTo>
                  <a:cubicBezTo>
                    <a:pt x="1" y="810"/>
                    <a:pt x="106" y="916"/>
                    <a:pt x="231" y="916"/>
                  </a:cubicBezTo>
                  <a:cubicBezTo>
                    <a:pt x="366" y="916"/>
                    <a:pt x="472" y="810"/>
                    <a:pt x="462" y="676"/>
                  </a:cubicBezTo>
                  <a:lnTo>
                    <a:pt x="462" y="224"/>
                  </a:lnTo>
                  <a:cubicBezTo>
                    <a:pt x="462" y="75"/>
                    <a:pt x="347" y="0"/>
                    <a:pt x="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80;p40"/>
            <p:cNvSpPr/>
            <p:nvPr/>
          </p:nvSpPr>
          <p:spPr>
            <a:xfrm>
              <a:off x="6231408" y="2372835"/>
              <a:ext cx="133655" cy="398094"/>
            </a:xfrm>
            <a:custGeom>
              <a:avLst/>
              <a:gdLst/>
              <a:ahLst/>
              <a:cxnLst/>
              <a:rect l="l" t="t" r="r" b="b"/>
              <a:pathLst>
                <a:path w="462" h="1376" extrusionOk="0">
                  <a:moveTo>
                    <a:pt x="231" y="0"/>
                  </a:moveTo>
                  <a:cubicBezTo>
                    <a:pt x="115" y="0"/>
                    <a:pt x="0" y="77"/>
                    <a:pt x="0" y="231"/>
                  </a:cubicBezTo>
                  <a:lnTo>
                    <a:pt x="0" y="1144"/>
                  </a:lnTo>
                  <a:cubicBezTo>
                    <a:pt x="0" y="1279"/>
                    <a:pt x="106" y="1375"/>
                    <a:pt x="231" y="1375"/>
                  </a:cubicBezTo>
                  <a:cubicBezTo>
                    <a:pt x="356" y="1375"/>
                    <a:pt x="452" y="1279"/>
                    <a:pt x="462" y="1154"/>
                  </a:cubicBezTo>
                  <a:lnTo>
                    <a:pt x="462" y="231"/>
                  </a:lnTo>
                  <a:cubicBezTo>
                    <a:pt x="462" y="77"/>
                    <a:pt x="346" y="0"/>
                    <a:pt x="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81;p40"/>
            <p:cNvSpPr/>
            <p:nvPr/>
          </p:nvSpPr>
          <p:spPr>
            <a:xfrm>
              <a:off x="6209132" y="1510394"/>
              <a:ext cx="178207" cy="133662"/>
            </a:xfrm>
            <a:custGeom>
              <a:avLst/>
              <a:gdLst/>
              <a:ahLst/>
              <a:cxnLst/>
              <a:rect l="l" t="t" r="r" b="b"/>
              <a:pathLst>
                <a:path w="616" h="462" extrusionOk="0">
                  <a:moveTo>
                    <a:pt x="308" y="0"/>
                  </a:moveTo>
                  <a:cubicBezTo>
                    <a:pt x="0" y="0"/>
                    <a:pt x="0" y="462"/>
                    <a:pt x="308" y="462"/>
                  </a:cubicBezTo>
                  <a:cubicBezTo>
                    <a:pt x="616" y="462"/>
                    <a:pt x="616" y="0"/>
                    <a:pt x="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82;p40"/>
            <p:cNvSpPr/>
            <p:nvPr/>
          </p:nvSpPr>
          <p:spPr>
            <a:xfrm>
              <a:off x="2778938" y="2108403"/>
              <a:ext cx="133945" cy="197890"/>
            </a:xfrm>
            <a:custGeom>
              <a:avLst/>
              <a:gdLst/>
              <a:ahLst/>
              <a:cxnLst/>
              <a:rect l="l" t="t" r="r" b="b"/>
              <a:pathLst>
                <a:path w="463" h="684" extrusionOk="0">
                  <a:moveTo>
                    <a:pt x="231" y="1"/>
                  </a:moveTo>
                  <a:cubicBezTo>
                    <a:pt x="116" y="1"/>
                    <a:pt x="1" y="78"/>
                    <a:pt x="1" y="231"/>
                  </a:cubicBezTo>
                  <a:lnTo>
                    <a:pt x="1" y="453"/>
                  </a:lnTo>
                  <a:cubicBezTo>
                    <a:pt x="1" y="587"/>
                    <a:pt x="106" y="683"/>
                    <a:pt x="231" y="683"/>
                  </a:cubicBezTo>
                  <a:cubicBezTo>
                    <a:pt x="356" y="683"/>
                    <a:pt x="462" y="587"/>
                    <a:pt x="462" y="453"/>
                  </a:cubicBezTo>
                  <a:lnTo>
                    <a:pt x="462" y="231"/>
                  </a:lnTo>
                  <a:cubicBezTo>
                    <a:pt x="462" y="78"/>
                    <a:pt x="347"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3;p40"/>
            <p:cNvSpPr/>
            <p:nvPr/>
          </p:nvSpPr>
          <p:spPr>
            <a:xfrm>
              <a:off x="2778938" y="2837182"/>
              <a:ext cx="133945" cy="200783"/>
            </a:xfrm>
            <a:custGeom>
              <a:avLst/>
              <a:gdLst/>
              <a:ahLst/>
              <a:cxnLst/>
              <a:rect l="l" t="t" r="r" b="b"/>
              <a:pathLst>
                <a:path w="463" h="694" extrusionOk="0">
                  <a:moveTo>
                    <a:pt x="231" y="1"/>
                  </a:moveTo>
                  <a:cubicBezTo>
                    <a:pt x="116" y="1"/>
                    <a:pt x="1" y="78"/>
                    <a:pt x="1" y="232"/>
                  </a:cubicBezTo>
                  <a:lnTo>
                    <a:pt x="1" y="463"/>
                  </a:lnTo>
                  <a:cubicBezTo>
                    <a:pt x="1" y="588"/>
                    <a:pt x="106" y="693"/>
                    <a:pt x="231" y="693"/>
                  </a:cubicBezTo>
                  <a:cubicBezTo>
                    <a:pt x="356" y="693"/>
                    <a:pt x="462" y="588"/>
                    <a:pt x="462" y="463"/>
                  </a:cubicBezTo>
                  <a:lnTo>
                    <a:pt x="462" y="232"/>
                  </a:lnTo>
                  <a:cubicBezTo>
                    <a:pt x="462" y="78"/>
                    <a:pt x="347"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4;p40"/>
            <p:cNvSpPr/>
            <p:nvPr/>
          </p:nvSpPr>
          <p:spPr>
            <a:xfrm>
              <a:off x="3908353" y="1841368"/>
              <a:ext cx="1327297" cy="1060330"/>
            </a:xfrm>
            <a:custGeom>
              <a:avLst/>
              <a:gdLst/>
              <a:ahLst/>
              <a:cxnLst/>
              <a:rect l="l" t="t" r="r" b="b"/>
              <a:pathLst>
                <a:path w="4588" h="3665" extrusionOk="0">
                  <a:moveTo>
                    <a:pt x="1841" y="1063"/>
                  </a:moveTo>
                  <a:cubicBezTo>
                    <a:pt x="1875" y="1063"/>
                    <a:pt x="1910" y="1070"/>
                    <a:pt x="1943" y="1087"/>
                  </a:cubicBezTo>
                  <a:lnTo>
                    <a:pt x="3030" y="1635"/>
                  </a:lnTo>
                  <a:cubicBezTo>
                    <a:pt x="3193" y="1722"/>
                    <a:pt x="3203" y="1953"/>
                    <a:pt x="3039" y="2049"/>
                  </a:cubicBezTo>
                  <a:lnTo>
                    <a:pt x="3030" y="2049"/>
                  </a:lnTo>
                  <a:lnTo>
                    <a:pt x="1943" y="2597"/>
                  </a:lnTo>
                  <a:cubicBezTo>
                    <a:pt x="1910" y="2613"/>
                    <a:pt x="1875" y="2621"/>
                    <a:pt x="1841" y="2621"/>
                  </a:cubicBezTo>
                  <a:cubicBezTo>
                    <a:pt x="1719" y="2621"/>
                    <a:pt x="1607" y="2521"/>
                    <a:pt x="1607" y="2385"/>
                  </a:cubicBezTo>
                  <a:lnTo>
                    <a:pt x="1607" y="1299"/>
                  </a:lnTo>
                  <a:cubicBezTo>
                    <a:pt x="1607" y="1163"/>
                    <a:pt x="1719" y="1063"/>
                    <a:pt x="1841" y="1063"/>
                  </a:cubicBezTo>
                  <a:close/>
                  <a:moveTo>
                    <a:pt x="914" y="0"/>
                  </a:moveTo>
                  <a:cubicBezTo>
                    <a:pt x="414" y="0"/>
                    <a:pt x="1" y="414"/>
                    <a:pt x="1" y="924"/>
                  </a:cubicBezTo>
                  <a:lnTo>
                    <a:pt x="1" y="2751"/>
                  </a:lnTo>
                  <a:cubicBezTo>
                    <a:pt x="1" y="3260"/>
                    <a:pt x="414" y="3664"/>
                    <a:pt x="914" y="3664"/>
                  </a:cubicBezTo>
                  <a:lnTo>
                    <a:pt x="3674" y="3664"/>
                  </a:lnTo>
                  <a:cubicBezTo>
                    <a:pt x="4174" y="3664"/>
                    <a:pt x="4587" y="3260"/>
                    <a:pt x="4587" y="2751"/>
                  </a:cubicBezTo>
                  <a:lnTo>
                    <a:pt x="4587" y="924"/>
                  </a:lnTo>
                  <a:cubicBezTo>
                    <a:pt x="4587" y="414"/>
                    <a:pt x="4174" y="0"/>
                    <a:pt x="3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5;p40"/>
            <p:cNvSpPr/>
            <p:nvPr/>
          </p:nvSpPr>
          <p:spPr>
            <a:xfrm>
              <a:off x="3243549" y="3168445"/>
              <a:ext cx="2656908" cy="133662"/>
            </a:xfrm>
            <a:custGeom>
              <a:avLst/>
              <a:gdLst/>
              <a:ahLst/>
              <a:cxnLst/>
              <a:rect l="l" t="t" r="r" b="b"/>
              <a:pathLst>
                <a:path w="9184" h="462" extrusionOk="0">
                  <a:moveTo>
                    <a:pt x="231" y="0"/>
                  </a:moveTo>
                  <a:cubicBezTo>
                    <a:pt x="106" y="0"/>
                    <a:pt x="0" y="106"/>
                    <a:pt x="0" y="231"/>
                  </a:cubicBezTo>
                  <a:cubicBezTo>
                    <a:pt x="0" y="356"/>
                    <a:pt x="106" y="462"/>
                    <a:pt x="231" y="462"/>
                  </a:cubicBezTo>
                  <a:lnTo>
                    <a:pt x="8953" y="462"/>
                  </a:lnTo>
                  <a:cubicBezTo>
                    <a:pt x="9078" y="462"/>
                    <a:pt x="9184" y="356"/>
                    <a:pt x="9184" y="231"/>
                  </a:cubicBezTo>
                  <a:cubicBezTo>
                    <a:pt x="9184" y="106"/>
                    <a:pt x="9078" y="0"/>
                    <a:pt x="89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6;p40"/>
            <p:cNvSpPr/>
            <p:nvPr/>
          </p:nvSpPr>
          <p:spPr>
            <a:xfrm>
              <a:off x="3243549" y="3168445"/>
              <a:ext cx="598267" cy="133662"/>
            </a:xfrm>
            <a:custGeom>
              <a:avLst/>
              <a:gdLst/>
              <a:ahLst/>
              <a:cxnLst/>
              <a:rect l="l" t="t" r="r" b="b"/>
              <a:pathLst>
                <a:path w="2068" h="462" extrusionOk="0">
                  <a:moveTo>
                    <a:pt x="231" y="0"/>
                  </a:moveTo>
                  <a:cubicBezTo>
                    <a:pt x="106" y="0"/>
                    <a:pt x="0" y="106"/>
                    <a:pt x="0" y="231"/>
                  </a:cubicBezTo>
                  <a:cubicBezTo>
                    <a:pt x="0" y="356"/>
                    <a:pt x="106" y="462"/>
                    <a:pt x="231" y="462"/>
                  </a:cubicBezTo>
                  <a:lnTo>
                    <a:pt x="2068" y="462"/>
                  </a:lnTo>
                  <a:lnTo>
                    <a:pt x="20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7;p40"/>
            <p:cNvSpPr/>
            <p:nvPr/>
          </p:nvSpPr>
          <p:spPr>
            <a:xfrm>
              <a:off x="3708159" y="3101614"/>
              <a:ext cx="267311" cy="267325"/>
            </a:xfrm>
            <a:custGeom>
              <a:avLst/>
              <a:gdLst/>
              <a:ahLst/>
              <a:cxnLst/>
              <a:rect l="l" t="t" r="r" b="b"/>
              <a:pathLst>
                <a:path w="924" h="924" extrusionOk="0">
                  <a:moveTo>
                    <a:pt x="462" y="1"/>
                  </a:moveTo>
                  <a:cubicBezTo>
                    <a:pt x="212" y="1"/>
                    <a:pt x="0" y="212"/>
                    <a:pt x="0" y="462"/>
                  </a:cubicBezTo>
                  <a:cubicBezTo>
                    <a:pt x="0" y="722"/>
                    <a:pt x="212" y="924"/>
                    <a:pt x="462" y="924"/>
                  </a:cubicBezTo>
                  <a:cubicBezTo>
                    <a:pt x="712" y="924"/>
                    <a:pt x="923" y="722"/>
                    <a:pt x="923" y="462"/>
                  </a:cubicBezTo>
                  <a:cubicBezTo>
                    <a:pt x="923" y="212"/>
                    <a:pt x="712" y="1"/>
                    <a:pt x="4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2105;p56"/>
          <p:cNvSpPr/>
          <p:nvPr/>
        </p:nvSpPr>
        <p:spPr>
          <a:xfrm>
            <a:off x="1654689" y="3403738"/>
            <a:ext cx="489076" cy="517354"/>
          </a:xfrm>
          <a:custGeom>
            <a:avLst/>
            <a:gdLst/>
            <a:ahLst/>
            <a:cxnLst/>
            <a:rect l="l" t="t" r="r" b="b"/>
            <a:pathLst>
              <a:path w="6587" h="8719" extrusionOk="0">
                <a:moveTo>
                  <a:pt x="4898" y="0"/>
                </a:moveTo>
                <a:cubicBezTo>
                  <a:pt x="4387" y="0"/>
                  <a:pt x="3805" y="250"/>
                  <a:pt x="3228" y="693"/>
                </a:cubicBezTo>
                <a:cubicBezTo>
                  <a:pt x="3073" y="1387"/>
                  <a:pt x="2929" y="2188"/>
                  <a:pt x="2977" y="2678"/>
                </a:cubicBezTo>
                <a:cubicBezTo>
                  <a:pt x="2690" y="2427"/>
                  <a:pt x="2487" y="1984"/>
                  <a:pt x="2343" y="1542"/>
                </a:cubicBezTo>
                <a:cubicBezTo>
                  <a:pt x="1925" y="2020"/>
                  <a:pt x="1531" y="2594"/>
                  <a:pt x="1196" y="3251"/>
                </a:cubicBezTo>
                <a:cubicBezTo>
                  <a:pt x="1172" y="3299"/>
                  <a:pt x="1148" y="3347"/>
                  <a:pt x="1124" y="3383"/>
                </a:cubicBezTo>
                <a:cubicBezTo>
                  <a:pt x="1160" y="3957"/>
                  <a:pt x="1232" y="4542"/>
                  <a:pt x="1363" y="4901"/>
                </a:cubicBezTo>
                <a:cubicBezTo>
                  <a:pt x="1124" y="4793"/>
                  <a:pt x="909" y="4578"/>
                  <a:pt x="718" y="4327"/>
                </a:cubicBezTo>
                <a:lnTo>
                  <a:pt x="718" y="4327"/>
                </a:lnTo>
                <a:cubicBezTo>
                  <a:pt x="0" y="6276"/>
                  <a:pt x="144" y="8057"/>
                  <a:pt x="1136" y="8571"/>
                </a:cubicBezTo>
                <a:cubicBezTo>
                  <a:pt x="1326" y="8671"/>
                  <a:pt x="1536" y="8718"/>
                  <a:pt x="1760" y="8718"/>
                </a:cubicBezTo>
                <a:cubicBezTo>
                  <a:pt x="2924" y="8718"/>
                  <a:pt x="4450" y="7421"/>
                  <a:pt x="5463" y="5475"/>
                </a:cubicBezTo>
                <a:cubicBezTo>
                  <a:pt x="5463" y="5475"/>
                  <a:pt x="5463" y="5463"/>
                  <a:pt x="5463" y="5463"/>
                </a:cubicBezTo>
                <a:cubicBezTo>
                  <a:pt x="5148" y="5536"/>
                  <a:pt x="4832" y="5583"/>
                  <a:pt x="4539" y="5583"/>
                </a:cubicBezTo>
                <a:cubicBezTo>
                  <a:pt x="4354" y="5583"/>
                  <a:pt x="4178" y="5564"/>
                  <a:pt x="4017" y="5523"/>
                </a:cubicBezTo>
                <a:cubicBezTo>
                  <a:pt x="4650" y="5152"/>
                  <a:pt x="5475" y="4351"/>
                  <a:pt x="6192" y="3562"/>
                </a:cubicBezTo>
                <a:cubicBezTo>
                  <a:pt x="6587" y="1960"/>
                  <a:pt x="6360" y="586"/>
                  <a:pt x="5511" y="143"/>
                </a:cubicBezTo>
                <a:cubicBezTo>
                  <a:pt x="5324" y="46"/>
                  <a:pt x="5118" y="0"/>
                  <a:pt x="4898" y="0"/>
                </a:cubicBez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07;p56"/>
          <p:cNvSpPr/>
          <p:nvPr/>
        </p:nvSpPr>
        <p:spPr>
          <a:xfrm>
            <a:off x="1399826" y="3399228"/>
            <a:ext cx="483804" cy="678452"/>
          </a:xfrm>
          <a:custGeom>
            <a:avLst/>
            <a:gdLst/>
            <a:ahLst/>
            <a:cxnLst/>
            <a:rect l="l" t="t" r="r" b="b"/>
            <a:pathLst>
              <a:path w="6516" h="11434" extrusionOk="0">
                <a:moveTo>
                  <a:pt x="2356" y="0"/>
                </a:moveTo>
                <a:cubicBezTo>
                  <a:pt x="2272" y="0"/>
                  <a:pt x="2188" y="7"/>
                  <a:pt x="2104" y="21"/>
                </a:cubicBezTo>
                <a:cubicBezTo>
                  <a:pt x="1268" y="164"/>
                  <a:pt x="634" y="1013"/>
                  <a:pt x="299" y="2232"/>
                </a:cubicBezTo>
                <a:cubicBezTo>
                  <a:pt x="646" y="3009"/>
                  <a:pt x="1100" y="3906"/>
                  <a:pt x="1507" y="4348"/>
                </a:cubicBezTo>
                <a:cubicBezTo>
                  <a:pt x="1040" y="4312"/>
                  <a:pt x="515" y="4025"/>
                  <a:pt x="60" y="3691"/>
                </a:cubicBezTo>
                <a:lnTo>
                  <a:pt x="60" y="3691"/>
                </a:lnTo>
                <a:cubicBezTo>
                  <a:pt x="1" y="4480"/>
                  <a:pt x="48" y="5328"/>
                  <a:pt x="192" y="6213"/>
                </a:cubicBezTo>
                <a:cubicBezTo>
                  <a:pt x="204" y="6273"/>
                  <a:pt x="216" y="6332"/>
                  <a:pt x="228" y="6392"/>
                </a:cubicBezTo>
                <a:cubicBezTo>
                  <a:pt x="682" y="6918"/>
                  <a:pt x="1184" y="7432"/>
                  <a:pt x="1578" y="7683"/>
                </a:cubicBezTo>
                <a:cubicBezTo>
                  <a:pt x="1484" y="7701"/>
                  <a:pt x="1384" y="7709"/>
                  <a:pt x="1281" y="7709"/>
                </a:cubicBezTo>
                <a:cubicBezTo>
                  <a:pt x="1043" y="7709"/>
                  <a:pt x="785" y="7666"/>
                  <a:pt x="526" y="7599"/>
                </a:cubicBezTo>
                <a:lnTo>
                  <a:pt x="526" y="7599"/>
                </a:lnTo>
                <a:cubicBezTo>
                  <a:pt x="1221" y="9863"/>
                  <a:pt x="2536" y="11434"/>
                  <a:pt x="3811" y="11434"/>
                </a:cubicBezTo>
                <a:cubicBezTo>
                  <a:pt x="3896" y="11434"/>
                  <a:pt x="3980" y="11427"/>
                  <a:pt x="4065" y="11413"/>
                </a:cubicBezTo>
                <a:cubicBezTo>
                  <a:pt x="5655" y="11138"/>
                  <a:pt x="6515" y="8364"/>
                  <a:pt x="5977" y="5221"/>
                </a:cubicBezTo>
                <a:cubicBezTo>
                  <a:pt x="5977" y="5221"/>
                  <a:pt x="5977" y="5209"/>
                  <a:pt x="5977" y="5209"/>
                </a:cubicBezTo>
                <a:cubicBezTo>
                  <a:pt x="5559" y="5711"/>
                  <a:pt x="5093" y="6129"/>
                  <a:pt x="4603" y="6332"/>
                </a:cubicBezTo>
                <a:cubicBezTo>
                  <a:pt x="4949" y="5519"/>
                  <a:pt x="5152" y="4121"/>
                  <a:pt x="5284" y="2830"/>
                </a:cubicBezTo>
                <a:cubicBezTo>
                  <a:pt x="4541" y="1122"/>
                  <a:pt x="3437" y="0"/>
                  <a:pt x="2356" y="0"/>
                </a:cubicBezTo>
                <a:close/>
              </a:path>
            </a:pathLst>
          </a:custGeom>
          <a:solidFill>
            <a:srgbClr val="343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08;p56"/>
          <p:cNvSpPr/>
          <p:nvPr/>
        </p:nvSpPr>
        <p:spPr>
          <a:xfrm>
            <a:off x="1534427" y="4705132"/>
            <a:ext cx="434409" cy="416779"/>
          </a:xfrm>
          <a:custGeom>
            <a:avLst/>
            <a:gdLst/>
            <a:ahLst/>
            <a:cxnLst/>
            <a:rect l="l" t="t" r="r" b="b"/>
            <a:pathLst>
              <a:path w="3755" h="4508" extrusionOk="0">
                <a:moveTo>
                  <a:pt x="1" y="1"/>
                </a:moveTo>
                <a:lnTo>
                  <a:pt x="694" y="4507"/>
                </a:lnTo>
                <a:lnTo>
                  <a:pt x="3192" y="4507"/>
                </a:lnTo>
                <a:lnTo>
                  <a:pt x="3754" y="1"/>
                </a:lnTo>
                <a:close/>
              </a:path>
            </a:pathLst>
          </a:custGeom>
          <a:solidFill>
            <a:srgbClr val="4D6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09;p56"/>
          <p:cNvSpPr/>
          <p:nvPr/>
        </p:nvSpPr>
        <p:spPr>
          <a:xfrm>
            <a:off x="1662831" y="3416753"/>
            <a:ext cx="177603" cy="1347707"/>
          </a:xfrm>
          <a:custGeom>
            <a:avLst/>
            <a:gdLst/>
            <a:ahLst/>
            <a:cxnLst/>
            <a:rect l="l" t="t" r="r" b="b"/>
            <a:pathLst>
              <a:path w="2392" h="22713" fill="none" extrusionOk="0">
                <a:moveTo>
                  <a:pt x="1435" y="22712"/>
                </a:moveTo>
                <a:cubicBezTo>
                  <a:pt x="1435" y="22712"/>
                  <a:pt x="2391" y="6862"/>
                  <a:pt x="1" y="1"/>
                </a:cubicBezTo>
              </a:path>
            </a:pathLst>
          </a:custGeom>
          <a:noFill/>
          <a:ln w="3875" cap="rnd" cmpd="sng">
            <a:solidFill>
              <a:srgbClr val="4D6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10;p56"/>
          <p:cNvSpPr/>
          <p:nvPr/>
        </p:nvSpPr>
        <p:spPr>
          <a:xfrm>
            <a:off x="1448723" y="4009927"/>
            <a:ext cx="411931" cy="551769"/>
          </a:xfrm>
          <a:custGeom>
            <a:avLst/>
            <a:gdLst/>
            <a:ahLst/>
            <a:cxnLst/>
            <a:rect l="l" t="t" r="r" b="b"/>
            <a:pathLst>
              <a:path w="5548" h="9299" extrusionOk="0">
                <a:moveTo>
                  <a:pt x="1783" y="0"/>
                </a:moveTo>
                <a:cubicBezTo>
                  <a:pt x="1682" y="0"/>
                  <a:pt x="1582" y="12"/>
                  <a:pt x="1483" y="36"/>
                </a:cubicBezTo>
                <a:cubicBezTo>
                  <a:pt x="801" y="191"/>
                  <a:pt x="335" y="920"/>
                  <a:pt x="120" y="1936"/>
                </a:cubicBezTo>
                <a:cubicBezTo>
                  <a:pt x="455" y="2558"/>
                  <a:pt x="873" y="3263"/>
                  <a:pt x="1232" y="3610"/>
                </a:cubicBezTo>
                <a:cubicBezTo>
                  <a:pt x="849" y="3610"/>
                  <a:pt x="395" y="3395"/>
                  <a:pt x="1" y="3156"/>
                </a:cubicBezTo>
                <a:lnTo>
                  <a:pt x="1" y="3156"/>
                </a:lnTo>
                <a:cubicBezTo>
                  <a:pt x="1" y="3789"/>
                  <a:pt x="84" y="4494"/>
                  <a:pt x="252" y="5212"/>
                </a:cubicBezTo>
                <a:cubicBezTo>
                  <a:pt x="264" y="5259"/>
                  <a:pt x="276" y="5307"/>
                  <a:pt x="287" y="5355"/>
                </a:cubicBezTo>
                <a:cubicBezTo>
                  <a:pt x="694" y="5761"/>
                  <a:pt x="1124" y="6156"/>
                  <a:pt x="1471" y="6347"/>
                </a:cubicBezTo>
                <a:cubicBezTo>
                  <a:pt x="1358" y="6374"/>
                  <a:pt x="1233" y="6386"/>
                  <a:pt x="1101" y="6386"/>
                </a:cubicBezTo>
                <a:cubicBezTo>
                  <a:pt x="940" y="6386"/>
                  <a:pt x="769" y="6368"/>
                  <a:pt x="598" y="6335"/>
                </a:cubicBezTo>
                <a:lnTo>
                  <a:pt x="598" y="6335"/>
                </a:lnTo>
                <a:cubicBezTo>
                  <a:pt x="1274" y="8100"/>
                  <a:pt x="2386" y="9299"/>
                  <a:pt x="3410" y="9299"/>
                </a:cubicBezTo>
                <a:cubicBezTo>
                  <a:pt x="3510" y="9299"/>
                  <a:pt x="3609" y="9287"/>
                  <a:pt x="3706" y="9264"/>
                </a:cubicBezTo>
                <a:cubicBezTo>
                  <a:pt x="4997" y="8953"/>
                  <a:pt x="5547" y="6634"/>
                  <a:pt x="4937" y="4088"/>
                </a:cubicBezTo>
                <a:cubicBezTo>
                  <a:pt x="4937" y="4076"/>
                  <a:pt x="4937" y="4076"/>
                  <a:pt x="4937" y="4076"/>
                </a:cubicBezTo>
                <a:cubicBezTo>
                  <a:pt x="4615" y="4506"/>
                  <a:pt x="4256" y="4877"/>
                  <a:pt x="3874" y="5080"/>
                </a:cubicBezTo>
                <a:cubicBezTo>
                  <a:pt x="4113" y="4387"/>
                  <a:pt x="4208" y="3227"/>
                  <a:pt x="4232" y="2163"/>
                </a:cubicBezTo>
                <a:cubicBezTo>
                  <a:pt x="3569" y="847"/>
                  <a:pt x="2647" y="0"/>
                  <a:pt x="1783" y="0"/>
                </a:cubicBez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14;p56"/>
          <p:cNvSpPr/>
          <p:nvPr/>
        </p:nvSpPr>
        <p:spPr>
          <a:xfrm>
            <a:off x="1596959" y="3813769"/>
            <a:ext cx="182875" cy="176645"/>
          </a:xfrm>
          <a:custGeom>
            <a:avLst/>
            <a:gdLst/>
            <a:ahLst/>
            <a:cxnLst/>
            <a:rect l="l" t="t" r="r" b="b"/>
            <a:pathLst>
              <a:path w="2463" h="2977" fill="none" extrusionOk="0">
                <a:moveTo>
                  <a:pt x="0" y="0"/>
                </a:moveTo>
                <a:cubicBezTo>
                  <a:pt x="0" y="0"/>
                  <a:pt x="1877" y="1351"/>
                  <a:pt x="2463" y="2977"/>
                </a:cubicBezTo>
              </a:path>
            </a:pathLst>
          </a:custGeom>
          <a:noFill/>
          <a:ln w="3875" cap="rnd" cmpd="sng">
            <a:solidFill>
              <a:srgbClr val="4D6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669;p37"/>
          <p:cNvGrpSpPr/>
          <p:nvPr/>
        </p:nvGrpSpPr>
        <p:grpSpPr>
          <a:xfrm>
            <a:off x="2089577" y="4416713"/>
            <a:ext cx="532637" cy="494155"/>
            <a:chOff x="3420379" y="4286557"/>
            <a:chExt cx="368939" cy="342283"/>
          </a:xfrm>
        </p:grpSpPr>
        <p:sp>
          <p:nvSpPr>
            <p:cNvPr id="42" name="Google Shape;670;p37"/>
            <p:cNvSpPr/>
            <p:nvPr/>
          </p:nvSpPr>
          <p:spPr>
            <a:xfrm>
              <a:off x="3420379" y="4364589"/>
              <a:ext cx="368939" cy="186011"/>
            </a:xfrm>
            <a:custGeom>
              <a:avLst/>
              <a:gdLst/>
              <a:ahLst/>
              <a:cxnLst/>
              <a:rect l="l" t="t" r="r" b="b"/>
              <a:pathLst>
                <a:path w="14118" h="7118" extrusionOk="0">
                  <a:moveTo>
                    <a:pt x="6736" y="0"/>
                  </a:moveTo>
                  <a:cubicBezTo>
                    <a:pt x="3255" y="0"/>
                    <a:pt x="885" y="2333"/>
                    <a:pt x="145" y="3168"/>
                  </a:cubicBezTo>
                  <a:cubicBezTo>
                    <a:pt x="1" y="3332"/>
                    <a:pt x="10" y="3572"/>
                    <a:pt x="155" y="3726"/>
                  </a:cubicBezTo>
                  <a:cubicBezTo>
                    <a:pt x="2641" y="6265"/>
                    <a:pt x="5001" y="7118"/>
                    <a:pt x="7047" y="7118"/>
                  </a:cubicBezTo>
                  <a:cubicBezTo>
                    <a:pt x="7256" y="7118"/>
                    <a:pt x="7462" y="7109"/>
                    <a:pt x="7665" y="7092"/>
                  </a:cubicBezTo>
                  <a:cubicBezTo>
                    <a:pt x="10838" y="6832"/>
                    <a:pt x="13184" y="4611"/>
                    <a:pt x="13954" y="3774"/>
                  </a:cubicBezTo>
                  <a:cubicBezTo>
                    <a:pt x="14117" y="3611"/>
                    <a:pt x="14107" y="3341"/>
                    <a:pt x="13925" y="3188"/>
                  </a:cubicBezTo>
                  <a:cubicBezTo>
                    <a:pt x="11703" y="1226"/>
                    <a:pt x="9665" y="332"/>
                    <a:pt x="7867" y="82"/>
                  </a:cubicBezTo>
                  <a:cubicBezTo>
                    <a:pt x="7478" y="26"/>
                    <a:pt x="7101" y="0"/>
                    <a:pt x="67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71;p37"/>
            <p:cNvSpPr/>
            <p:nvPr/>
          </p:nvSpPr>
          <p:spPr>
            <a:xfrm>
              <a:off x="3465379" y="4366706"/>
              <a:ext cx="323938" cy="183215"/>
            </a:xfrm>
            <a:custGeom>
              <a:avLst/>
              <a:gdLst/>
              <a:ahLst/>
              <a:cxnLst/>
              <a:rect l="l" t="t" r="r" b="b"/>
              <a:pathLst>
                <a:path w="12396" h="7011" extrusionOk="0">
                  <a:moveTo>
                    <a:pt x="6145" y="1"/>
                  </a:moveTo>
                  <a:cubicBezTo>
                    <a:pt x="2981" y="251"/>
                    <a:pt x="837" y="2366"/>
                    <a:pt x="135" y="3145"/>
                  </a:cubicBezTo>
                  <a:cubicBezTo>
                    <a:pt x="0" y="3309"/>
                    <a:pt x="0" y="3549"/>
                    <a:pt x="154" y="3712"/>
                  </a:cubicBezTo>
                  <a:cubicBezTo>
                    <a:pt x="2202" y="5799"/>
                    <a:pt x="4173" y="6741"/>
                    <a:pt x="5943" y="7011"/>
                  </a:cubicBezTo>
                  <a:cubicBezTo>
                    <a:pt x="9116" y="6751"/>
                    <a:pt x="11462" y="4530"/>
                    <a:pt x="12232" y="3693"/>
                  </a:cubicBezTo>
                  <a:cubicBezTo>
                    <a:pt x="12395" y="3530"/>
                    <a:pt x="12385" y="3260"/>
                    <a:pt x="12212" y="3107"/>
                  </a:cubicBezTo>
                  <a:cubicBezTo>
                    <a:pt x="9981" y="1145"/>
                    <a:pt x="7943" y="260"/>
                    <a:pt x="6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72;p37"/>
            <p:cNvSpPr/>
            <p:nvPr/>
          </p:nvSpPr>
          <p:spPr>
            <a:xfrm>
              <a:off x="3497522" y="4366497"/>
              <a:ext cx="207597" cy="182144"/>
            </a:xfrm>
            <a:custGeom>
              <a:avLst/>
              <a:gdLst/>
              <a:ahLst/>
              <a:cxnLst/>
              <a:rect l="l" t="t" r="r" b="b"/>
              <a:pathLst>
                <a:path w="7944" h="6970" extrusionOk="0">
                  <a:moveTo>
                    <a:pt x="4113" y="1"/>
                  </a:moveTo>
                  <a:cubicBezTo>
                    <a:pt x="3808" y="1"/>
                    <a:pt x="3499" y="41"/>
                    <a:pt x="3193" y="124"/>
                  </a:cubicBezTo>
                  <a:cubicBezTo>
                    <a:pt x="3078" y="153"/>
                    <a:pt x="2972" y="191"/>
                    <a:pt x="2866" y="230"/>
                  </a:cubicBezTo>
                  <a:cubicBezTo>
                    <a:pt x="828" y="1009"/>
                    <a:pt x="1" y="3451"/>
                    <a:pt x="1145" y="5307"/>
                  </a:cubicBezTo>
                  <a:cubicBezTo>
                    <a:pt x="1812" y="6395"/>
                    <a:pt x="2957" y="6969"/>
                    <a:pt x="4116" y="6969"/>
                  </a:cubicBezTo>
                  <a:cubicBezTo>
                    <a:pt x="4944" y="6969"/>
                    <a:pt x="5780" y="6676"/>
                    <a:pt x="6453" y="6067"/>
                  </a:cubicBezTo>
                  <a:cubicBezTo>
                    <a:pt x="7646" y="4980"/>
                    <a:pt x="7944" y="3220"/>
                    <a:pt x="7165" y="1807"/>
                  </a:cubicBezTo>
                  <a:cubicBezTo>
                    <a:pt x="6539" y="671"/>
                    <a:pt x="5361" y="1"/>
                    <a:pt x="4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3;p37"/>
            <p:cNvSpPr/>
            <p:nvPr/>
          </p:nvSpPr>
          <p:spPr>
            <a:xfrm>
              <a:off x="3533455" y="4366497"/>
              <a:ext cx="171664" cy="164504"/>
            </a:xfrm>
            <a:custGeom>
              <a:avLst/>
              <a:gdLst/>
              <a:ahLst/>
              <a:cxnLst/>
              <a:rect l="l" t="t" r="r" b="b"/>
              <a:pathLst>
                <a:path w="6569" h="6295" extrusionOk="0">
                  <a:moveTo>
                    <a:pt x="2738" y="1"/>
                  </a:moveTo>
                  <a:cubicBezTo>
                    <a:pt x="2433" y="1"/>
                    <a:pt x="2124" y="41"/>
                    <a:pt x="1818" y="124"/>
                  </a:cubicBezTo>
                  <a:cubicBezTo>
                    <a:pt x="1703" y="153"/>
                    <a:pt x="1597" y="191"/>
                    <a:pt x="1491" y="230"/>
                  </a:cubicBezTo>
                  <a:cubicBezTo>
                    <a:pt x="299" y="1316"/>
                    <a:pt x="1" y="3076"/>
                    <a:pt x="780" y="4480"/>
                  </a:cubicBezTo>
                  <a:cubicBezTo>
                    <a:pt x="1399" y="5618"/>
                    <a:pt x="2585" y="6295"/>
                    <a:pt x="3837" y="6295"/>
                  </a:cubicBezTo>
                  <a:cubicBezTo>
                    <a:pt x="4140" y="6295"/>
                    <a:pt x="4447" y="6255"/>
                    <a:pt x="4751" y="6172"/>
                  </a:cubicBezTo>
                  <a:cubicBezTo>
                    <a:pt x="4857" y="6144"/>
                    <a:pt x="4972" y="6105"/>
                    <a:pt x="5078" y="6067"/>
                  </a:cubicBezTo>
                  <a:cubicBezTo>
                    <a:pt x="6271" y="4980"/>
                    <a:pt x="6569" y="3220"/>
                    <a:pt x="5790" y="1807"/>
                  </a:cubicBezTo>
                  <a:cubicBezTo>
                    <a:pt x="5164" y="671"/>
                    <a:pt x="3986" y="1"/>
                    <a:pt x="27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74;p37"/>
            <p:cNvSpPr/>
            <p:nvPr/>
          </p:nvSpPr>
          <p:spPr>
            <a:xfrm>
              <a:off x="3571922" y="4428483"/>
              <a:ext cx="64338" cy="58328"/>
            </a:xfrm>
            <a:custGeom>
              <a:avLst/>
              <a:gdLst/>
              <a:ahLst/>
              <a:cxnLst/>
              <a:rect l="l" t="t" r="r" b="b"/>
              <a:pathLst>
                <a:path w="2462" h="2232" extrusionOk="0">
                  <a:moveTo>
                    <a:pt x="1247" y="0"/>
                  </a:moveTo>
                  <a:cubicBezTo>
                    <a:pt x="826" y="0"/>
                    <a:pt x="428" y="242"/>
                    <a:pt x="241" y="646"/>
                  </a:cubicBezTo>
                  <a:cubicBezTo>
                    <a:pt x="0" y="1166"/>
                    <a:pt x="193" y="1781"/>
                    <a:pt x="673" y="2070"/>
                  </a:cubicBezTo>
                  <a:cubicBezTo>
                    <a:pt x="854" y="2179"/>
                    <a:pt x="1053" y="2232"/>
                    <a:pt x="1251" y="2232"/>
                  </a:cubicBezTo>
                  <a:cubicBezTo>
                    <a:pt x="1591" y="2232"/>
                    <a:pt x="1926" y="2077"/>
                    <a:pt x="2145" y="1791"/>
                  </a:cubicBezTo>
                  <a:cubicBezTo>
                    <a:pt x="2241" y="1666"/>
                    <a:pt x="2308" y="1512"/>
                    <a:pt x="2347" y="1358"/>
                  </a:cubicBezTo>
                  <a:cubicBezTo>
                    <a:pt x="2462" y="800"/>
                    <a:pt x="2145" y="243"/>
                    <a:pt x="1606" y="60"/>
                  </a:cubicBezTo>
                  <a:cubicBezTo>
                    <a:pt x="1487" y="20"/>
                    <a:pt x="1367" y="0"/>
                    <a:pt x="1247" y="0"/>
                  </a:cubicBezTo>
                  <a:close/>
                </a:path>
              </a:pathLst>
            </a:custGeom>
            <a:solidFill>
              <a:srgbClr val="1D1D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75;p37"/>
            <p:cNvSpPr/>
            <p:nvPr/>
          </p:nvSpPr>
          <p:spPr>
            <a:xfrm>
              <a:off x="3627688" y="4396105"/>
              <a:ext cx="32718" cy="32692"/>
            </a:xfrm>
            <a:custGeom>
              <a:avLst/>
              <a:gdLst/>
              <a:ahLst/>
              <a:cxnLst/>
              <a:rect l="l" t="t" r="r" b="b"/>
              <a:pathLst>
                <a:path w="1252" h="1251" extrusionOk="0">
                  <a:moveTo>
                    <a:pt x="626" y="1"/>
                  </a:moveTo>
                  <a:cubicBezTo>
                    <a:pt x="280" y="1"/>
                    <a:pt x="1" y="280"/>
                    <a:pt x="1" y="626"/>
                  </a:cubicBezTo>
                  <a:cubicBezTo>
                    <a:pt x="1" y="972"/>
                    <a:pt x="280" y="1251"/>
                    <a:pt x="626" y="1251"/>
                  </a:cubicBezTo>
                  <a:cubicBezTo>
                    <a:pt x="972" y="1251"/>
                    <a:pt x="1251" y="972"/>
                    <a:pt x="1251" y="626"/>
                  </a:cubicBezTo>
                  <a:cubicBezTo>
                    <a:pt x="1251" y="280"/>
                    <a:pt x="972" y="1"/>
                    <a:pt x="6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6;p37"/>
            <p:cNvSpPr/>
            <p:nvPr/>
          </p:nvSpPr>
          <p:spPr>
            <a:xfrm>
              <a:off x="3598812" y="4286557"/>
              <a:ext cx="11838" cy="48763"/>
            </a:xfrm>
            <a:custGeom>
              <a:avLst/>
              <a:gdLst/>
              <a:ahLst/>
              <a:cxnLst/>
              <a:rect l="l" t="t" r="r" b="b"/>
              <a:pathLst>
                <a:path w="453" h="1866" extrusionOk="0">
                  <a:moveTo>
                    <a:pt x="221" y="0"/>
                  </a:moveTo>
                  <a:cubicBezTo>
                    <a:pt x="106" y="0"/>
                    <a:pt x="10" y="96"/>
                    <a:pt x="10" y="212"/>
                  </a:cubicBezTo>
                  <a:lnTo>
                    <a:pt x="10" y="1635"/>
                  </a:lnTo>
                  <a:cubicBezTo>
                    <a:pt x="0" y="1789"/>
                    <a:pt x="113" y="1866"/>
                    <a:pt x="226" y="1866"/>
                  </a:cubicBezTo>
                  <a:cubicBezTo>
                    <a:pt x="339" y="1866"/>
                    <a:pt x="452" y="1789"/>
                    <a:pt x="442" y="1635"/>
                  </a:cubicBezTo>
                  <a:lnTo>
                    <a:pt x="442" y="212"/>
                  </a:lnTo>
                  <a:cubicBezTo>
                    <a:pt x="442" y="96"/>
                    <a:pt x="346"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7;p37"/>
            <p:cNvSpPr/>
            <p:nvPr/>
          </p:nvSpPr>
          <p:spPr>
            <a:xfrm>
              <a:off x="3511817" y="4300982"/>
              <a:ext cx="27073" cy="46673"/>
            </a:xfrm>
            <a:custGeom>
              <a:avLst/>
              <a:gdLst/>
              <a:ahLst/>
              <a:cxnLst/>
              <a:rect l="l" t="t" r="r" b="b"/>
              <a:pathLst>
                <a:path w="1036" h="1786" extrusionOk="0">
                  <a:moveTo>
                    <a:pt x="283" y="1"/>
                  </a:moveTo>
                  <a:cubicBezTo>
                    <a:pt x="144" y="1"/>
                    <a:pt x="1" y="130"/>
                    <a:pt x="79" y="304"/>
                  </a:cubicBezTo>
                  <a:lnTo>
                    <a:pt x="560" y="1631"/>
                  </a:lnTo>
                  <a:cubicBezTo>
                    <a:pt x="592" y="1740"/>
                    <a:pt x="674" y="1786"/>
                    <a:pt x="757" y="1786"/>
                  </a:cubicBezTo>
                  <a:cubicBezTo>
                    <a:pt x="895" y="1786"/>
                    <a:pt x="1035" y="1660"/>
                    <a:pt x="964" y="1487"/>
                  </a:cubicBezTo>
                  <a:lnTo>
                    <a:pt x="483" y="160"/>
                  </a:lnTo>
                  <a:cubicBezTo>
                    <a:pt x="450" y="48"/>
                    <a:pt x="367" y="1"/>
                    <a:pt x="2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78;p37"/>
            <p:cNvSpPr/>
            <p:nvPr/>
          </p:nvSpPr>
          <p:spPr>
            <a:xfrm>
              <a:off x="3431590" y="4338665"/>
              <a:ext cx="39721" cy="39852"/>
            </a:xfrm>
            <a:custGeom>
              <a:avLst/>
              <a:gdLst/>
              <a:ahLst/>
              <a:cxnLst/>
              <a:rect l="l" t="t" r="r" b="b"/>
              <a:pathLst>
                <a:path w="1520" h="1525" extrusionOk="0">
                  <a:moveTo>
                    <a:pt x="302" y="1"/>
                  </a:moveTo>
                  <a:cubicBezTo>
                    <a:pt x="144" y="1"/>
                    <a:pt x="0" y="187"/>
                    <a:pt x="129" y="352"/>
                  </a:cubicBezTo>
                  <a:lnTo>
                    <a:pt x="1043" y="1439"/>
                  </a:lnTo>
                  <a:cubicBezTo>
                    <a:pt x="1091" y="1499"/>
                    <a:pt x="1149" y="1524"/>
                    <a:pt x="1207" y="1524"/>
                  </a:cubicBezTo>
                  <a:cubicBezTo>
                    <a:pt x="1369" y="1524"/>
                    <a:pt x="1519" y="1324"/>
                    <a:pt x="1370" y="1160"/>
                  </a:cubicBezTo>
                  <a:lnTo>
                    <a:pt x="456" y="74"/>
                  </a:lnTo>
                  <a:cubicBezTo>
                    <a:pt x="410" y="22"/>
                    <a:pt x="355" y="1"/>
                    <a:pt x="3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79;p37"/>
            <p:cNvSpPr/>
            <p:nvPr/>
          </p:nvSpPr>
          <p:spPr>
            <a:xfrm>
              <a:off x="3738281" y="4341514"/>
              <a:ext cx="38153" cy="39800"/>
            </a:xfrm>
            <a:custGeom>
              <a:avLst/>
              <a:gdLst/>
              <a:ahLst/>
              <a:cxnLst/>
              <a:rect l="l" t="t" r="r" b="b"/>
              <a:pathLst>
                <a:path w="1460" h="1523" extrusionOk="0">
                  <a:moveTo>
                    <a:pt x="1146" y="0"/>
                  </a:moveTo>
                  <a:cubicBezTo>
                    <a:pt x="1088" y="0"/>
                    <a:pt x="1029" y="26"/>
                    <a:pt x="981" y="90"/>
                  </a:cubicBezTo>
                  <a:lnTo>
                    <a:pt x="77" y="1167"/>
                  </a:lnTo>
                  <a:cubicBezTo>
                    <a:pt x="0" y="1263"/>
                    <a:pt x="10" y="1397"/>
                    <a:pt x="106" y="1474"/>
                  </a:cubicBezTo>
                  <a:cubicBezTo>
                    <a:pt x="143" y="1507"/>
                    <a:pt x="189" y="1522"/>
                    <a:pt x="235" y="1522"/>
                  </a:cubicBezTo>
                  <a:cubicBezTo>
                    <a:pt x="297" y="1522"/>
                    <a:pt x="360" y="1495"/>
                    <a:pt x="404" y="1445"/>
                  </a:cubicBezTo>
                  <a:lnTo>
                    <a:pt x="1317" y="368"/>
                  </a:lnTo>
                  <a:cubicBezTo>
                    <a:pt x="1459" y="205"/>
                    <a:pt x="1308" y="0"/>
                    <a:pt x="11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80;p37"/>
            <p:cNvSpPr/>
            <p:nvPr/>
          </p:nvSpPr>
          <p:spPr>
            <a:xfrm>
              <a:off x="3670389" y="4301819"/>
              <a:ext cx="26185" cy="46333"/>
            </a:xfrm>
            <a:custGeom>
              <a:avLst/>
              <a:gdLst/>
              <a:ahLst/>
              <a:cxnLst/>
              <a:rect l="l" t="t" r="r" b="b"/>
              <a:pathLst>
                <a:path w="1002" h="1773" extrusionOk="0">
                  <a:moveTo>
                    <a:pt x="761" y="0"/>
                  </a:moveTo>
                  <a:cubicBezTo>
                    <a:pt x="674" y="0"/>
                    <a:pt x="590" y="56"/>
                    <a:pt x="559" y="147"/>
                  </a:cubicBezTo>
                  <a:lnTo>
                    <a:pt x="79" y="1474"/>
                  </a:lnTo>
                  <a:cubicBezTo>
                    <a:pt x="1" y="1648"/>
                    <a:pt x="143" y="1773"/>
                    <a:pt x="282" y="1773"/>
                  </a:cubicBezTo>
                  <a:cubicBezTo>
                    <a:pt x="367" y="1773"/>
                    <a:pt x="450" y="1727"/>
                    <a:pt x="482" y="1618"/>
                  </a:cubicBezTo>
                  <a:lnTo>
                    <a:pt x="963" y="291"/>
                  </a:lnTo>
                  <a:cubicBezTo>
                    <a:pt x="1002" y="176"/>
                    <a:pt x="944" y="51"/>
                    <a:pt x="829" y="12"/>
                  </a:cubicBezTo>
                  <a:cubicBezTo>
                    <a:pt x="807" y="4"/>
                    <a:pt x="784"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81;p37"/>
            <p:cNvSpPr/>
            <p:nvPr/>
          </p:nvSpPr>
          <p:spPr>
            <a:xfrm>
              <a:off x="3597296" y="4581071"/>
              <a:ext cx="11342" cy="47770"/>
            </a:xfrm>
            <a:custGeom>
              <a:avLst/>
              <a:gdLst/>
              <a:ahLst/>
              <a:cxnLst/>
              <a:rect l="l" t="t" r="r" b="b"/>
              <a:pathLst>
                <a:path w="434" h="1828" extrusionOk="0">
                  <a:moveTo>
                    <a:pt x="212" y="0"/>
                  </a:moveTo>
                  <a:cubicBezTo>
                    <a:pt x="97" y="0"/>
                    <a:pt x="0" y="96"/>
                    <a:pt x="0" y="212"/>
                  </a:cubicBezTo>
                  <a:lnTo>
                    <a:pt x="0" y="1625"/>
                  </a:lnTo>
                  <a:cubicBezTo>
                    <a:pt x="10" y="1760"/>
                    <a:pt x="111" y="1827"/>
                    <a:pt x="213" y="1827"/>
                  </a:cubicBezTo>
                  <a:cubicBezTo>
                    <a:pt x="315" y="1827"/>
                    <a:pt x="419" y="1760"/>
                    <a:pt x="433" y="1625"/>
                  </a:cubicBezTo>
                  <a:lnTo>
                    <a:pt x="433" y="212"/>
                  </a:lnTo>
                  <a:cubicBezTo>
                    <a:pt x="433" y="96"/>
                    <a:pt x="337" y="0"/>
                    <a:pt x="2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82;p37"/>
            <p:cNvSpPr/>
            <p:nvPr/>
          </p:nvSpPr>
          <p:spPr>
            <a:xfrm>
              <a:off x="3669161" y="4568553"/>
              <a:ext cx="26315" cy="46150"/>
            </a:xfrm>
            <a:custGeom>
              <a:avLst/>
              <a:gdLst/>
              <a:ahLst/>
              <a:cxnLst/>
              <a:rect l="l" t="t" r="r" b="b"/>
              <a:pathLst>
                <a:path w="1007" h="1766" extrusionOk="0">
                  <a:moveTo>
                    <a:pt x="260" y="0"/>
                  </a:moveTo>
                  <a:cubicBezTo>
                    <a:pt x="130" y="0"/>
                    <a:pt x="0" y="114"/>
                    <a:pt x="49" y="277"/>
                  </a:cubicBezTo>
                  <a:lnTo>
                    <a:pt x="529" y="1614"/>
                  </a:lnTo>
                  <a:cubicBezTo>
                    <a:pt x="562" y="1721"/>
                    <a:pt x="641" y="1765"/>
                    <a:pt x="723" y="1765"/>
                  </a:cubicBezTo>
                  <a:cubicBezTo>
                    <a:pt x="861" y="1765"/>
                    <a:pt x="1006" y="1636"/>
                    <a:pt x="933" y="1460"/>
                  </a:cubicBezTo>
                  <a:lnTo>
                    <a:pt x="453" y="133"/>
                  </a:lnTo>
                  <a:cubicBezTo>
                    <a:pt x="413" y="40"/>
                    <a:pt x="337" y="0"/>
                    <a:pt x="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3;p37"/>
            <p:cNvSpPr/>
            <p:nvPr/>
          </p:nvSpPr>
          <p:spPr>
            <a:xfrm>
              <a:off x="3736922" y="4537586"/>
              <a:ext cx="39512" cy="39695"/>
            </a:xfrm>
            <a:custGeom>
              <a:avLst/>
              <a:gdLst/>
              <a:ahLst/>
              <a:cxnLst/>
              <a:rect l="l" t="t" r="r" b="b"/>
              <a:pathLst>
                <a:path w="1512" h="1519" extrusionOk="0">
                  <a:moveTo>
                    <a:pt x="299" y="0"/>
                  </a:moveTo>
                  <a:cubicBezTo>
                    <a:pt x="142" y="0"/>
                    <a:pt x="0" y="189"/>
                    <a:pt x="129" y="347"/>
                  </a:cubicBezTo>
                  <a:lnTo>
                    <a:pt x="1033" y="1433"/>
                  </a:lnTo>
                  <a:cubicBezTo>
                    <a:pt x="1080" y="1493"/>
                    <a:pt x="1139" y="1518"/>
                    <a:pt x="1197" y="1518"/>
                  </a:cubicBezTo>
                  <a:cubicBezTo>
                    <a:pt x="1359" y="1518"/>
                    <a:pt x="1512" y="1318"/>
                    <a:pt x="1369" y="1154"/>
                  </a:cubicBezTo>
                  <a:lnTo>
                    <a:pt x="456" y="77"/>
                  </a:lnTo>
                  <a:cubicBezTo>
                    <a:pt x="409" y="23"/>
                    <a:pt x="353" y="0"/>
                    <a:pt x="2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4;p37"/>
            <p:cNvSpPr/>
            <p:nvPr/>
          </p:nvSpPr>
          <p:spPr>
            <a:xfrm>
              <a:off x="3431068" y="4534476"/>
              <a:ext cx="38336" cy="39774"/>
            </a:xfrm>
            <a:custGeom>
              <a:avLst/>
              <a:gdLst/>
              <a:ahLst/>
              <a:cxnLst/>
              <a:rect l="l" t="t" r="r" b="b"/>
              <a:pathLst>
                <a:path w="1467" h="1522" extrusionOk="0">
                  <a:moveTo>
                    <a:pt x="1223" y="0"/>
                  </a:moveTo>
                  <a:cubicBezTo>
                    <a:pt x="1164" y="0"/>
                    <a:pt x="1105" y="24"/>
                    <a:pt x="1063" y="71"/>
                  </a:cubicBezTo>
                  <a:lnTo>
                    <a:pt x="149" y="1158"/>
                  </a:lnTo>
                  <a:cubicBezTo>
                    <a:pt x="0" y="1322"/>
                    <a:pt x="151" y="1522"/>
                    <a:pt x="313" y="1522"/>
                  </a:cubicBezTo>
                  <a:cubicBezTo>
                    <a:pt x="370" y="1522"/>
                    <a:pt x="429" y="1497"/>
                    <a:pt x="476" y="1437"/>
                  </a:cubicBezTo>
                  <a:lnTo>
                    <a:pt x="1390" y="350"/>
                  </a:lnTo>
                  <a:cubicBezTo>
                    <a:pt x="1467" y="264"/>
                    <a:pt x="1457" y="129"/>
                    <a:pt x="1361" y="52"/>
                  </a:cubicBezTo>
                  <a:cubicBezTo>
                    <a:pt x="1322" y="17"/>
                    <a:pt x="1272" y="0"/>
                    <a:pt x="1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85;p37"/>
            <p:cNvSpPr/>
            <p:nvPr/>
          </p:nvSpPr>
          <p:spPr>
            <a:xfrm>
              <a:off x="3510223" y="4567926"/>
              <a:ext cx="26289" cy="46359"/>
            </a:xfrm>
            <a:custGeom>
              <a:avLst/>
              <a:gdLst/>
              <a:ahLst/>
              <a:cxnLst/>
              <a:rect l="l" t="t" r="r" b="b"/>
              <a:pathLst>
                <a:path w="1006" h="1774" extrusionOk="0">
                  <a:moveTo>
                    <a:pt x="760" y="1"/>
                  </a:moveTo>
                  <a:cubicBezTo>
                    <a:pt x="671" y="1"/>
                    <a:pt x="591" y="54"/>
                    <a:pt x="553" y="138"/>
                  </a:cubicBezTo>
                  <a:lnTo>
                    <a:pt x="73" y="1474"/>
                  </a:lnTo>
                  <a:cubicBezTo>
                    <a:pt x="1" y="1648"/>
                    <a:pt x="142" y="1773"/>
                    <a:pt x="279" y="1773"/>
                  </a:cubicBezTo>
                  <a:cubicBezTo>
                    <a:pt x="362" y="1773"/>
                    <a:pt x="444" y="1727"/>
                    <a:pt x="476" y="1619"/>
                  </a:cubicBezTo>
                  <a:lnTo>
                    <a:pt x="957" y="292"/>
                  </a:lnTo>
                  <a:cubicBezTo>
                    <a:pt x="1005" y="176"/>
                    <a:pt x="948" y="51"/>
                    <a:pt x="832" y="13"/>
                  </a:cubicBezTo>
                  <a:cubicBezTo>
                    <a:pt x="808" y="5"/>
                    <a:pt x="784"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K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33491" b="10533"/>
          <a:stretch/>
        </p:blipFill>
        <p:spPr>
          <a:xfrm>
            <a:off x="2728529" y="618973"/>
            <a:ext cx="4212090" cy="3639577"/>
          </a:xfrm>
          <a:prstGeom prst="rect">
            <a:avLst/>
          </a:prstGeom>
        </p:spPr>
      </p:pic>
    </p:spTree>
    <p:extLst>
      <p:ext uri="{BB962C8B-B14F-4D97-AF65-F5344CB8AC3E}">
        <p14:creationId xmlns:p14="http://schemas.microsoft.com/office/powerpoint/2010/main" val="3068585122"/>
      </p:ext>
    </p:extLst>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9" name="TextBox 8"/>
          <p:cNvSpPr txBox="1"/>
          <p:nvPr/>
        </p:nvSpPr>
        <p:spPr>
          <a:xfrm>
            <a:off x="5750805" y="315094"/>
            <a:ext cx="2952521" cy="307777"/>
          </a:xfrm>
          <a:prstGeom prst="rect">
            <a:avLst/>
          </a:prstGeom>
          <a:noFill/>
        </p:spPr>
        <p:txBody>
          <a:bodyPr wrap="square" rtlCol="1">
            <a:spAutoFit/>
          </a:bodyPr>
          <a:lstStyle/>
          <a:p>
            <a:r>
              <a:rPr lang="fa-IR" b="1" dirty="0">
                <a:cs typeface="B Mitra" panose="00000400000000000000" pitchFamily="2" charset="-78"/>
              </a:rPr>
              <a:t>حنانه حسینعلی زاده </a:t>
            </a:r>
            <a:r>
              <a:rPr lang="fa-IR" b="1" dirty="0" smtClean="0">
                <a:cs typeface="B Mitra" panose="00000400000000000000" pitchFamily="2" charset="-78"/>
              </a:rPr>
              <a:t>خراسانی/ پایه پنجم</a:t>
            </a:r>
            <a:endParaRPr lang="fa-IR" b="1" dirty="0">
              <a:cs typeface="B Mitra" panose="00000400000000000000" pitchFamily="2" charset="-78"/>
            </a:endParaRPr>
          </a:p>
        </p:txBody>
      </p:sp>
      <p:sp>
        <p:nvSpPr>
          <p:cNvPr id="5" name="TextBox 4"/>
          <p:cNvSpPr txBox="1"/>
          <p:nvPr/>
        </p:nvSpPr>
        <p:spPr>
          <a:xfrm>
            <a:off x="4087422" y="1181930"/>
            <a:ext cx="4329465" cy="3785652"/>
          </a:xfrm>
          <a:prstGeom prst="rect">
            <a:avLst/>
          </a:prstGeom>
          <a:noFill/>
        </p:spPr>
        <p:txBody>
          <a:bodyPr wrap="square" rtlCol="1">
            <a:spAutoFit/>
          </a:bodyPr>
          <a:lstStyle/>
          <a:p>
            <a:pPr>
              <a:lnSpc>
                <a:spcPct val="150000"/>
              </a:lnSpc>
            </a:pPr>
            <a:r>
              <a:rPr lang="fa-IR" sz="1600" b="1" dirty="0" smtClean="0">
                <a:cs typeface="B Mitra" panose="00000400000000000000" pitchFamily="2" charset="-78"/>
              </a:rPr>
              <a:t>اسم کتاب:ارتمیس </a:t>
            </a:r>
            <a:r>
              <a:rPr lang="fa-IR" sz="1600" b="1" dirty="0">
                <a:cs typeface="B Mitra" panose="00000400000000000000" pitchFamily="2" charset="-78"/>
              </a:rPr>
              <a:t>فاول</a:t>
            </a:r>
            <a:r>
              <a:rPr lang="fa-IR" sz="1600" b="1" dirty="0" smtClean="0">
                <a:cs typeface="B Mitra" panose="00000400000000000000" pitchFamily="2" charset="-78"/>
              </a:rPr>
              <a:t/>
            </a:r>
            <a:br>
              <a:rPr lang="fa-IR" sz="1600" b="1" dirty="0" smtClean="0">
                <a:cs typeface="B Mitra" panose="00000400000000000000" pitchFamily="2" charset="-78"/>
              </a:rPr>
            </a:br>
            <a:r>
              <a:rPr lang="fa-IR" sz="1600" b="1" dirty="0">
                <a:cs typeface="B Mitra" panose="00000400000000000000" pitchFamily="2" charset="-78"/>
              </a:rPr>
              <a:t>نویسنده:اُاین کالفر</a:t>
            </a:r>
            <a:r>
              <a:rPr lang="fa-IR" sz="1600" b="1" dirty="0" smtClean="0">
                <a:cs typeface="B Mitra" panose="00000400000000000000" pitchFamily="2" charset="-78"/>
              </a:rPr>
              <a:t/>
            </a:r>
            <a:br>
              <a:rPr lang="fa-IR" sz="1600" b="1" dirty="0" smtClean="0">
                <a:cs typeface="B Mitra" panose="00000400000000000000" pitchFamily="2" charset="-78"/>
              </a:rPr>
            </a:br>
            <a:r>
              <a:rPr lang="fa-IR" sz="1600" b="1" dirty="0">
                <a:cs typeface="B Mitra" panose="00000400000000000000" pitchFamily="2" charset="-78"/>
              </a:rPr>
              <a:t>این کتاب رمان نوجوان </a:t>
            </a:r>
            <a:r>
              <a:rPr lang="fa-IR" sz="1600" b="1" dirty="0" smtClean="0">
                <a:cs typeface="B Mitra" panose="00000400000000000000" pitchFamily="2" charset="-78"/>
              </a:rPr>
              <a:t>هست</a:t>
            </a:r>
            <a:br>
              <a:rPr lang="fa-IR" sz="1600" b="1" dirty="0" smtClean="0">
                <a:cs typeface="B Mitra" panose="00000400000000000000" pitchFamily="2" charset="-78"/>
              </a:rPr>
            </a:br>
            <a:r>
              <a:rPr lang="fa-IR" sz="1600" b="1" dirty="0">
                <a:cs typeface="B Mitra" panose="00000400000000000000" pitchFamily="2" charset="-78"/>
              </a:rPr>
              <a:t>ترجمه:شیدا رنجبر</a:t>
            </a:r>
            <a:r>
              <a:rPr lang="fa-IR" sz="1600" b="1" dirty="0" smtClean="0">
                <a:cs typeface="B Mitra" panose="00000400000000000000" pitchFamily="2" charset="-78"/>
              </a:rPr>
              <a:t/>
            </a:r>
            <a:br>
              <a:rPr lang="fa-IR" sz="1600" b="1" dirty="0" smtClean="0">
                <a:cs typeface="B Mitra" panose="00000400000000000000" pitchFamily="2" charset="-78"/>
              </a:rPr>
            </a:br>
            <a:r>
              <a:rPr lang="fa-IR" sz="1600" b="1" dirty="0">
                <a:cs typeface="B Mitra" panose="00000400000000000000" pitchFamily="2" charset="-78"/>
              </a:rPr>
              <a:t>این کتاب چنین تا جلد دارد </a:t>
            </a:r>
            <a:r>
              <a:rPr lang="fa-IR" sz="1600" b="1" dirty="0" smtClean="0">
                <a:cs typeface="B Mitra" panose="00000400000000000000" pitchFamily="2" charset="-78"/>
              </a:rPr>
              <a:t/>
            </a:r>
            <a:br>
              <a:rPr lang="fa-IR" sz="1600" b="1" dirty="0" smtClean="0">
                <a:cs typeface="B Mitra" panose="00000400000000000000" pitchFamily="2" charset="-78"/>
              </a:rPr>
            </a:br>
            <a:r>
              <a:rPr lang="fa-IR" sz="1600" b="1" dirty="0">
                <a:cs typeface="B Mitra" panose="00000400000000000000" pitchFamily="2" charset="-78"/>
              </a:rPr>
              <a:t>قسمت اول این کتاب اتمیس فاول وگرگان گیری </a:t>
            </a:r>
            <a:r>
              <a:rPr lang="fa-IR" sz="1600" b="1" dirty="0" smtClean="0">
                <a:cs typeface="B Mitra" panose="00000400000000000000" pitchFamily="2" charset="-78"/>
              </a:rPr>
              <a:t>است</a:t>
            </a:r>
          </a:p>
          <a:p>
            <a:pPr rtl="1">
              <a:lnSpc>
                <a:spcPct val="150000"/>
              </a:lnSpc>
            </a:pPr>
            <a:r>
              <a:rPr lang="fa-IR" sz="1600" b="1" dirty="0" smtClean="0">
                <a:cs typeface="B Mitra" panose="00000400000000000000" pitchFamily="2" charset="-78"/>
              </a:rPr>
              <a:t>بهترین جمله: وقتی </a:t>
            </a:r>
            <a:r>
              <a:rPr lang="fa-IR" sz="1600" b="1" dirty="0">
                <a:cs typeface="B Mitra" panose="00000400000000000000" pitchFamily="2" charset="-78"/>
              </a:rPr>
              <a:t>من هدفی را در نظر می </a:t>
            </a:r>
            <a:r>
              <a:rPr lang="fa-IR" sz="1600" b="1" dirty="0" smtClean="0">
                <a:cs typeface="B Mitra" panose="00000400000000000000" pitchFamily="2" charset="-78"/>
              </a:rPr>
              <a:t>گیرم</a:t>
            </a:r>
          </a:p>
          <a:p>
            <a:pPr rtl="1">
              <a:lnSpc>
                <a:spcPct val="150000"/>
              </a:lnSpc>
            </a:pPr>
            <a:r>
              <a:rPr lang="fa-IR" sz="1600" b="1" dirty="0" smtClean="0">
                <a:cs typeface="B Mitra" panose="00000400000000000000" pitchFamily="2" charset="-78"/>
              </a:rPr>
              <a:t> </a:t>
            </a:r>
            <a:r>
              <a:rPr lang="fa-IR" sz="1600" b="1" dirty="0">
                <a:cs typeface="B Mitra" panose="00000400000000000000" pitchFamily="2" charset="-78"/>
              </a:rPr>
              <a:t>باید حتما به ان برسم</a:t>
            </a:r>
          </a:p>
          <a:p>
            <a:pPr>
              <a:lnSpc>
                <a:spcPct val="150000"/>
              </a:lnSpc>
            </a:pPr>
            <a:r>
              <a:rPr lang="fa-IR" sz="1600" b="1" dirty="0" smtClean="0">
                <a:cs typeface="B Mitra" panose="00000400000000000000" pitchFamily="2" charset="-78"/>
              </a:rPr>
              <a:t/>
            </a:r>
            <a:br>
              <a:rPr lang="fa-IR" sz="1600" b="1" dirty="0" smtClean="0">
                <a:cs typeface="B Mitra" panose="00000400000000000000" pitchFamily="2" charset="-78"/>
              </a:rPr>
            </a:br>
            <a:endParaRPr lang="fa-IR" sz="1600" b="1" dirty="0">
              <a:cs typeface="B Mitra" panose="00000400000000000000" pitchFamily="2" charset="-78"/>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016" y="576704"/>
            <a:ext cx="2851668" cy="4095846"/>
          </a:xfrm>
          <a:prstGeom prst="rect">
            <a:avLst/>
          </a:prstGeom>
        </p:spPr>
      </p:pic>
    </p:spTree>
    <p:extLst>
      <p:ext uri="{BB962C8B-B14F-4D97-AF65-F5344CB8AC3E}">
        <p14:creationId xmlns:p14="http://schemas.microsoft.com/office/powerpoint/2010/main" val="1453192556"/>
      </p:ext>
    </p:extLst>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5" name="Google Shape;515;p34"/>
          <p:cNvSpPr/>
          <p:nvPr/>
        </p:nvSpPr>
        <p:spPr>
          <a:xfrm>
            <a:off x="3184500" y="4287452"/>
            <a:ext cx="97" cy="97"/>
          </a:xfrm>
          <a:custGeom>
            <a:avLst/>
            <a:gdLst/>
            <a:ahLst/>
            <a:cxnLst/>
            <a:rect l="l" t="t" r="r" b="b"/>
            <a:pathLst>
              <a:path w="1" h="1" extrusionOk="0">
                <a:moveTo>
                  <a:pt x="1" y="1"/>
                </a:moveTo>
                <a:close/>
              </a:path>
            </a:pathLst>
          </a:custGeom>
          <a:solidFill>
            <a:srgbClr val="000000"/>
          </a:solidFill>
          <a:ln w="11925" cap="flat" cmpd="sng">
            <a:solidFill>
              <a:srgbClr val="B8D47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p:nvPr/>
        </p:nvSpPr>
        <p:spPr>
          <a:xfrm>
            <a:off x="3184500" y="3878420"/>
            <a:ext cx="97" cy="97"/>
          </a:xfrm>
          <a:custGeom>
            <a:avLst/>
            <a:gdLst/>
            <a:ahLst/>
            <a:cxnLst/>
            <a:rect l="l" t="t" r="r" b="b"/>
            <a:pathLst>
              <a:path w="1" h="1" extrusionOk="0">
                <a:moveTo>
                  <a:pt x="1" y="0"/>
                </a:moveTo>
                <a:close/>
              </a:path>
            </a:pathLst>
          </a:custGeom>
          <a:solidFill>
            <a:srgbClr val="000000"/>
          </a:solidFill>
          <a:ln w="11925" cap="flat" cmpd="sng">
            <a:solidFill>
              <a:srgbClr val="B8D47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4"/>
          <p:cNvSpPr/>
          <p:nvPr/>
        </p:nvSpPr>
        <p:spPr>
          <a:xfrm>
            <a:off x="3541541" y="3615949"/>
            <a:ext cx="63726" cy="21339"/>
          </a:xfrm>
          <a:custGeom>
            <a:avLst/>
            <a:gdLst/>
            <a:ahLst/>
            <a:cxnLst/>
            <a:rect l="l" t="t" r="r" b="b"/>
            <a:pathLst>
              <a:path w="657" h="220" extrusionOk="0">
                <a:moveTo>
                  <a:pt x="656" y="1"/>
                </a:moveTo>
                <a:lnTo>
                  <a:pt x="0" y="220"/>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4"/>
          <p:cNvSpPr/>
          <p:nvPr/>
        </p:nvSpPr>
        <p:spPr>
          <a:xfrm>
            <a:off x="3555024" y="3652614"/>
            <a:ext cx="61786" cy="21339"/>
          </a:xfrm>
          <a:custGeom>
            <a:avLst/>
            <a:gdLst/>
            <a:ahLst/>
            <a:cxnLst/>
            <a:rect l="l" t="t" r="r" b="b"/>
            <a:pathLst>
              <a:path w="637" h="220" extrusionOk="0">
                <a:moveTo>
                  <a:pt x="637" y="1"/>
                </a:moveTo>
                <a:lnTo>
                  <a:pt x="0" y="220"/>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4"/>
          <p:cNvSpPr/>
          <p:nvPr/>
        </p:nvSpPr>
        <p:spPr>
          <a:xfrm>
            <a:off x="3782673" y="4331876"/>
            <a:ext cx="61883" cy="21242"/>
          </a:xfrm>
          <a:custGeom>
            <a:avLst/>
            <a:gdLst/>
            <a:ahLst/>
            <a:cxnLst/>
            <a:rect l="l" t="t" r="r" b="b"/>
            <a:pathLst>
              <a:path w="638" h="219" extrusionOk="0">
                <a:moveTo>
                  <a:pt x="637" y="0"/>
                </a:moveTo>
                <a:lnTo>
                  <a:pt x="1" y="219"/>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4"/>
          <p:cNvSpPr/>
          <p:nvPr/>
        </p:nvSpPr>
        <p:spPr>
          <a:xfrm>
            <a:off x="3686162" y="3756884"/>
            <a:ext cx="268385" cy="603988"/>
          </a:xfrm>
          <a:custGeom>
            <a:avLst/>
            <a:gdLst/>
            <a:ahLst/>
            <a:cxnLst/>
            <a:rect l="l" t="t" r="r" b="b"/>
            <a:pathLst>
              <a:path w="2767" h="6227" extrusionOk="0">
                <a:moveTo>
                  <a:pt x="896" y="338"/>
                </a:moveTo>
                <a:lnTo>
                  <a:pt x="2766" y="5948"/>
                </a:lnTo>
                <a:lnTo>
                  <a:pt x="1931" y="6227"/>
                </a:lnTo>
                <a:lnTo>
                  <a:pt x="61" y="617"/>
                </a:lnTo>
                <a:cubicBezTo>
                  <a:pt x="1" y="398"/>
                  <a:pt x="120" y="139"/>
                  <a:pt x="339" y="60"/>
                </a:cubicBezTo>
                <a:lnTo>
                  <a:pt x="339" y="60"/>
                </a:lnTo>
                <a:cubicBezTo>
                  <a:pt x="578" y="0"/>
                  <a:pt x="817" y="119"/>
                  <a:pt x="896" y="33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2416676" y="4376203"/>
            <a:ext cx="4310652" cy="142874"/>
          </a:xfrm>
          <a:custGeom>
            <a:avLst/>
            <a:gdLst/>
            <a:ahLst/>
            <a:cxnLst/>
            <a:rect l="l" t="t" r="r" b="b"/>
            <a:pathLst>
              <a:path w="44442" h="1473" extrusionOk="0">
                <a:moveTo>
                  <a:pt x="1" y="1"/>
                </a:moveTo>
                <a:lnTo>
                  <a:pt x="1" y="1473"/>
                </a:lnTo>
                <a:lnTo>
                  <a:pt x="44441" y="1473"/>
                </a:lnTo>
                <a:lnTo>
                  <a:pt x="444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2" name="Google Shape;522;p34"/>
          <p:cNvGrpSpPr/>
          <p:nvPr/>
        </p:nvGrpSpPr>
        <p:grpSpPr>
          <a:xfrm>
            <a:off x="2810193" y="3214677"/>
            <a:ext cx="3615126" cy="1175099"/>
            <a:chOff x="2810193" y="3214677"/>
            <a:chExt cx="3615126" cy="1175099"/>
          </a:xfrm>
        </p:grpSpPr>
        <p:sp>
          <p:nvSpPr>
            <p:cNvPr id="523" name="Google Shape;523;p34"/>
            <p:cNvSpPr/>
            <p:nvPr/>
          </p:nvSpPr>
          <p:spPr>
            <a:xfrm rot="-1269033">
              <a:off x="5462338" y="3567151"/>
              <a:ext cx="132038" cy="821348"/>
            </a:xfrm>
            <a:custGeom>
              <a:avLst/>
              <a:gdLst/>
              <a:ahLst/>
              <a:cxnLst/>
              <a:rect l="l" t="t" r="r" b="b"/>
              <a:pathLst>
                <a:path w="2050" h="12096" extrusionOk="0">
                  <a:moveTo>
                    <a:pt x="1" y="0"/>
                  </a:moveTo>
                  <a:lnTo>
                    <a:pt x="2050" y="0"/>
                  </a:lnTo>
                  <a:lnTo>
                    <a:pt x="2050" y="12095"/>
                  </a:lnTo>
                  <a:lnTo>
                    <a:pt x="1" y="12095"/>
                  </a:lnTo>
                  <a:close/>
                </a:path>
              </a:pathLst>
            </a:custGeom>
            <a:solidFill>
              <a:srgbClr val="FFE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4" name="Google Shape;524;p34"/>
            <p:cNvGrpSpPr/>
            <p:nvPr/>
          </p:nvGrpSpPr>
          <p:grpSpPr>
            <a:xfrm>
              <a:off x="5701639" y="3970954"/>
              <a:ext cx="723680" cy="403403"/>
              <a:chOff x="5701639" y="3970954"/>
              <a:chExt cx="723680" cy="403403"/>
            </a:xfrm>
          </p:grpSpPr>
          <p:sp>
            <p:nvSpPr>
              <p:cNvPr id="525" name="Google Shape;525;p34"/>
              <p:cNvSpPr/>
              <p:nvPr/>
            </p:nvSpPr>
            <p:spPr>
              <a:xfrm>
                <a:off x="5745966" y="4082887"/>
                <a:ext cx="634929" cy="291470"/>
              </a:xfrm>
              <a:custGeom>
                <a:avLst/>
                <a:gdLst/>
                <a:ahLst/>
                <a:cxnLst/>
                <a:rect l="l" t="t" r="r" b="b"/>
                <a:pathLst>
                  <a:path w="6546" h="3005" extrusionOk="0">
                    <a:moveTo>
                      <a:pt x="1" y="0"/>
                    </a:moveTo>
                    <a:lnTo>
                      <a:pt x="6546" y="0"/>
                    </a:lnTo>
                    <a:lnTo>
                      <a:pt x="6546" y="3004"/>
                    </a:lnTo>
                    <a:lnTo>
                      <a:pt x="1" y="3004"/>
                    </a:lnTo>
                    <a:close/>
                  </a:path>
                </a:pathLst>
              </a:custGeom>
              <a:solidFill>
                <a:srgbClr val="C09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4"/>
              <p:cNvSpPr/>
              <p:nvPr/>
            </p:nvSpPr>
            <p:spPr>
              <a:xfrm>
                <a:off x="5701639" y="3970954"/>
                <a:ext cx="723680" cy="112029"/>
              </a:xfrm>
              <a:custGeom>
                <a:avLst/>
                <a:gdLst/>
                <a:ahLst/>
                <a:cxnLst/>
                <a:rect l="l" t="t" r="r" b="b"/>
                <a:pathLst>
                  <a:path w="7461" h="1155" extrusionOk="0">
                    <a:moveTo>
                      <a:pt x="0" y="0"/>
                    </a:moveTo>
                    <a:lnTo>
                      <a:pt x="7460" y="0"/>
                    </a:lnTo>
                    <a:lnTo>
                      <a:pt x="7460" y="1154"/>
                    </a:lnTo>
                    <a:lnTo>
                      <a:pt x="0" y="1154"/>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a:off x="5944710" y="4109852"/>
                <a:ext cx="237444" cy="48401"/>
              </a:xfrm>
              <a:custGeom>
                <a:avLst/>
                <a:gdLst/>
                <a:ahLst/>
                <a:cxnLst/>
                <a:rect l="l" t="t" r="r" b="b"/>
                <a:pathLst>
                  <a:path w="2448" h="499" extrusionOk="0">
                    <a:moveTo>
                      <a:pt x="1" y="1"/>
                    </a:moveTo>
                    <a:lnTo>
                      <a:pt x="2448" y="1"/>
                    </a:lnTo>
                    <a:lnTo>
                      <a:pt x="2448" y="239"/>
                    </a:lnTo>
                    <a:cubicBezTo>
                      <a:pt x="2448" y="379"/>
                      <a:pt x="2328" y="498"/>
                      <a:pt x="2189" y="498"/>
                    </a:cubicBezTo>
                    <a:lnTo>
                      <a:pt x="259" y="498"/>
                    </a:lnTo>
                    <a:cubicBezTo>
                      <a:pt x="120" y="498"/>
                      <a:pt x="1" y="379"/>
                      <a:pt x="1" y="239"/>
                    </a:cubicBez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34"/>
            <p:cNvGrpSpPr/>
            <p:nvPr/>
          </p:nvGrpSpPr>
          <p:grpSpPr>
            <a:xfrm>
              <a:off x="2810193" y="3214677"/>
              <a:ext cx="198840" cy="1173252"/>
              <a:chOff x="2810193" y="3214677"/>
              <a:chExt cx="198840" cy="1173252"/>
            </a:xfrm>
          </p:grpSpPr>
          <p:sp>
            <p:nvSpPr>
              <p:cNvPr id="529" name="Google Shape;529;p34"/>
              <p:cNvSpPr/>
              <p:nvPr/>
            </p:nvSpPr>
            <p:spPr>
              <a:xfrm>
                <a:off x="2810193" y="3214677"/>
                <a:ext cx="198840" cy="1173252"/>
              </a:xfrm>
              <a:custGeom>
                <a:avLst/>
                <a:gdLst/>
                <a:ahLst/>
                <a:cxnLst/>
                <a:rect l="l" t="t" r="r" b="b"/>
                <a:pathLst>
                  <a:path w="2050" h="12096" extrusionOk="0">
                    <a:moveTo>
                      <a:pt x="1" y="0"/>
                    </a:moveTo>
                    <a:lnTo>
                      <a:pt x="2050" y="0"/>
                    </a:lnTo>
                    <a:lnTo>
                      <a:pt x="2050" y="12095"/>
                    </a:lnTo>
                    <a:lnTo>
                      <a:pt x="1" y="12095"/>
                    </a:ln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p:nvPr/>
            </p:nvSpPr>
            <p:spPr>
              <a:xfrm>
                <a:off x="2885461" y="3372877"/>
                <a:ext cx="50243" cy="935905"/>
              </a:xfrm>
              <a:custGeom>
                <a:avLst/>
                <a:gdLst/>
                <a:ahLst/>
                <a:cxnLst/>
                <a:rect l="l" t="t" r="r" b="b"/>
                <a:pathLst>
                  <a:path w="518" h="9649" extrusionOk="0">
                    <a:moveTo>
                      <a:pt x="1" y="0"/>
                    </a:moveTo>
                    <a:lnTo>
                      <a:pt x="518" y="0"/>
                    </a:lnTo>
                    <a:lnTo>
                      <a:pt x="518" y="9648"/>
                    </a:lnTo>
                    <a:lnTo>
                      <a:pt x="1" y="9648"/>
                    </a:lnTo>
                    <a:close/>
                  </a:path>
                </a:pathLst>
              </a:custGeom>
              <a:solidFill>
                <a:srgbClr val="C09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34"/>
            <p:cNvSpPr/>
            <p:nvPr/>
          </p:nvSpPr>
          <p:spPr>
            <a:xfrm>
              <a:off x="3008937" y="3428844"/>
              <a:ext cx="239384" cy="959087"/>
            </a:xfrm>
            <a:custGeom>
              <a:avLst/>
              <a:gdLst/>
              <a:ahLst/>
              <a:cxnLst/>
              <a:rect l="l" t="t" r="r" b="b"/>
              <a:pathLst>
                <a:path w="2468" h="9888" extrusionOk="0">
                  <a:moveTo>
                    <a:pt x="1" y="0"/>
                  </a:moveTo>
                  <a:lnTo>
                    <a:pt x="2467" y="0"/>
                  </a:lnTo>
                  <a:lnTo>
                    <a:pt x="2467" y="9887"/>
                  </a:lnTo>
                  <a:lnTo>
                    <a:pt x="1" y="9887"/>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2" name="Google Shape;532;p34"/>
            <p:cNvGrpSpPr/>
            <p:nvPr/>
          </p:nvGrpSpPr>
          <p:grpSpPr>
            <a:xfrm>
              <a:off x="3248226" y="3442327"/>
              <a:ext cx="414945" cy="945604"/>
              <a:chOff x="3248226" y="3442327"/>
              <a:chExt cx="414945" cy="945604"/>
            </a:xfrm>
          </p:grpSpPr>
          <p:sp>
            <p:nvSpPr>
              <p:cNvPr id="533" name="Google Shape;533;p34"/>
              <p:cNvSpPr/>
              <p:nvPr/>
            </p:nvSpPr>
            <p:spPr>
              <a:xfrm>
                <a:off x="3248226" y="3442327"/>
                <a:ext cx="414945" cy="945604"/>
              </a:xfrm>
              <a:custGeom>
                <a:avLst/>
                <a:gdLst/>
                <a:ahLst/>
                <a:cxnLst/>
                <a:rect l="l" t="t" r="r" b="b"/>
                <a:pathLst>
                  <a:path w="4278" h="9749" extrusionOk="0">
                    <a:moveTo>
                      <a:pt x="4277" y="9370"/>
                    </a:moveTo>
                    <a:lnTo>
                      <a:pt x="1114" y="1"/>
                    </a:lnTo>
                    <a:lnTo>
                      <a:pt x="0" y="359"/>
                    </a:lnTo>
                    <a:lnTo>
                      <a:pt x="3163" y="9748"/>
                    </a:lnTo>
                    <a:close/>
                  </a:path>
                </a:pathLst>
              </a:custGeom>
              <a:solidFill>
                <a:srgbClr val="FFE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a:off x="3300313" y="3519535"/>
                <a:ext cx="65666" cy="65666"/>
              </a:xfrm>
              <a:custGeom>
                <a:avLst/>
                <a:gdLst/>
                <a:ahLst/>
                <a:cxnLst/>
                <a:rect l="l" t="t" r="r" b="b"/>
                <a:pathLst>
                  <a:path w="677" h="677" extrusionOk="0">
                    <a:moveTo>
                      <a:pt x="239" y="60"/>
                    </a:moveTo>
                    <a:cubicBezTo>
                      <a:pt x="398" y="0"/>
                      <a:pt x="577" y="80"/>
                      <a:pt x="617" y="239"/>
                    </a:cubicBezTo>
                    <a:cubicBezTo>
                      <a:pt x="677" y="398"/>
                      <a:pt x="597" y="577"/>
                      <a:pt x="438" y="617"/>
                    </a:cubicBezTo>
                    <a:cubicBezTo>
                      <a:pt x="279" y="677"/>
                      <a:pt x="100" y="597"/>
                      <a:pt x="60" y="438"/>
                    </a:cubicBezTo>
                    <a:cubicBezTo>
                      <a:pt x="0" y="279"/>
                      <a:pt x="80" y="100"/>
                      <a:pt x="239" y="60"/>
                    </a:cubicBez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a:off x="3335037" y="3631469"/>
                <a:ext cx="287590" cy="708160"/>
              </a:xfrm>
              <a:custGeom>
                <a:avLst/>
                <a:gdLst/>
                <a:ahLst/>
                <a:cxnLst/>
                <a:rect l="l" t="t" r="r" b="b"/>
                <a:pathLst>
                  <a:path w="2965" h="7301" extrusionOk="0">
                    <a:moveTo>
                      <a:pt x="1" y="199"/>
                    </a:moveTo>
                    <a:lnTo>
                      <a:pt x="577" y="0"/>
                    </a:lnTo>
                    <a:lnTo>
                      <a:pt x="2965" y="7102"/>
                    </a:lnTo>
                    <a:lnTo>
                      <a:pt x="2388" y="7301"/>
                    </a:ln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6" name="Google Shape;536;p34"/>
            <p:cNvSpPr/>
            <p:nvPr/>
          </p:nvSpPr>
          <p:spPr>
            <a:xfrm>
              <a:off x="3443090" y="3660373"/>
              <a:ext cx="339676" cy="727559"/>
            </a:xfrm>
            <a:custGeom>
              <a:avLst/>
              <a:gdLst/>
              <a:ahLst/>
              <a:cxnLst/>
              <a:rect l="l" t="t" r="r" b="b"/>
              <a:pathLst>
                <a:path w="3502" h="7501" extrusionOk="0">
                  <a:moveTo>
                    <a:pt x="1" y="359"/>
                  </a:moveTo>
                  <a:lnTo>
                    <a:pt x="1095" y="0"/>
                  </a:lnTo>
                  <a:lnTo>
                    <a:pt x="3502" y="7142"/>
                  </a:lnTo>
                  <a:lnTo>
                    <a:pt x="2388" y="7500"/>
                  </a:lnTo>
                  <a:close/>
                </a:path>
              </a:pathLst>
            </a:custGeom>
            <a:solidFill>
              <a:srgbClr val="C09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a:off x="3526022" y="3567742"/>
              <a:ext cx="330074" cy="820190"/>
            </a:xfrm>
            <a:custGeom>
              <a:avLst/>
              <a:gdLst/>
              <a:ahLst/>
              <a:cxnLst/>
              <a:rect l="l" t="t" r="r" b="b"/>
              <a:pathLst>
                <a:path w="3403" h="8456" extrusionOk="0">
                  <a:moveTo>
                    <a:pt x="1" y="219"/>
                  </a:moveTo>
                  <a:lnTo>
                    <a:pt x="637" y="1"/>
                  </a:lnTo>
                  <a:lnTo>
                    <a:pt x="3403" y="8256"/>
                  </a:lnTo>
                  <a:lnTo>
                    <a:pt x="2766" y="8455"/>
                  </a:ln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a:off x="3665017" y="3733702"/>
              <a:ext cx="312615" cy="656074"/>
            </a:xfrm>
            <a:custGeom>
              <a:avLst/>
              <a:gdLst/>
              <a:ahLst/>
              <a:cxnLst/>
              <a:rect l="l" t="t" r="r" b="b"/>
              <a:pathLst>
                <a:path w="3223" h="6764" extrusionOk="0">
                  <a:moveTo>
                    <a:pt x="1273" y="498"/>
                  </a:moveTo>
                  <a:lnTo>
                    <a:pt x="3223" y="6366"/>
                  </a:lnTo>
                  <a:lnTo>
                    <a:pt x="3064" y="6426"/>
                  </a:lnTo>
                  <a:lnTo>
                    <a:pt x="1114" y="577"/>
                  </a:lnTo>
                  <a:cubicBezTo>
                    <a:pt x="1035" y="358"/>
                    <a:pt x="796" y="239"/>
                    <a:pt x="557" y="299"/>
                  </a:cubicBezTo>
                  <a:lnTo>
                    <a:pt x="557" y="299"/>
                  </a:lnTo>
                  <a:cubicBezTo>
                    <a:pt x="338" y="378"/>
                    <a:pt x="219" y="637"/>
                    <a:pt x="279" y="856"/>
                  </a:cubicBezTo>
                  <a:lnTo>
                    <a:pt x="2228" y="6704"/>
                  </a:lnTo>
                  <a:lnTo>
                    <a:pt x="2049" y="6764"/>
                  </a:lnTo>
                  <a:lnTo>
                    <a:pt x="100" y="896"/>
                  </a:lnTo>
                  <a:cubicBezTo>
                    <a:pt x="0" y="577"/>
                    <a:pt x="179" y="219"/>
                    <a:pt x="497" y="120"/>
                  </a:cubicBezTo>
                  <a:lnTo>
                    <a:pt x="497" y="120"/>
                  </a:lnTo>
                  <a:cubicBezTo>
                    <a:pt x="816" y="0"/>
                    <a:pt x="1174" y="179"/>
                    <a:pt x="1273" y="49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9" name="Google Shape;539;p34"/>
            <p:cNvGrpSpPr/>
            <p:nvPr/>
          </p:nvGrpSpPr>
          <p:grpSpPr>
            <a:xfrm>
              <a:off x="4133749" y="4172659"/>
              <a:ext cx="1173252" cy="198840"/>
              <a:chOff x="4133749" y="4172659"/>
              <a:chExt cx="1173252" cy="198840"/>
            </a:xfrm>
          </p:grpSpPr>
          <p:sp>
            <p:nvSpPr>
              <p:cNvPr id="540" name="Google Shape;540;p34"/>
              <p:cNvSpPr/>
              <p:nvPr/>
            </p:nvSpPr>
            <p:spPr>
              <a:xfrm rot="-5400000">
                <a:off x="4620955" y="3685453"/>
                <a:ext cx="198840" cy="1173252"/>
              </a:xfrm>
              <a:custGeom>
                <a:avLst/>
                <a:gdLst/>
                <a:ahLst/>
                <a:cxnLst/>
                <a:rect l="l" t="t" r="r" b="b"/>
                <a:pathLst>
                  <a:path w="2050" h="12096" extrusionOk="0">
                    <a:moveTo>
                      <a:pt x="1" y="0"/>
                    </a:moveTo>
                    <a:lnTo>
                      <a:pt x="2050" y="0"/>
                    </a:lnTo>
                    <a:lnTo>
                      <a:pt x="2050" y="12095"/>
                    </a:lnTo>
                    <a:lnTo>
                      <a:pt x="1" y="12095"/>
                    </a:lnTo>
                    <a:close/>
                  </a:path>
                </a:pathLst>
              </a:custGeom>
              <a:solidFill>
                <a:srgbClr val="F1C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rot="-5400000">
                <a:off x="4734780" y="3803156"/>
                <a:ext cx="50243" cy="935905"/>
              </a:xfrm>
              <a:custGeom>
                <a:avLst/>
                <a:gdLst/>
                <a:ahLst/>
                <a:cxnLst/>
                <a:rect l="l" t="t" r="r" b="b"/>
                <a:pathLst>
                  <a:path w="518" h="9649" extrusionOk="0">
                    <a:moveTo>
                      <a:pt x="1" y="0"/>
                    </a:moveTo>
                    <a:lnTo>
                      <a:pt x="518" y="0"/>
                    </a:lnTo>
                    <a:lnTo>
                      <a:pt x="518" y="9648"/>
                    </a:lnTo>
                    <a:lnTo>
                      <a:pt x="1" y="9648"/>
                    </a:lnTo>
                    <a:close/>
                  </a:path>
                </a:pathLst>
              </a:custGeom>
              <a:solidFill>
                <a:srgbClr val="C09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2" name="Google Shape;542;p34"/>
            <p:cNvSpPr/>
            <p:nvPr/>
          </p:nvSpPr>
          <p:spPr>
            <a:xfrm rot="-5400000">
              <a:off x="4839003" y="3573519"/>
              <a:ext cx="239384" cy="959087"/>
            </a:xfrm>
            <a:custGeom>
              <a:avLst/>
              <a:gdLst/>
              <a:ahLst/>
              <a:cxnLst/>
              <a:rect l="l" t="t" r="r" b="b"/>
              <a:pathLst>
                <a:path w="2468" h="9888" extrusionOk="0">
                  <a:moveTo>
                    <a:pt x="1" y="0"/>
                  </a:moveTo>
                  <a:lnTo>
                    <a:pt x="2467" y="0"/>
                  </a:lnTo>
                  <a:lnTo>
                    <a:pt x="2467" y="9887"/>
                  </a:lnTo>
                  <a:lnTo>
                    <a:pt x="1" y="9887"/>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 name="Google Shape;543;p34"/>
          <p:cNvSpPr/>
          <p:nvPr/>
        </p:nvSpPr>
        <p:spPr>
          <a:xfrm rot="-5400000">
            <a:off x="4797492" y="3997095"/>
            <a:ext cx="97" cy="97"/>
          </a:xfrm>
          <a:custGeom>
            <a:avLst/>
            <a:gdLst/>
            <a:ahLst/>
            <a:cxnLst/>
            <a:rect l="l" t="t" r="r" b="b"/>
            <a:pathLst>
              <a:path w="1" h="1" extrusionOk="0">
                <a:moveTo>
                  <a:pt x="1" y="0"/>
                </a:moveTo>
                <a:close/>
              </a:path>
            </a:pathLst>
          </a:custGeom>
          <a:solidFill>
            <a:srgbClr val="000000"/>
          </a:solidFill>
          <a:ln w="11925" cap="flat" cmpd="sng">
            <a:solidFill>
              <a:srgbClr val="B8D47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Picture 34"/>
          <p:cNvPicPr>
            <a:picLocks noChangeAspect="1"/>
          </p:cNvPicPr>
          <p:nvPr/>
        </p:nvPicPr>
        <p:blipFill rotWithShape="1">
          <a:blip r:embed="rId3">
            <a:extLst>
              <a:ext uri="{28A0092B-C50C-407E-A947-70E740481C1C}">
                <a14:useLocalDpi xmlns:a14="http://schemas.microsoft.com/office/drawing/2010/main" val="0"/>
              </a:ext>
            </a:extLst>
          </a:blip>
          <a:srcRect t="11971" b="8059"/>
          <a:stretch/>
        </p:blipFill>
        <p:spPr>
          <a:xfrm>
            <a:off x="4091828" y="287856"/>
            <a:ext cx="3810944" cy="4063417"/>
          </a:xfrm>
          <a:prstGeom prst="rect">
            <a:avLst/>
          </a:prstGeom>
          <a:ln>
            <a:noFill/>
          </a:ln>
          <a:effectLst>
            <a:outerShdw blurRad="190500" algn="tl" rotWithShape="0">
              <a:srgbClr val="000000">
                <a:alpha val="70000"/>
              </a:srgbClr>
            </a:outerShdw>
          </a:effectLst>
        </p:spPr>
      </p:pic>
      <p:sp>
        <p:nvSpPr>
          <p:cNvPr id="36" name="TextBox 35"/>
          <p:cNvSpPr txBox="1"/>
          <p:nvPr/>
        </p:nvSpPr>
        <p:spPr>
          <a:xfrm>
            <a:off x="1020407" y="4544007"/>
            <a:ext cx="3113342" cy="738664"/>
          </a:xfrm>
          <a:prstGeom prst="rect">
            <a:avLst/>
          </a:prstGeom>
          <a:noFill/>
        </p:spPr>
        <p:txBody>
          <a:bodyPr wrap="square" rtlCol="1">
            <a:spAutoFit/>
          </a:bodyPr>
          <a:lstStyle/>
          <a:p>
            <a:r>
              <a:rPr lang="fa-IR" b="1" dirty="0" smtClean="0">
                <a:cs typeface="B Mitra" panose="00000400000000000000" pitchFamily="2" charset="-78"/>
              </a:rPr>
              <a:t>محیا حکیمیان/ پایه اول</a:t>
            </a:r>
          </a:p>
          <a:p>
            <a:r>
              <a:rPr lang="fa-IR" b="1" dirty="0" smtClean="0">
                <a:cs typeface="B Mitra" panose="00000400000000000000" pitchFamily="2" charset="-78"/>
              </a:rPr>
              <a:t/>
            </a:r>
            <a:br>
              <a:rPr lang="fa-IR" b="1" dirty="0" smtClean="0">
                <a:cs typeface="B Mitra" panose="00000400000000000000" pitchFamily="2" charset="-78"/>
              </a:rPr>
            </a:br>
            <a:endParaRPr lang="fa-IR" b="1" dirty="0">
              <a:cs typeface="B Mitra" panose="00000400000000000000" pitchFamily="2" charset="-78"/>
            </a:endParaRPr>
          </a:p>
        </p:txBody>
      </p:sp>
      <p:sp>
        <p:nvSpPr>
          <p:cNvPr id="4" name="Rectangle 3"/>
          <p:cNvSpPr/>
          <p:nvPr/>
        </p:nvSpPr>
        <p:spPr>
          <a:xfrm>
            <a:off x="1835450" y="833421"/>
            <a:ext cx="2148325" cy="1200329"/>
          </a:xfrm>
          <a:prstGeom prst="rect">
            <a:avLst/>
          </a:prstGeom>
        </p:spPr>
        <p:txBody>
          <a:bodyPr wrap="square">
            <a:spAutoFit/>
          </a:bodyPr>
          <a:lstStyle/>
          <a:p>
            <a:pPr algn="r" rtl="1">
              <a:lnSpc>
                <a:spcPct val="150000"/>
              </a:lnSpc>
            </a:pPr>
            <a:r>
              <a:rPr lang="fa-IR" sz="1600" b="1" dirty="0" smtClean="0">
                <a:cs typeface="B Mitra" panose="00000400000000000000" pitchFamily="2" charset="-78"/>
              </a:rPr>
              <a:t>نام کتاب:یک عکس زیبا</a:t>
            </a:r>
          </a:p>
          <a:p>
            <a:pPr algn="r" rtl="1">
              <a:lnSpc>
                <a:spcPct val="150000"/>
              </a:lnSpc>
            </a:pPr>
            <a:r>
              <a:rPr lang="fa-IR" sz="1600" b="1" dirty="0" smtClean="0">
                <a:cs typeface="B Mitra" panose="00000400000000000000" pitchFamily="2" charset="-78"/>
              </a:rPr>
              <a:t>نویسنده: علی باباخانی</a:t>
            </a:r>
          </a:p>
          <a:p>
            <a:pPr algn="r" rtl="1">
              <a:lnSpc>
                <a:spcPct val="150000"/>
              </a:lnSpc>
            </a:pPr>
            <a:r>
              <a:rPr lang="fa-IR" sz="1600" b="1" dirty="0" smtClean="0">
                <a:cs typeface="B Mitra" panose="00000400000000000000" pitchFamily="2" charset="-78"/>
              </a:rPr>
              <a:t>با موضوع حجاب</a:t>
            </a:r>
            <a:endParaRPr lang="fa-IR" sz="1600" b="1" dirty="0">
              <a:cs typeface="B Mitra" panose="000004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advClick="0">
        <p14:prism isInverted="1"/>
      </p:transition>
    </mc:Choice>
    <mc:Fallback xmlns="">
      <p:transition advClick="0">
        <p:fade/>
      </p:transition>
    </mc:Fallback>
  </mc:AlternateContent>
  <p:timing>
    <p:tnLst>
      <p:par>
        <p:cTn id="1" dur="indefinite" restart="never" nodeType="tmRoot"/>
      </p:par>
    </p:tnLst>
  </p:timing>
</p:sld>
</file>

<file path=ppt/theme/theme1.xml><?xml version="1.0" encoding="utf-8"?>
<a:theme xmlns:a="http://schemas.openxmlformats.org/drawingml/2006/main" name="Minimalist Pitch Deck by Slidesgo">
  <a:themeElements>
    <a:clrScheme name="Simple Light">
      <a:dk1>
        <a:srgbClr val="000000"/>
      </a:dk1>
      <a:lt1>
        <a:srgbClr val="FFFFFF"/>
      </a:lt1>
      <a:dk2>
        <a:srgbClr val="000000"/>
      </a:dk2>
      <a:lt2>
        <a:srgbClr val="FFFFFF"/>
      </a:lt2>
      <a:accent1>
        <a:srgbClr val="F1C232"/>
      </a:accent1>
      <a:accent2>
        <a:srgbClr val="BF9000"/>
      </a:accent2>
      <a:accent3>
        <a:srgbClr val="7F6000"/>
      </a:accent3>
      <a:accent4>
        <a:srgbClr val="FFD966"/>
      </a:accent4>
      <a:accent5>
        <a:srgbClr val="FFE599"/>
      </a:accent5>
      <a:accent6>
        <a:srgbClr val="D9D9D9"/>
      </a:accent6>
      <a:hlink>
        <a:srgbClr val="7F6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TotalTime>
  <Words>254</Words>
  <Application>Microsoft Office PowerPoint</Application>
  <PresentationFormat>On-screen Show (16:9)</PresentationFormat>
  <Paragraphs>46</Paragraphs>
  <Slides>22</Slides>
  <Notes>22</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B Titr</vt:lpstr>
      <vt:lpstr>Roboto Light</vt:lpstr>
      <vt:lpstr>IranSans</vt:lpstr>
      <vt:lpstr>Roboto</vt:lpstr>
      <vt:lpstr>Oswald</vt:lpstr>
      <vt:lpstr>Arial</vt:lpstr>
      <vt:lpstr>B Mitra</vt:lpstr>
      <vt:lpstr>Minimalist Pitch Deck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MINIMALIST PITCH DECK</dc:title>
  <dc:creator>Admin</dc:creator>
  <cp:lastModifiedBy>NOAVARAN 33120642</cp:lastModifiedBy>
  <cp:revision>16</cp:revision>
  <dcterms:modified xsi:type="dcterms:W3CDTF">2020-11-21T19:13:19Z</dcterms:modified>
</cp:coreProperties>
</file>