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FF66"/>
    <a:srgbClr val="313131"/>
    <a:srgbClr val="242424"/>
    <a:srgbClr val="A6A6A6"/>
    <a:srgbClr val="00FFCC"/>
    <a:srgbClr val="6B6B6B"/>
    <a:srgbClr val="000000"/>
    <a:srgbClr val="C66D59"/>
    <a:srgbClr val="53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228" autoAdjust="0"/>
  </p:normalViewPr>
  <p:slideViewPr>
    <p:cSldViewPr snapToGrid="0" snapToObjects="1">
      <p:cViewPr varScale="1">
        <p:scale>
          <a:sx n="68" d="100"/>
          <a:sy n="68" d="100"/>
        </p:scale>
        <p:origin x="816" y="66"/>
      </p:cViewPr>
      <p:guideLst>
        <p:guide orient="horz" pos="28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167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51230B-DEFE-41BF-AE8E-656F58EA70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0072A-679B-416E-A8C6-A68F32034D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C5F8E-E2C2-4FF9-8B57-67D4FB61D294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46562-1858-4365-AC96-85ABBBD831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65DC0-29A6-487E-ADC7-0F95B07BFF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39E49-0E4D-4526-A292-CC7BBB602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25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26823-CDC3-40E7-87B7-CBC6A76F7F85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1E33E-517B-45F9-BF3E-7CCBB13D5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7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273A24-443F-BF4F-9E84-84EC5EBE3C0F}"/>
              </a:ext>
            </a:extLst>
          </p:cNvPr>
          <p:cNvSpPr/>
          <p:nvPr userDrawn="1"/>
        </p:nvSpPr>
        <p:spPr>
          <a:xfrm>
            <a:off x="0" y="2269221"/>
            <a:ext cx="12192000" cy="41578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F8200D-B3B4-4148-9C6D-568491394D5E}"/>
              </a:ext>
            </a:extLst>
          </p:cNvPr>
          <p:cNvSpPr/>
          <p:nvPr userDrawn="1"/>
        </p:nvSpPr>
        <p:spPr>
          <a:xfrm>
            <a:off x="61766" y="1326846"/>
            <a:ext cx="1369515" cy="1369514"/>
          </a:xfrm>
          <a:prstGeom prst="ellipse">
            <a:avLst/>
          </a:prstGeom>
          <a:noFill/>
          <a:ln w="1270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9D34ED-79DE-2446-9395-DDA4722F187C}"/>
              </a:ext>
            </a:extLst>
          </p:cNvPr>
          <p:cNvSpPr/>
          <p:nvPr userDrawn="1"/>
        </p:nvSpPr>
        <p:spPr>
          <a:xfrm>
            <a:off x="2208178" y="1325880"/>
            <a:ext cx="1369514" cy="1369514"/>
          </a:xfrm>
          <a:prstGeom prst="ellipse">
            <a:avLst/>
          </a:prstGeom>
          <a:noFill/>
          <a:ln w="1270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068D8B-FCBD-9043-A778-F9E3EB1FB9D3}"/>
              </a:ext>
            </a:extLst>
          </p:cNvPr>
          <p:cNvSpPr/>
          <p:nvPr userDrawn="1"/>
        </p:nvSpPr>
        <p:spPr>
          <a:xfrm>
            <a:off x="6483483" y="1325880"/>
            <a:ext cx="1364722" cy="1369514"/>
          </a:xfrm>
          <a:prstGeom prst="ellipse">
            <a:avLst/>
          </a:prstGeom>
          <a:noFill/>
          <a:ln w="1270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AA7307-0F3C-BE4F-8289-31F0B27316F2}"/>
              </a:ext>
            </a:extLst>
          </p:cNvPr>
          <p:cNvSpPr/>
          <p:nvPr userDrawn="1"/>
        </p:nvSpPr>
        <p:spPr>
          <a:xfrm>
            <a:off x="8615857" y="1325880"/>
            <a:ext cx="1364722" cy="1369514"/>
          </a:xfrm>
          <a:prstGeom prst="ellipse">
            <a:avLst/>
          </a:prstGeom>
          <a:noFill/>
          <a:ln w="1270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F985EA3-C591-1F46-B398-FF28856FDB78}"/>
              </a:ext>
            </a:extLst>
          </p:cNvPr>
          <p:cNvSpPr/>
          <p:nvPr userDrawn="1"/>
        </p:nvSpPr>
        <p:spPr>
          <a:xfrm>
            <a:off x="54864" y="1328930"/>
            <a:ext cx="1369517" cy="136951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ts val="2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0AA7426-D0A9-1144-BDFB-A2CD3ABBF841}"/>
              </a:ext>
            </a:extLst>
          </p:cNvPr>
          <p:cNvSpPr/>
          <p:nvPr userDrawn="1"/>
        </p:nvSpPr>
        <p:spPr>
          <a:xfrm>
            <a:off x="2208176" y="1327964"/>
            <a:ext cx="1369516" cy="136951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A541760-3579-3541-8582-EE306D55BFFB}"/>
              </a:ext>
            </a:extLst>
          </p:cNvPr>
          <p:cNvSpPr/>
          <p:nvPr userDrawn="1"/>
        </p:nvSpPr>
        <p:spPr>
          <a:xfrm>
            <a:off x="6490359" y="1327964"/>
            <a:ext cx="1364724" cy="136951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5A8E1DC-C43B-074B-8A90-6F9EABBB4BA4}"/>
              </a:ext>
            </a:extLst>
          </p:cNvPr>
          <p:cNvSpPr/>
          <p:nvPr userDrawn="1"/>
        </p:nvSpPr>
        <p:spPr>
          <a:xfrm>
            <a:off x="4343400" y="1325880"/>
            <a:ext cx="1369514" cy="1369514"/>
          </a:xfrm>
          <a:prstGeom prst="ellipse">
            <a:avLst/>
          </a:prstGeom>
          <a:noFill/>
          <a:ln w="1270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EE3A366-64CF-F74B-92EE-2A831059C7E9}"/>
              </a:ext>
            </a:extLst>
          </p:cNvPr>
          <p:cNvSpPr/>
          <p:nvPr userDrawn="1"/>
        </p:nvSpPr>
        <p:spPr>
          <a:xfrm>
            <a:off x="8608979" y="1327964"/>
            <a:ext cx="1364724" cy="13695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ts val="2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F57B189-54BE-4647-8C20-06C0DB75C419}"/>
              </a:ext>
            </a:extLst>
          </p:cNvPr>
          <p:cNvSpPr/>
          <p:nvPr userDrawn="1"/>
        </p:nvSpPr>
        <p:spPr>
          <a:xfrm>
            <a:off x="10753346" y="1325880"/>
            <a:ext cx="1369514" cy="1369514"/>
          </a:xfrm>
          <a:prstGeom prst="ellipse">
            <a:avLst/>
          </a:prstGeom>
          <a:noFill/>
          <a:ln w="1270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AAF55E1-7B1E-D444-B87C-2908C39FEE77}"/>
              </a:ext>
            </a:extLst>
          </p:cNvPr>
          <p:cNvSpPr/>
          <p:nvPr userDrawn="1"/>
        </p:nvSpPr>
        <p:spPr>
          <a:xfrm>
            <a:off x="4343400" y="1326921"/>
            <a:ext cx="1369516" cy="13695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752DD5-E82A-4D49-B083-42200C07519A}"/>
              </a:ext>
            </a:extLst>
          </p:cNvPr>
          <p:cNvSpPr/>
          <p:nvPr userDrawn="1"/>
        </p:nvSpPr>
        <p:spPr>
          <a:xfrm>
            <a:off x="10753344" y="1326921"/>
            <a:ext cx="1369516" cy="13695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1" name="AutoShape 110">
            <a:extLst>
              <a:ext uri="{FF2B5EF4-FFF2-40B4-BE49-F238E27FC236}">
                <a16:creationId xmlns:a16="http://schemas.microsoft.com/office/drawing/2014/main" id="{4740BF11-121E-FA4F-A0B2-545FE62EA0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77692" y="1901952"/>
            <a:ext cx="751856" cy="277812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A5A5A5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2" name="AutoShape 110">
            <a:extLst>
              <a:ext uri="{FF2B5EF4-FFF2-40B4-BE49-F238E27FC236}">
                <a16:creationId xmlns:a16="http://schemas.microsoft.com/office/drawing/2014/main" id="{AFA85E8E-6A00-3044-BBBA-588898110D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31281" y="1901952"/>
            <a:ext cx="751856" cy="277812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A5A5A5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3" name="AutoShape 110">
            <a:extLst>
              <a:ext uri="{FF2B5EF4-FFF2-40B4-BE49-F238E27FC236}">
                <a16:creationId xmlns:a16="http://schemas.microsoft.com/office/drawing/2014/main" id="{BD7D58B3-98A6-4649-8A78-96DF752614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04666" y="1901952"/>
            <a:ext cx="751856" cy="277812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A5A5A5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4" name="AutoShape 110">
            <a:extLst>
              <a:ext uri="{FF2B5EF4-FFF2-40B4-BE49-F238E27FC236}">
                <a16:creationId xmlns:a16="http://schemas.microsoft.com/office/drawing/2014/main" id="{99C182F0-8A7C-504A-9A54-449A83F388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33669" y="1901952"/>
            <a:ext cx="751856" cy="277812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A5A5A5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5" name="AutoShape 110">
            <a:extLst>
              <a:ext uri="{FF2B5EF4-FFF2-40B4-BE49-F238E27FC236}">
                <a16:creationId xmlns:a16="http://schemas.microsoft.com/office/drawing/2014/main" id="{9D1051D0-507B-AD4A-B0AD-E475849C00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80579" y="1901952"/>
            <a:ext cx="751856" cy="277812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A5A5A5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C7AC686A-1508-BF48-911D-61D82AABC7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522" y="258763"/>
            <a:ext cx="1362615" cy="24813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B876D68E-F284-354A-92F8-5F7734744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22" y="506896"/>
            <a:ext cx="1362615" cy="618324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algn="ctr">
              <a:lnSpc>
                <a:spcPct val="85000"/>
              </a:lnSpc>
            </a:pPr>
            <a:r>
              <a:rPr lang="en-US" sz="1400">
                <a:solidFill>
                  <a:srgbClr val="6B6B6B"/>
                </a:solidFill>
              </a:rPr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2B3DBB3-1959-194A-B523-EB85330EED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8679" y="258763"/>
            <a:ext cx="1362615" cy="24813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22B58263-52CE-A840-BE43-6EC1E908E0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8679" y="506896"/>
            <a:ext cx="1362615" cy="618324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algn="ctr">
              <a:lnSpc>
                <a:spcPct val="85000"/>
              </a:lnSpc>
            </a:pPr>
            <a:r>
              <a:rPr lang="en-US" sz="1400">
                <a:solidFill>
                  <a:srgbClr val="6B6B6B"/>
                </a:solidFill>
              </a:rPr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26EB032E-EC81-0A4B-B52C-8C2C4C3F23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5714" y="258763"/>
            <a:ext cx="1362615" cy="24813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E142B6AC-952F-7848-BBE6-347DCB7B89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5714" y="506896"/>
            <a:ext cx="1362615" cy="618324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algn="ctr">
              <a:lnSpc>
                <a:spcPct val="85000"/>
              </a:lnSpc>
            </a:pPr>
            <a:r>
              <a:rPr lang="en-US" sz="1400">
                <a:solidFill>
                  <a:srgbClr val="6B6B6B"/>
                </a:solidFill>
              </a:rPr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E0489ECC-6BF5-5B4E-90C3-BEE52E4247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2628" y="258763"/>
            <a:ext cx="1362615" cy="24813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7">
            <a:extLst>
              <a:ext uri="{FF2B5EF4-FFF2-40B4-BE49-F238E27FC236}">
                <a16:creationId xmlns:a16="http://schemas.microsoft.com/office/drawing/2014/main" id="{F5FDBE0B-BF91-454F-884E-BD1DBC7FBA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52628" y="506896"/>
            <a:ext cx="1362615" cy="618324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algn="ctr">
              <a:lnSpc>
                <a:spcPct val="85000"/>
              </a:lnSpc>
            </a:pPr>
            <a:r>
              <a:rPr lang="en-US" sz="1400">
                <a:solidFill>
                  <a:srgbClr val="6B6B6B"/>
                </a:solidFill>
              </a:rPr>
              <a:t>Click to edit Master text styles</a:t>
            </a:r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BFA5A588-B7EF-C54C-845B-1DE2DEB664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79602" y="258763"/>
            <a:ext cx="1362615" cy="24813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EB929D32-6BE2-A740-9A19-3C58C9989F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79602" y="506896"/>
            <a:ext cx="1362615" cy="618324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algn="ctr">
              <a:lnSpc>
                <a:spcPct val="85000"/>
              </a:lnSpc>
            </a:pPr>
            <a:r>
              <a:rPr lang="en-US" sz="1400">
                <a:solidFill>
                  <a:srgbClr val="6B6B6B"/>
                </a:solidFill>
              </a:rPr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28EEF54E-168F-DA4E-944A-F77FE6A16B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716514" y="258763"/>
            <a:ext cx="1362615" cy="24813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198BA63D-3812-4B40-A56C-E9D3715494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716514" y="506896"/>
            <a:ext cx="1362615" cy="618324"/>
          </a:xfr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algn="ctr">
              <a:lnSpc>
                <a:spcPct val="85000"/>
              </a:lnSpc>
            </a:pPr>
            <a:r>
              <a:rPr lang="en-US" sz="1400">
                <a:solidFill>
                  <a:srgbClr val="6B6B6B"/>
                </a:solidFill>
              </a:rPr>
              <a:t>Click to edit Master text styles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761076FF-D12B-874E-B2F7-D7211892E9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650" y="3198481"/>
            <a:ext cx="4957763" cy="2682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3A9C68A9-C47F-6248-80FB-A955A9DC3F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90359" y="3178672"/>
            <a:ext cx="4957763" cy="2682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1C57B-256E-4EA5-95B2-273397D4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732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DBD5F-C6EC-485E-8ECE-A5152736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0E32-0304-4451-ADB8-C044457D5B85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C0BE6-E24A-4679-B786-AAB41ADC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9417-93D4-4C41-8E0E-1553E0B5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F31B-23FA-4075-AF7D-6228CFD12F0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B06C68-2033-4C07-A8BB-6AFD8787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68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28668-D0B4-4642-A9B3-CBA5793C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23FD8-9B29-48BE-9B13-D60D66B09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C973C-0895-4565-8BE2-E391D4C67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87992-AC73-0F40-947E-82D8A23C02F8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97526-4E25-46B6-BBC0-76F09745B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6307D-A76F-4D43-AE38-74E6CD47F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A1D25-9CDC-424F-90D9-21F089225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2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5" r:id="rId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18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4BA983-5F0D-F12E-BE1F-68806BFBA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0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AB3C-4B13-3C4C-BF32-C0A13733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61541-E60A-01BE-DBF6-D315188D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6310B2-1EA4-07D8-9BCD-36F1BAEA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B9560-2918-9FB4-8940-401AC7FFD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55829-1015-8C84-F435-5EB681C6A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106ED-8573-CF47-4B12-5152F9BCB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FD761-C6AE-F596-4C8E-D89F3D575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53" t="9101" r="7953" b="9629"/>
          <a:stretch/>
        </p:blipFill>
        <p:spPr>
          <a:xfrm>
            <a:off x="5331080" y="2540435"/>
            <a:ext cx="1529840" cy="14784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A5EB4D-22E9-4C07-8D0A-52AC8405CD63}"/>
              </a:ext>
            </a:extLst>
          </p:cNvPr>
          <p:cNvSpPr/>
          <p:nvPr/>
        </p:nvSpPr>
        <p:spPr>
          <a:xfrm>
            <a:off x="4900897" y="4222320"/>
            <a:ext cx="2318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نانو تکنولوژی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E592C-6D86-BD63-72E9-AB0C92B285B2}"/>
              </a:ext>
            </a:extLst>
          </p:cNvPr>
          <p:cNvSpPr/>
          <p:nvPr/>
        </p:nvSpPr>
        <p:spPr>
          <a:xfrm>
            <a:off x="1387893" y="2647462"/>
            <a:ext cx="1824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رتبه3جهان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42EA6F-668A-7307-2F33-8F6B284C2735}"/>
              </a:ext>
            </a:extLst>
          </p:cNvPr>
          <p:cNvSpPr/>
          <p:nvPr/>
        </p:nvSpPr>
        <p:spPr>
          <a:xfrm>
            <a:off x="8639595" y="2668389"/>
            <a:ext cx="27142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بدون هیچ فعالیتی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5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D42-E7E5-6536-D0AD-04320FF1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645E5-8176-F51E-0C15-406295F9E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10" y="-2"/>
            <a:ext cx="1234500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D6EF6-3010-21AE-A7BF-3A1593C8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5FBF5-43E0-8648-CB40-8121246E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FEC0A-50A6-5EF9-0558-6E1FDD2D2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595CA-53AF-ED8F-4E3E-FEFFEC759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2420E8E-3916-77FF-9B99-90D0AF9B209D}"/>
              </a:ext>
            </a:extLst>
          </p:cNvPr>
          <p:cNvGrpSpPr/>
          <p:nvPr/>
        </p:nvGrpSpPr>
        <p:grpSpPr>
          <a:xfrm>
            <a:off x="5319273" y="2652270"/>
            <a:ext cx="1553454" cy="1553454"/>
            <a:chOff x="5267864" y="2720889"/>
            <a:chExt cx="1553454" cy="15534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7A8C48-741C-753D-193A-60E2769E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7864" y="2720889"/>
              <a:ext cx="1553454" cy="15534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7ACF2C-7E52-0A33-DC2B-A28DEBE95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1929" y="2982604"/>
              <a:ext cx="1052215" cy="89278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52437F0-C832-67C0-56B2-28DE00711F0C}"/>
              </a:ext>
            </a:extLst>
          </p:cNvPr>
          <p:cNvSpPr/>
          <p:nvPr/>
        </p:nvSpPr>
        <p:spPr>
          <a:xfrm>
            <a:off x="5254876" y="4205724"/>
            <a:ext cx="17315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زیردریایی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A28771-008B-C70D-29B3-752948F7183C}"/>
              </a:ext>
            </a:extLst>
          </p:cNvPr>
          <p:cNvSpPr/>
          <p:nvPr/>
        </p:nvSpPr>
        <p:spPr>
          <a:xfrm>
            <a:off x="1387893" y="2652270"/>
            <a:ext cx="1824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رتبه6جهان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DC13BA-9258-1871-3D20-D6F20B88F484}"/>
              </a:ext>
            </a:extLst>
          </p:cNvPr>
          <p:cNvSpPr/>
          <p:nvPr/>
        </p:nvSpPr>
        <p:spPr>
          <a:xfrm>
            <a:off x="8971969" y="2652270"/>
            <a:ext cx="2622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وابسته به </a:t>
            </a:r>
            <a:r>
              <a:rPr lang="fa-IR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آمریکا</a:t>
            </a:r>
            <a:endParaRPr lang="fa-IR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E759CBA3-91A5-53A2-2B5A-1B0D33BB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79" y="1"/>
            <a:ext cx="12285572" cy="6900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E80BA-BA0C-E0F7-045D-10F85E23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7473651" y="2294872"/>
            <a:ext cx="3966874" cy="265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94CA6-BEBB-E7EF-55D2-5C12F447F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00" t="802" r="1324" b="12738"/>
          <a:stretch/>
        </p:blipFill>
        <p:spPr>
          <a:xfrm rot="20700000">
            <a:off x="5382716" y="4363804"/>
            <a:ext cx="3253790" cy="197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80A3CF-7A51-4821-BF93-96128BFC1DA3}"/>
              </a:ext>
            </a:extLst>
          </p:cNvPr>
          <p:cNvGrpSpPr/>
          <p:nvPr/>
        </p:nvGrpSpPr>
        <p:grpSpPr>
          <a:xfrm>
            <a:off x="4631364" y="317972"/>
            <a:ext cx="3013967" cy="3908532"/>
            <a:chOff x="4833257" y="724553"/>
            <a:chExt cx="3013967" cy="3908532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EB10D91E-4BE6-4AF6-8878-10C7A370A56B}"/>
                </a:ext>
              </a:extLst>
            </p:cNvPr>
            <p:cNvSpPr/>
            <p:nvPr/>
          </p:nvSpPr>
          <p:spPr>
            <a:xfrm>
              <a:off x="4833257" y="806294"/>
              <a:ext cx="2605893" cy="63220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762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0213D725-9D93-4257-B295-2CD9DE8865E5}"/>
                </a:ext>
              </a:extLst>
            </p:cNvPr>
            <p:cNvSpPr/>
            <p:nvPr/>
          </p:nvSpPr>
          <p:spPr>
            <a:xfrm>
              <a:off x="4833257" y="1429591"/>
              <a:ext cx="2605542" cy="3203494"/>
            </a:xfrm>
            <a:prstGeom prst="round2SameRect">
              <a:avLst>
                <a:gd name="adj1" fmla="val 0"/>
                <a:gd name="adj2" fmla="val 17605"/>
              </a:avLst>
            </a:prstGeom>
            <a:solidFill>
              <a:srgbClr val="C00000"/>
            </a:solidFill>
            <a:ln w="762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8" name="TextBox 122">
              <a:extLst>
                <a:ext uri="{FF2B5EF4-FFF2-40B4-BE49-F238E27FC236}">
                  <a16:creationId xmlns:a16="http://schemas.microsoft.com/office/drawing/2014/main" id="{2055B975-ABEB-42BF-8680-2964CC4A995D}"/>
                </a:ext>
              </a:extLst>
            </p:cNvPr>
            <p:cNvSpPr txBox="1"/>
            <p:nvPr/>
          </p:nvSpPr>
          <p:spPr>
            <a:xfrm>
              <a:off x="5265755" y="922340"/>
              <a:ext cx="1740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altLang="ko-KR" sz="2000" dirty="0">
                  <a:latin typeface="Shabnam Medium FD" panose="020B0603030804020204" pitchFamily="34" charset="-78"/>
                  <a:cs typeface="Shabnam Medium FD" panose="020B0603030804020204" pitchFamily="34" charset="-78"/>
                </a:rPr>
                <a:t>بهمن ماه 1401</a:t>
              </a:r>
              <a:endParaRPr lang="ko-KR" altLang="en-US" sz="2000" dirty="0">
                <a:latin typeface="Shabnam Medium FD" panose="020B0603030804020204" pitchFamily="34" charset="-78"/>
                <a:cs typeface="Shabnam Medium FD" panose="020B0603030804020204" pitchFamily="34" charset="-78"/>
              </a:endParaRPr>
            </a:p>
          </p:txBody>
        </p:sp>
        <p:sp>
          <p:nvSpPr>
            <p:cNvPr id="19" name="TextBox 123">
              <a:extLst>
                <a:ext uri="{FF2B5EF4-FFF2-40B4-BE49-F238E27FC236}">
                  <a16:creationId xmlns:a16="http://schemas.microsoft.com/office/drawing/2014/main" id="{F3FE878C-A767-4047-A777-4B58C9583B73}"/>
                </a:ext>
              </a:extLst>
            </p:cNvPr>
            <p:cNvSpPr txBox="1"/>
            <p:nvPr/>
          </p:nvSpPr>
          <p:spPr>
            <a:xfrm>
              <a:off x="4957072" y="1552948"/>
              <a:ext cx="2396456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00000"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Vazir Light FD" pitchFamily="2" charset="-78"/>
                  <a:ea typeface="+mn-ea"/>
                  <a:cs typeface="Vazir Light FD" pitchFamily="2" charset="-78"/>
                </a:rPr>
                <a:t>این تنها فقط بخشی از پیشرفت های ایران بعد از انقلاب اسلامی بود</a:t>
              </a:r>
            </a:p>
            <a:p>
              <a:pPr marR="0" lvl="0" algn="just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00000"/>
                <a:tabLst/>
                <a:defRPr/>
              </a:pPr>
              <a:r>
                <a: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Vazir Light FD" pitchFamily="2" charset="-78"/>
                  <a:ea typeface="+mn-ea"/>
                  <a:cs typeface="Vazir Light FD" pitchFamily="2" charset="-78"/>
                </a:rPr>
                <a:t>با کمی تحقیق می توانید بقیه پیشرفت های ایران را ببینید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DA5090-ADE8-4676-A566-7EC5C01F3343}"/>
                </a:ext>
              </a:extLst>
            </p:cNvPr>
            <p:cNvGrpSpPr/>
            <p:nvPr/>
          </p:nvGrpSpPr>
          <p:grpSpPr>
            <a:xfrm>
              <a:off x="7039728" y="724553"/>
              <a:ext cx="807496" cy="797504"/>
              <a:chOff x="5433862" y="1444804"/>
              <a:chExt cx="774198" cy="77419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EBD8C74-3592-46D3-A500-319D026149CF}"/>
                  </a:ext>
                </a:extLst>
              </p:cNvPr>
              <p:cNvSpPr/>
              <p:nvPr/>
            </p:nvSpPr>
            <p:spPr>
              <a:xfrm>
                <a:off x="5433862" y="1444804"/>
                <a:ext cx="774198" cy="774198"/>
              </a:xfrm>
              <a:prstGeom prst="ellipse">
                <a:avLst/>
              </a:prstGeom>
              <a:solidFill>
                <a:schemeClr val="bg1"/>
              </a:solidFill>
              <a:ln w="762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2" name="TextBox 126">
                <a:extLst>
                  <a:ext uri="{FF2B5EF4-FFF2-40B4-BE49-F238E27FC236}">
                    <a16:creationId xmlns:a16="http://schemas.microsoft.com/office/drawing/2014/main" id="{D42B3684-735E-4265-B102-B445D13696C0}"/>
                  </a:ext>
                </a:extLst>
              </p:cNvPr>
              <p:cNvSpPr txBox="1"/>
              <p:nvPr/>
            </p:nvSpPr>
            <p:spPr>
              <a:xfrm>
                <a:off x="5484523" y="1593138"/>
                <a:ext cx="672877" cy="567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1"/>
                <a:r>
                  <a:rPr lang="fa-IR" altLang="ko-KR" sz="3200" dirty="0">
                    <a:latin typeface="Shabnam Medium FD" panose="020B0603030804020204" pitchFamily="34" charset="-78"/>
                    <a:cs typeface="Shabnam Medium FD" panose="020B0603030804020204" pitchFamily="34" charset="-78"/>
                  </a:rPr>
                  <a:t>22</a:t>
                </a:r>
                <a:endParaRPr lang="ko-KR" altLang="en-US" sz="3200" dirty="0">
                  <a:latin typeface="Shabnam Medium FD" panose="020B0603030804020204" pitchFamily="34" charset="-78"/>
                  <a:cs typeface="Shabnam Medium FD" panose="020B0603030804020204" pitchFamily="34" charset="-78"/>
                </a:endParaRPr>
              </a:p>
            </p:txBody>
          </p:sp>
        </p:grpSp>
      </p:grpSp>
      <p:grpSp>
        <p:nvGrpSpPr>
          <p:cNvPr id="31" name="Google Shape;641;p32">
            <a:extLst>
              <a:ext uri="{FF2B5EF4-FFF2-40B4-BE49-F238E27FC236}">
                <a16:creationId xmlns:a16="http://schemas.microsoft.com/office/drawing/2014/main" id="{9F2AF893-DA9F-4DD2-BCD8-340F61B0DE9E}"/>
              </a:ext>
            </a:extLst>
          </p:cNvPr>
          <p:cNvGrpSpPr/>
          <p:nvPr/>
        </p:nvGrpSpPr>
        <p:grpSpPr>
          <a:xfrm flipH="1">
            <a:off x="-1044038" y="2624757"/>
            <a:ext cx="2806033" cy="5412039"/>
            <a:chOff x="7554518" y="1548623"/>
            <a:chExt cx="2806033" cy="5412039"/>
          </a:xfrm>
        </p:grpSpPr>
        <p:sp>
          <p:nvSpPr>
            <p:cNvPr id="32" name="Google Shape;642;p32">
              <a:extLst>
                <a:ext uri="{FF2B5EF4-FFF2-40B4-BE49-F238E27FC236}">
                  <a16:creationId xmlns:a16="http://schemas.microsoft.com/office/drawing/2014/main" id="{218E8D7C-E5A0-4F1F-85A9-5DAFF8F5D2FE}"/>
                </a:ext>
              </a:extLst>
            </p:cNvPr>
            <p:cNvSpPr/>
            <p:nvPr/>
          </p:nvSpPr>
          <p:spPr>
            <a:xfrm rot="1123790">
              <a:off x="7854639" y="1674202"/>
              <a:ext cx="2505912" cy="5285021"/>
            </a:xfrm>
            <a:custGeom>
              <a:avLst/>
              <a:gdLst/>
              <a:ahLst/>
              <a:cxnLst/>
              <a:rect l="l" t="t" r="r" b="b"/>
              <a:pathLst>
                <a:path w="28976" h="61111" extrusionOk="0">
                  <a:moveTo>
                    <a:pt x="19059" y="0"/>
                  </a:moveTo>
                  <a:cubicBezTo>
                    <a:pt x="19880" y="4355"/>
                    <a:pt x="20585" y="8946"/>
                    <a:pt x="19371" y="13023"/>
                  </a:cubicBezTo>
                  <a:cubicBezTo>
                    <a:pt x="18618" y="15553"/>
                    <a:pt x="17255" y="17533"/>
                    <a:pt x="15648" y="19263"/>
                  </a:cubicBezTo>
                  <a:cubicBezTo>
                    <a:pt x="14474" y="20524"/>
                    <a:pt x="13172" y="21657"/>
                    <a:pt x="11897" y="22769"/>
                  </a:cubicBezTo>
                  <a:cubicBezTo>
                    <a:pt x="11090" y="23468"/>
                    <a:pt x="10256" y="24193"/>
                    <a:pt x="9476" y="24933"/>
                  </a:cubicBezTo>
                  <a:cubicBezTo>
                    <a:pt x="9015" y="25373"/>
                    <a:pt x="8567" y="25821"/>
                    <a:pt x="8140" y="26289"/>
                  </a:cubicBezTo>
                  <a:cubicBezTo>
                    <a:pt x="3751" y="31010"/>
                    <a:pt x="950" y="37066"/>
                    <a:pt x="353" y="43157"/>
                  </a:cubicBezTo>
                  <a:cubicBezTo>
                    <a:pt x="1" y="46840"/>
                    <a:pt x="557" y="50679"/>
                    <a:pt x="1920" y="53989"/>
                  </a:cubicBezTo>
                  <a:cubicBezTo>
                    <a:pt x="3338" y="57420"/>
                    <a:pt x="5508" y="59910"/>
                    <a:pt x="8065" y="60900"/>
                  </a:cubicBezTo>
                  <a:lnTo>
                    <a:pt x="13674" y="61042"/>
                  </a:lnTo>
                  <a:lnTo>
                    <a:pt x="16462" y="61110"/>
                  </a:lnTo>
                  <a:cubicBezTo>
                    <a:pt x="13905" y="60127"/>
                    <a:pt x="11727" y="57638"/>
                    <a:pt x="10317" y="54199"/>
                  </a:cubicBezTo>
                  <a:cubicBezTo>
                    <a:pt x="8953" y="50896"/>
                    <a:pt x="8397" y="47050"/>
                    <a:pt x="8750" y="43374"/>
                  </a:cubicBezTo>
                  <a:cubicBezTo>
                    <a:pt x="9333" y="37277"/>
                    <a:pt x="12141" y="31227"/>
                    <a:pt x="16529" y="26499"/>
                  </a:cubicBezTo>
                  <a:cubicBezTo>
                    <a:pt x="16964" y="26038"/>
                    <a:pt x="17404" y="25584"/>
                    <a:pt x="17866" y="25150"/>
                  </a:cubicBezTo>
                  <a:cubicBezTo>
                    <a:pt x="18646" y="24410"/>
                    <a:pt x="19480" y="23685"/>
                    <a:pt x="20287" y="22979"/>
                  </a:cubicBezTo>
                  <a:cubicBezTo>
                    <a:pt x="21569" y="21867"/>
                    <a:pt x="22864" y="20734"/>
                    <a:pt x="24038" y="19473"/>
                  </a:cubicBezTo>
                  <a:cubicBezTo>
                    <a:pt x="25652" y="17743"/>
                    <a:pt x="27015" y="15763"/>
                    <a:pt x="27761" y="13233"/>
                  </a:cubicBezTo>
                  <a:cubicBezTo>
                    <a:pt x="28975" y="9163"/>
                    <a:pt x="28270" y="4572"/>
                    <a:pt x="27449" y="217"/>
                  </a:cubicBezTo>
                  <a:lnTo>
                    <a:pt x="19059" y="0"/>
                  </a:lnTo>
                  <a:close/>
                </a:path>
              </a:pathLst>
            </a:custGeom>
            <a:solidFill>
              <a:srgbClr val="9A13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643;p32">
              <a:extLst>
                <a:ext uri="{FF2B5EF4-FFF2-40B4-BE49-F238E27FC236}">
                  <a16:creationId xmlns:a16="http://schemas.microsoft.com/office/drawing/2014/main" id="{1EA8BF39-663D-4D8B-ABB3-781B0EB9164C}"/>
                </a:ext>
              </a:extLst>
            </p:cNvPr>
            <p:cNvSpPr/>
            <p:nvPr/>
          </p:nvSpPr>
          <p:spPr>
            <a:xfrm rot="1123790">
              <a:off x="7628708" y="1548623"/>
              <a:ext cx="2228390" cy="5215749"/>
            </a:xfrm>
            <a:custGeom>
              <a:avLst/>
              <a:gdLst/>
              <a:ahLst/>
              <a:cxnLst/>
              <a:rect l="l" t="t" r="r" b="b"/>
              <a:pathLst>
                <a:path w="25767" h="60310" extrusionOk="0">
                  <a:moveTo>
                    <a:pt x="22043" y="0"/>
                  </a:moveTo>
                  <a:lnTo>
                    <a:pt x="22043" y="0"/>
                  </a:lnTo>
                  <a:cubicBezTo>
                    <a:pt x="22579" y="4402"/>
                    <a:pt x="22986" y="9028"/>
                    <a:pt x="21514" y="13016"/>
                  </a:cubicBezTo>
                  <a:cubicBezTo>
                    <a:pt x="20599" y="15491"/>
                    <a:pt x="19106" y="17377"/>
                    <a:pt x="17391" y="18998"/>
                  </a:cubicBezTo>
                  <a:cubicBezTo>
                    <a:pt x="16143" y="20185"/>
                    <a:pt x="14773" y="21229"/>
                    <a:pt x="13423" y="22254"/>
                  </a:cubicBezTo>
                  <a:cubicBezTo>
                    <a:pt x="12575" y="22905"/>
                    <a:pt x="11693" y="23569"/>
                    <a:pt x="10866" y="24261"/>
                  </a:cubicBezTo>
                  <a:cubicBezTo>
                    <a:pt x="10378" y="24668"/>
                    <a:pt x="9910" y="25089"/>
                    <a:pt x="9448" y="25523"/>
                  </a:cubicBezTo>
                  <a:cubicBezTo>
                    <a:pt x="4768" y="29952"/>
                    <a:pt x="1574" y="35812"/>
                    <a:pt x="597" y="41855"/>
                  </a:cubicBezTo>
                  <a:cubicBezTo>
                    <a:pt x="0" y="45504"/>
                    <a:pt x="306" y="49377"/>
                    <a:pt x="1452" y="52761"/>
                  </a:cubicBezTo>
                  <a:cubicBezTo>
                    <a:pt x="2646" y="56281"/>
                    <a:pt x="4653" y="58906"/>
                    <a:pt x="7142" y="60052"/>
                  </a:cubicBezTo>
                  <a:lnTo>
                    <a:pt x="9923" y="60310"/>
                  </a:lnTo>
                  <a:cubicBezTo>
                    <a:pt x="7434" y="59164"/>
                    <a:pt x="5426" y="56539"/>
                    <a:pt x="4233" y="53019"/>
                  </a:cubicBezTo>
                  <a:cubicBezTo>
                    <a:pt x="3086" y="49634"/>
                    <a:pt x="2781" y="45755"/>
                    <a:pt x="3371" y="42113"/>
                  </a:cubicBezTo>
                  <a:cubicBezTo>
                    <a:pt x="4355" y="36069"/>
                    <a:pt x="7542" y="30209"/>
                    <a:pt x="12222" y="25774"/>
                  </a:cubicBezTo>
                  <a:cubicBezTo>
                    <a:pt x="12684" y="25340"/>
                    <a:pt x="13158" y="24919"/>
                    <a:pt x="13647" y="24512"/>
                  </a:cubicBezTo>
                  <a:cubicBezTo>
                    <a:pt x="14474" y="23827"/>
                    <a:pt x="15356" y="23156"/>
                    <a:pt x="16204" y="22505"/>
                  </a:cubicBezTo>
                  <a:cubicBezTo>
                    <a:pt x="17553" y="21480"/>
                    <a:pt x="18923" y="20436"/>
                    <a:pt x="20171" y="19249"/>
                  </a:cubicBezTo>
                  <a:cubicBezTo>
                    <a:pt x="21887" y="17628"/>
                    <a:pt x="23379" y="15742"/>
                    <a:pt x="24295" y="13267"/>
                  </a:cubicBezTo>
                  <a:cubicBezTo>
                    <a:pt x="25767" y="9279"/>
                    <a:pt x="25360" y="4653"/>
                    <a:pt x="24817" y="251"/>
                  </a:cubicBezTo>
                  <a:lnTo>
                    <a:pt x="22043" y="0"/>
                  </a:lnTo>
                  <a:close/>
                </a:path>
              </a:pathLst>
            </a:custGeom>
            <a:solidFill>
              <a:srgbClr val="0C9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44;p32">
              <a:extLst>
                <a:ext uri="{FF2B5EF4-FFF2-40B4-BE49-F238E27FC236}">
                  <a16:creationId xmlns:a16="http://schemas.microsoft.com/office/drawing/2014/main" id="{F40475B1-0E3B-4CF1-8216-A246D3E67603}"/>
                </a:ext>
              </a:extLst>
            </p:cNvPr>
            <p:cNvSpPr/>
            <p:nvPr/>
          </p:nvSpPr>
          <p:spPr>
            <a:xfrm rot="1123790">
              <a:off x="7849451" y="1646776"/>
              <a:ext cx="2230725" cy="5215749"/>
            </a:xfrm>
            <a:custGeom>
              <a:avLst/>
              <a:gdLst/>
              <a:ahLst/>
              <a:cxnLst/>
              <a:rect l="l" t="t" r="r" b="b"/>
              <a:pathLst>
                <a:path w="25794" h="60310" extrusionOk="0">
                  <a:moveTo>
                    <a:pt x="22036" y="0"/>
                  </a:moveTo>
                  <a:cubicBezTo>
                    <a:pt x="22579" y="4402"/>
                    <a:pt x="22986" y="9028"/>
                    <a:pt x="21514" y="13016"/>
                  </a:cubicBezTo>
                  <a:cubicBezTo>
                    <a:pt x="20598" y="15491"/>
                    <a:pt x="19106" y="17377"/>
                    <a:pt x="17390" y="18998"/>
                  </a:cubicBezTo>
                  <a:cubicBezTo>
                    <a:pt x="16142" y="20185"/>
                    <a:pt x="14772" y="21229"/>
                    <a:pt x="13423" y="22260"/>
                  </a:cubicBezTo>
                  <a:cubicBezTo>
                    <a:pt x="12568" y="22905"/>
                    <a:pt x="11693" y="23576"/>
                    <a:pt x="10866" y="24261"/>
                  </a:cubicBezTo>
                  <a:cubicBezTo>
                    <a:pt x="10377" y="24668"/>
                    <a:pt x="9903" y="25089"/>
                    <a:pt x="9441" y="25523"/>
                  </a:cubicBezTo>
                  <a:cubicBezTo>
                    <a:pt x="4761" y="29958"/>
                    <a:pt x="1574" y="35818"/>
                    <a:pt x="590" y="41862"/>
                  </a:cubicBezTo>
                  <a:cubicBezTo>
                    <a:pt x="0" y="45510"/>
                    <a:pt x="305" y="49383"/>
                    <a:pt x="1452" y="52768"/>
                  </a:cubicBezTo>
                  <a:cubicBezTo>
                    <a:pt x="2645" y="56281"/>
                    <a:pt x="4653" y="58906"/>
                    <a:pt x="7142" y="60059"/>
                  </a:cubicBezTo>
                  <a:lnTo>
                    <a:pt x="9950" y="60310"/>
                  </a:lnTo>
                  <a:cubicBezTo>
                    <a:pt x="7461" y="59164"/>
                    <a:pt x="5453" y="56539"/>
                    <a:pt x="4260" y="53019"/>
                  </a:cubicBezTo>
                  <a:cubicBezTo>
                    <a:pt x="3113" y="49634"/>
                    <a:pt x="2808" y="45761"/>
                    <a:pt x="3398" y="42112"/>
                  </a:cubicBezTo>
                  <a:cubicBezTo>
                    <a:pt x="4382" y="36069"/>
                    <a:pt x="7576" y="30209"/>
                    <a:pt x="12256" y="25780"/>
                  </a:cubicBezTo>
                  <a:cubicBezTo>
                    <a:pt x="12710" y="25346"/>
                    <a:pt x="13185" y="24926"/>
                    <a:pt x="13674" y="24519"/>
                  </a:cubicBezTo>
                  <a:cubicBezTo>
                    <a:pt x="14501" y="23827"/>
                    <a:pt x="15383" y="23156"/>
                    <a:pt x="16231" y="22511"/>
                  </a:cubicBezTo>
                  <a:cubicBezTo>
                    <a:pt x="17580" y="21480"/>
                    <a:pt x="18950" y="20443"/>
                    <a:pt x="20198" y="19256"/>
                  </a:cubicBezTo>
                  <a:cubicBezTo>
                    <a:pt x="21914" y="17628"/>
                    <a:pt x="23406" y="15742"/>
                    <a:pt x="24322" y="13267"/>
                  </a:cubicBezTo>
                  <a:cubicBezTo>
                    <a:pt x="25794" y="9279"/>
                    <a:pt x="25387" y="4653"/>
                    <a:pt x="24851" y="258"/>
                  </a:cubicBezTo>
                  <a:lnTo>
                    <a:pt x="220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45;p32">
              <a:extLst>
                <a:ext uri="{FF2B5EF4-FFF2-40B4-BE49-F238E27FC236}">
                  <a16:creationId xmlns:a16="http://schemas.microsoft.com/office/drawing/2014/main" id="{8ECD421E-3BDD-4DF6-9D98-8CEF345A83C0}"/>
                </a:ext>
              </a:extLst>
            </p:cNvPr>
            <p:cNvSpPr/>
            <p:nvPr/>
          </p:nvSpPr>
          <p:spPr>
            <a:xfrm rot="1123790">
              <a:off x="8072432" y="1745518"/>
              <a:ext cx="2228390" cy="5215144"/>
            </a:xfrm>
            <a:custGeom>
              <a:avLst/>
              <a:gdLst/>
              <a:ahLst/>
              <a:cxnLst/>
              <a:rect l="l" t="t" r="r" b="b"/>
              <a:pathLst>
                <a:path w="25767" h="60303" extrusionOk="0">
                  <a:moveTo>
                    <a:pt x="22043" y="0"/>
                  </a:moveTo>
                  <a:cubicBezTo>
                    <a:pt x="22586" y="4395"/>
                    <a:pt x="22986" y="9028"/>
                    <a:pt x="21514" y="13009"/>
                  </a:cubicBezTo>
                  <a:cubicBezTo>
                    <a:pt x="20598" y="15484"/>
                    <a:pt x="19106" y="17370"/>
                    <a:pt x="17397" y="18998"/>
                  </a:cubicBezTo>
                  <a:cubicBezTo>
                    <a:pt x="16142" y="20178"/>
                    <a:pt x="14772" y="21222"/>
                    <a:pt x="13423" y="22253"/>
                  </a:cubicBezTo>
                  <a:cubicBezTo>
                    <a:pt x="12575" y="22904"/>
                    <a:pt x="11693" y="23569"/>
                    <a:pt x="10866" y="24261"/>
                  </a:cubicBezTo>
                  <a:cubicBezTo>
                    <a:pt x="10384" y="24668"/>
                    <a:pt x="9909" y="25088"/>
                    <a:pt x="9448" y="25522"/>
                  </a:cubicBezTo>
                  <a:cubicBezTo>
                    <a:pt x="4768" y="29951"/>
                    <a:pt x="1574" y="35811"/>
                    <a:pt x="590" y="41854"/>
                  </a:cubicBezTo>
                  <a:cubicBezTo>
                    <a:pt x="0" y="45503"/>
                    <a:pt x="305" y="49376"/>
                    <a:pt x="1452" y="52761"/>
                  </a:cubicBezTo>
                  <a:cubicBezTo>
                    <a:pt x="2645" y="56274"/>
                    <a:pt x="4653" y="58899"/>
                    <a:pt x="7142" y="60052"/>
                  </a:cubicBezTo>
                  <a:lnTo>
                    <a:pt x="9923" y="60303"/>
                  </a:lnTo>
                  <a:cubicBezTo>
                    <a:pt x="7434" y="59156"/>
                    <a:pt x="5426" y="56532"/>
                    <a:pt x="4232" y="53012"/>
                  </a:cubicBezTo>
                  <a:cubicBezTo>
                    <a:pt x="3086" y="49627"/>
                    <a:pt x="2774" y="45754"/>
                    <a:pt x="3371" y="42105"/>
                  </a:cubicBezTo>
                  <a:cubicBezTo>
                    <a:pt x="4348" y="36069"/>
                    <a:pt x="7542" y="30202"/>
                    <a:pt x="12222" y="25773"/>
                  </a:cubicBezTo>
                  <a:cubicBezTo>
                    <a:pt x="12683" y="25332"/>
                    <a:pt x="13158" y="24912"/>
                    <a:pt x="13646" y="24505"/>
                  </a:cubicBezTo>
                  <a:cubicBezTo>
                    <a:pt x="14467" y="23820"/>
                    <a:pt x="15349" y="23149"/>
                    <a:pt x="16197" y="22504"/>
                  </a:cubicBezTo>
                  <a:cubicBezTo>
                    <a:pt x="17546" y="21473"/>
                    <a:pt x="18916" y="20436"/>
                    <a:pt x="20171" y="19249"/>
                  </a:cubicBezTo>
                  <a:cubicBezTo>
                    <a:pt x="21887" y="17621"/>
                    <a:pt x="23379" y="15735"/>
                    <a:pt x="24288" y="13260"/>
                  </a:cubicBezTo>
                  <a:cubicBezTo>
                    <a:pt x="25767" y="9278"/>
                    <a:pt x="25360" y="4646"/>
                    <a:pt x="24817" y="251"/>
                  </a:cubicBezTo>
                  <a:lnTo>
                    <a:pt x="22043" y="0"/>
                  </a:ln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46;p32">
              <a:extLst>
                <a:ext uri="{FF2B5EF4-FFF2-40B4-BE49-F238E27FC236}">
                  <a16:creationId xmlns:a16="http://schemas.microsoft.com/office/drawing/2014/main" id="{5741502F-2591-4840-A9EC-34CB7C5C70DD}"/>
                </a:ext>
              </a:extLst>
            </p:cNvPr>
            <p:cNvSpPr/>
            <p:nvPr/>
          </p:nvSpPr>
          <p:spPr>
            <a:xfrm rot="1123790">
              <a:off x="7554518" y="3286989"/>
              <a:ext cx="2059490" cy="2280625"/>
            </a:xfrm>
            <a:custGeom>
              <a:avLst/>
              <a:gdLst/>
              <a:ahLst/>
              <a:cxnLst/>
              <a:rect l="l" t="t" r="r" b="b"/>
              <a:pathLst>
                <a:path w="23814" h="26371" extrusionOk="0">
                  <a:moveTo>
                    <a:pt x="23536" y="0"/>
                  </a:moveTo>
                  <a:cubicBezTo>
                    <a:pt x="19439" y="1669"/>
                    <a:pt x="15797" y="4388"/>
                    <a:pt x="12846" y="7685"/>
                  </a:cubicBezTo>
                  <a:cubicBezTo>
                    <a:pt x="9896" y="10988"/>
                    <a:pt x="7624" y="14860"/>
                    <a:pt x="5935" y="18950"/>
                  </a:cubicBezTo>
                  <a:cubicBezTo>
                    <a:pt x="5711" y="19486"/>
                    <a:pt x="5501" y="20035"/>
                    <a:pt x="5135" y="20483"/>
                  </a:cubicBezTo>
                  <a:cubicBezTo>
                    <a:pt x="4786" y="20910"/>
                    <a:pt x="4270" y="21238"/>
                    <a:pt x="3722" y="21238"/>
                  </a:cubicBezTo>
                  <a:cubicBezTo>
                    <a:pt x="3696" y="21238"/>
                    <a:pt x="3669" y="21237"/>
                    <a:pt x="3643" y="21236"/>
                  </a:cubicBezTo>
                  <a:cubicBezTo>
                    <a:pt x="2863" y="21182"/>
                    <a:pt x="2286" y="20483"/>
                    <a:pt x="1954" y="19771"/>
                  </a:cubicBezTo>
                  <a:cubicBezTo>
                    <a:pt x="1594" y="18984"/>
                    <a:pt x="1391" y="18129"/>
                    <a:pt x="1350" y="17261"/>
                  </a:cubicBezTo>
                  <a:cubicBezTo>
                    <a:pt x="909" y="18591"/>
                    <a:pt x="577" y="19954"/>
                    <a:pt x="353" y="21338"/>
                  </a:cubicBezTo>
                  <a:cubicBezTo>
                    <a:pt x="82" y="22999"/>
                    <a:pt x="1" y="24681"/>
                    <a:pt x="96" y="26363"/>
                  </a:cubicBezTo>
                  <a:lnTo>
                    <a:pt x="4423" y="26370"/>
                  </a:lnTo>
                  <a:cubicBezTo>
                    <a:pt x="5759" y="26370"/>
                    <a:pt x="7122" y="26370"/>
                    <a:pt x="8424" y="26085"/>
                  </a:cubicBezTo>
                  <a:cubicBezTo>
                    <a:pt x="8404" y="24749"/>
                    <a:pt x="8499" y="23413"/>
                    <a:pt x="8709" y="22090"/>
                  </a:cubicBezTo>
                  <a:cubicBezTo>
                    <a:pt x="9693" y="16047"/>
                    <a:pt x="12887" y="10187"/>
                    <a:pt x="17567" y="5758"/>
                  </a:cubicBezTo>
                  <a:cubicBezTo>
                    <a:pt x="18021" y="5324"/>
                    <a:pt x="18496" y="4904"/>
                    <a:pt x="18985" y="4497"/>
                  </a:cubicBezTo>
                  <a:cubicBezTo>
                    <a:pt x="19812" y="3805"/>
                    <a:pt x="20694" y="3140"/>
                    <a:pt x="21542" y="2489"/>
                  </a:cubicBezTo>
                  <a:cubicBezTo>
                    <a:pt x="22301" y="1913"/>
                    <a:pt x="23068" y="1329"/>
                    <a:pt x="23814" y="719"/>
                  </a:cubicBezTo>
                  <a:cubicBezTo>
                    <a:pt x="23732" y="475"/>
                    <a:pt x="23644" y="237"/>
                    <a:pt x="23536" y="0"/>
                  </a:cubicBezTo>
                  <a:close/>
                </a:path>
              </a:pathLst>
            </a:custGeom>
            <a:solidFill>
              <a:srgbClr val="191919">
                <a:alpha val="17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E802D97-A922-B814-A67F-D4B481331867}"/>
              </a:ext>
            </a:extLst>
          </p:cNvPr>
          <p:cNvGrpSpPr/>
          <p:nvPr/>
        </p:nvGrpSpPr>
        <p:grpSpPr>
          <a:xfrm>
            <a:off x="1379398" y="1396569"/>
            <a:ext cx="3013967" cy="4547590"/>
            <a:chOff x="1364626" y="746691"/>
            <a:chExt cx="3013967" cy="45475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8BFE89-4FE4-4964-BFF3-A4E398691FAB}"/>
                </a:ext>
              </a:extLst>
            </p:cNvPr>
            <p:cNvGrpSpPr/>
            <p:nvPr/>
          </p:nvGrpSpPr>
          <p:grpSpPr>
            <a:xfrm>
              <a:off x="1364626" y="746691"/>
              <a:ext cx="3013967" cy="4547590"/>
              <a:chOff x="4833257" y="724553"/>
              <a:chExt cx="3013967" cy="4547590"/>
            </a:xfrm>
          </p:grpSpPr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0C71E2A8-353C-4AF8-9674-54BD98AB697F}"/>
                  </a:ext>
                </a:extLst>
              </p:cNvPr>
              <p:cNvSpPr/>
              <p:nvPr/>
            </p:nvSpPr>
            <p:spPr>
              <a:xfrm>
                <a:off x="4833257" y="806294"/>
                <a:ext cx="2605893" cy="63220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 w="762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0EFE1FA2-4855-4428-A5E2-7C04B2853116}"/>
                  </a:ext>
                </a:extLst>
              </p:cNvPr>
              <p:cNvSpPr/>
              <p:nvPr/>
            </p:nvSpPr>
            <p:spPr>
              <a:xfrm>
                <a:off x="4833257" y="1429591"/>
                <a:ext cx="2605542" cy="3842552"/>
              </a:xfrm>
              <a:prstGeom prst="round2SameRect">
                <a:avLst>
                  <a:gd name="adj1" fmla="val 0"/>
                  <a:gd name="adj2" fmla="val 17605"/>
                </a:avLst>
              </a:prstGeom>
              <a:solidFill>
                <a:srgbClr val="00B050"/>
              </a:solidFill>
              <a:ln w="762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" name="TextBox 131">
                <a:extLst>
                  <a:ext uri="{FF2B5EF4-FFF2-40B4-BE49-F238E27FC236}">
                    <a16:creationId xmlns:a16="http://schemas.microsoft.com/office/drawing/2014/main" id="{85766B3A-DC99-42EC-88FF-D872439195E7}"/>
                  </a:ext>
                </a:extLst>
              </p:cNvPr>
              <p:cNvSpPr txBox="1"/>
              <p:nvPr/>
            </p:nvSpPr>
            <p:spPr>
              <a:xfrm>
                <a:off x="5265755" y="922340"/>
                <a:ext cx="174089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1"/>
                <a:r>
                  <a:rPr lang="fa-IR" altLang="ko-KR" sz="2000" dirty="0">
                    <a:latin typeface="Shabnam Medium FD" panose="020B0603030804020204" pitchFamily="34" charset="-78"/>
                    <a:cs typeface="Shabnam Medium FD" panose="020B0603030804020204" pitchFamily="34" charset="-78"/>
                  </a:rPr>
                  <a:t>بهمن ماه ۱۴۰۱</a:t>
                </a:r>
                <a:endParaRPr lang="ko-KR" altLang="en-US" sz="2000" dirty="0">
                  <a:latin typeface="Shabnam Medium FD" panose="020B0603030804020204" pitchFamily="34" charset="-78"/>
                  <a:cs typeface="Shabnam Medium FD" panose="020B0603030804020204" pitchFamily="34" charset="-78"/>
                </a:endParaRPr>
              </a:p>
            </p:txBody>
          </p:sp>
          <p:sp>
            <p:nvSpPr>
              <p:cNvPr id="10" name="TextBox 132">
                <a:extLst>
                  <a:ext uri="{FF2B5EF4-FFF2-40B4-BE49-F238E27FC236}">
                    <a16:creationId xmlns:a16="http://schemas.microsoft.com/office/drawing/2014/main" id="{C0A71810-2393-462F-8FC3-A1937158B7B7}"/>
                  </a:ext>
                </a:extLst>
              </p:cNvPr>
              <p:cNvSpPr txBox="1"/>
              <p:nvPr/>
            </p:nvSpPr>
            <p:spPr>
              <a:xfrm>
                <a:off x="4957072" y="1552948"/>
                <a:ext cx="2396456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just" defTabSz="914400" rtl="1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200000"/>
                  <a:tabLst/>
                  <a:defRPr/>
                </a:pPr>
                <a:endParaRPr kumimoji="0" lang="fa-I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Vazir Light FD" pitchFamily="2" charset="-78"/>
                  <a:ea typeface="+mn-ea"/>
                  <a:cs typeface="Vazir Light FD" pitchFamily="2" charset="-78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40BFC3A-A078-4826-9566-655029A309EF}"/>
                  </a:ext>
                </a:extLst>
              </p:cNvPr>
              <p:cNvGrpSpPr/>
              <p:nvPr/>
            </p:nvGrpSpPr>
            <p:grpSpPr>
              <a:xfrm>
                <a:off x="7039728" y="724553"/>
                <a:ext cx="807496" cy="797504"/>
                <a:chOff x="5433862" y="1444804"/>
                <a:chExt cx="774198" cy="774198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69788C0-8AE5-4769-9107-A60C65A7C202}"/>
                    </a:ext>
                  </a:extLst>
                </p:cNvPr>
                <p:cNvSpPr/>
                <p:nvPr/>
              </p:nvSpPr>
              <p:spPr>
                <a:xfrm>
                  <a:off x="5433862" y="1444804"/>
                  <a:ext cx="774198" cy="774198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35">
                  <a:extLst>
                    <a:ext uri="{FF2B5EF4-FFF2-40B4-BE49-F238E27FC236}">
                      <a16:creationId xmlns:a16="http://schemas.microsoft.com/office/drawing/2014/main" id="{EECB119B-D0C1-43D1-A9A9-637FCBFC6EE5}"/>
                    </a:ext>
                  </a:extLst>
                </p:cNvPr>
                <p:cNvSpPr txBox="1"/>
                <p:nvPr/>
              </p:nvSpPr>
              <p:spPr>
                <a:xfrm>
                  <a:off x="5484523" y="1593138"/>
                  <a:ext cx="672877" cy="567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rtl="1"/>
                  <a:r>
                    <a:rPr lang="fa-IR" altLang="ko-KR" sz="3200" dirty="0">
                      <a:latin typeface="Shabnam Medium FD" panose="020B0603030804020204" pitchFamily="34" charset="-78"/>
                      <a:cs typeface="Shabnam Medium FD" panose="020B0603030804020204" pitchFamily="34" charset="-78"/>
                    </a:rPr>
                    <a:t>2۲</a:t>
                  </a:r>
                  <a:endParaRPr lang="ko-KR" altLang="en-US" sz="3200" dirty="0">
                    <a:latin typeface="Shabnam Medium FD" panose="020B0603030804020204" pitchFamily="34" charset="-78"/>
                    <a:cs typeface="Shabnam Medium FD" panose="020B0603030804020204" pitchFamily="34" charset="-78"/>
                  </a:endParaRPr>
                </a:p>
              </p:txBody>
            </p:sp>
          </p:grp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0D29AD-C696-7845-CF83-DDFBC19BCC4F}"/>
                </a:ext>
              </a:extLst>
            </p:cNvPr>
            <p:cNvSpPr/>
            <p:nvPr/>
          </p:nvSpPr>
          <p:spPr>
            <a:xfrm>
              <a:off x="1433569" y="1667635"/>
              <a:ext cx="2396455" cy="20313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fa-IR" b="0" cap="none" spc="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ما در این </a:t>
              </a:r>
              <a:r>
                <a:rPr lang="fa-IR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چهل و چهار سال فقط پیشرفت ها علمی نداشتیم </a:t>
              </a:r>
            </a:p>
            <a:p>
              <a:pPr algn="r"/>
              <a:r>
                <a:rPr lang="fa-IR" b="0" cap="none" spc="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ب</a:t>
              </a:r>
              <a:r>
                <a:rPr lang="fa-IR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انوان متخصص پزشک در زمان شاه به پانزده درصد فقط می رسید  ولی بعد از انقلاب اسلامی از 15 درصد به چهل درصد افزایش پیدا  کرد</a:t>
              </a:r>
              <a:endParaRPr lang="en-US" sz="48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7" name="Google Shape;553;p29">
            <a:extLst>
              <a:ext uri="{FF2B5EF4-FFF2-40B4-BE49-F238E27FC236}">
                <a16:creationId xmlns:a16="http://schemas.microsoft.com/office/drawing/2014/main" id="{C3B9C4AE-AF88-496A-B340-81CE3088C88A}"/>
              </a:ext>
            </a:extLst>
          </p:cNvPr>
          <p:cNvGrpSpPr/>
          <p:nvPr/>
        </p:nvGrpSpPr>
        <p:grpSpPr>
          <a:xfrm>
            <a:off x="-1204193" y="5523118"/>
            <a:ext cx="2012716" cy="2405581"/>
            <a:chOff x="6837853" y="301422"/>
            <a:chExt cx="2012716" cy="2405581"/>
          </a:xfrm>
        </p:grpSpPr>
        <p:sp>
          <p:nvSpPr>
            <p:cNvPr id="38" name="Google Shape;554;p29">
              <a:extLst>
                <a:ext uri="{FF2B5EF4-FFF2-40B4-BE49-F238E27FC236}">
                  <a16:creationId xmlns:a16="http://schemas.microsoft.com/office/drawing/2014/main" id="{1937FB43-3EF2-4811-9223-2BACEAE27969}"/>
                </a:ext>
              </a:extLst>
            </p:cNvPr>
            <p:cNvSpPr/>
            <p:nvPr/>
          </p:nvSpPr>
          <p:spPr>
            <a:xfrm>
              <a:off x="7199547" y="372318"/>
              <a:ext cx="103032" cy="155985"/>
            </a:xfrm>
            <a:custGeom>
              <a:avLst/>
              <a:gdLst/>
              <a:ahLst/>
              <a:cxnLst/>
              <a:rect l="l" t="t" r="r" b="b"/>
              <a:pathLst>
                <a:path w="1981" h="2999" extrusionOk="0">
                  <a:moveTo>
                    <a:pt x="1981" y="1940"/>
                  </a:moveTo>
                  <a:cubicBezTo>
                    <a:pt x="1981" y="1940"/>
                    <a:pt x="923" y="523"/>
                    <a:pt x="889" y="1"/>
                  </a:cubicBezTo>
                  <a:lnTo>
                    <a:pt x="82" y="62"/>
                  </a:lnTo>
                  <a:cubicBezTo>
                    <a:pt x="0" y="1201"/>
                    <a:pt x="502" y="2307"/>
                    <a:pt x="1404" y="2999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55;p29">
              <a:extLst>
                <a:ext uri="{FF2B5EF4-FFF2-40B4-BE49-F238E27FC236}">
                  <a16:creationId xmlns:a16="http://schemas.microsoft.com/office/drawing/2014/main" id="{AC2E6E85-3EA9-42D0-BC3C-C40D9634F490}"/>
                </a:ext>
              </a:extLst>
            </p:cNvPr>
            <p:cNvSpPr/>
            <p:nvPr/>
          </p:nvSpPr>
          <p:spPr>
            <a:xfrm>
              <a:off x="8438478" y="1989803"/>
              <a:ext cx="116086" cy="178871"/>
            </a:xfrm>
            <a:custGeom>
              <a:avLst/>
              <a:gdLst/>
              <a:ahLst/>
              <a:cxnLst/>
              <a:rect l="l" t="t" r="r" b="b"/>
              <a:pathLst>
                <a:path w="2232" h="3439" extrusionOk="0">
                  <a:moveTo>
                    <a:pt x="1486" y="3073"/>
                  </a:moveTo>
                  <a:cubicBezTo>
                    <a:pt x="1486" y="3073"/>
                    <a:pt x="1825" y="1065"/>
                    <a:pt x="2232" y="624"/>
                  </a:cubicBezTo>
                  <a:lnTo>
                    <a:pt x="1540" y="0"/>
                  </a:lnTo>
                  <a:cubicBezTo>
                    <a:pt x="529" y="841"/>
                    <a:pt x="0" y="2130"/>
                    <a:pt x="143" y="3439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56;p29">
              <a:extLst>
                <a:ext uri="{FF2B5EF4-FFF2-40B4-BE49-F238E27FC236}">
                  <a16:creationId xmlns:a16="http://schemas.microsoft.com/office/drawing/2014/main" id="{7B57C427-DB99-4A23-B891-C6E28BE47A66}"/>
                </a:ext>
              </a:extLst>
            </p:cNvPr>
            <p:cNvSpPr/>
            <p:nvPr/>
          </p:nvSpPr>
          <p:spPr>
            <a:xfrm>
              <a:off x="8440246" y="301425"/>
              <a:ext cx="147500" cy="163735"/>
            </a:xfrm>
            <a:custGeom>
              <a:avLst/>
              <a:gdLst/>
              <a:ahLst/>
              <a:cxnLst/>
              <a:rect l="l" t="t" r="r" b="b"/>
              <a:pathLst>
                <a:path w="2836" h="3148" extrusionOk="0">
                  <a:moveTo>
                    <a:pt x="1458" y="3114"/>
                  </a:moveTo>
                  <a:cubicBezTo>
                    <a:pt x="1458" y="3114"/>
                    <a:pt x="2306" y="1153"/>
                    <a:pt x="2835" y="808"/>
                  </a:cubicBezTo>
                  <a:lnTo>
                    <a:pt x="2286" y="0"/>
                  </a:lnTo>
                  <a:cubicBezTo>
                    <a:pt x="1045" y="597"/>
                    <a:pt x="183" y="1784"/>
                    <a:pt x="0" y="3147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57;p29">
              <a:extLst>
                <a:ext uri="{FF2B5EF4-FFF2-40B4-BE49-F238E27FC236}">
                  <a16:creationId xmlns:a16="http://schemas.microsoft.com/office/drawing/2014/main" id="{9601A89D-BB67-40BB-980D-9364246F5F03}"/>
                </a:ext>
              </a:extLst>
            </p:cNvPr>
            <p:cNvSpPr/>
            <p:nvPr/>
          </p:nvSpPr>
          <p:spPr>
            <a:xfrm>
              <a:off x="8709410" y="2233533"/>
              <a:ext cx="65637" cy="84364"/>
            </a:xfrm>
            <a:custGeom>
              <a:avLst/>
              <a:gdLst/>
              <a:ahLst/>
              <a:cxnLst/>
              <a:rect l="l" t="t" r="r" b="b"/>
              <a:pathLst>
                <a:path w="1262" h="1622" extrusionOk="0">
                  <a:moveTo>
                    <a:pt x="563" y="82"/>
                  </a:moveTo>
                  <a:cubicBezTo>
                    <a:pt x="563" y="82"/>
                    <a:pt x="237" y="1066"/>
                    <a:pt x="0" y="1256"/>
                  </a:cubicBezTo>
                  <a:lnTo>
                    <a:pt x="305" y="1622"/>
                  </a:lnTo>
                  <a:cubicBezTo>
                    <a:pt x="875" y="1276"/>
                    <a:pt x="1234" y="665"/>
                    <a:pt x="1262" y="1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58;p29">
              <a:extLst>
                <a:ext uri="{FF2B5EF4-FFF2-40B4-BE49-F238E27FC236}">
                  <a16:creationId xmlns:a16="http://schemas.microsoft.com/office/drawing/2014/main" id="{F4BBC5A2-666D-48F2-855B-9B353995CD18}"/>
                </a:ext>
              </a:extLst>
            </p:cNvPr>
            <p:cNvSpPr/>
            <p:nvPr/>
          </p:nvSpPr>
          <p:spPr>
            <a:xfrm>
              <a:off x="8662807" y="721582"/>
              <a:ext cx="164820" cy="236761"/>
            </a:xfrm>
            <a:custGeom>
              <a:avLst/>
              <a:gdLst/>
              <a:ahLst/>
              <a:cxnLst/>
              <a:rect l="l" t="t" r="r" b="b"/>
              <a:pathLst>
                <a:path w="3169" h="4552" extrusionOk="0">
                  <a:moveTo>
                    <a:pt x="1" y="1540"/>
                  </a:moveTo>
                  <a:cubicBezTo>
                    <a:pt x="1" y="1540"/>
                    <a:pt x="1459" y="3771"/>
                    <a:pt x="1445" y="4551"/>
                  </a:cubicBezTo>
                  <a:lnTo>
                    <a:pt x="2666" y="4545"/>
                  </a:lnTo>
                  <a:cubicBezTo>
                    <a:pt x="2666" y="4545"/>
                    <a:pt x="3168" y="1974"/>
                    <a:pt x="964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59;p29">
              <a:extLst>
                <a:ext uri="{FF2B5EF4-FFF2-40B4-BE49-F238E27FC236}">
                  <a16:creationId xmlns:a16="http://schemas.microsoft.com/office/drawing/2014/main" id="{42A4300B-6BC8-4184-AB7C-CC533C91658B}"/>
                </a:ext>
              </a:extLst>
            </p:cNvPr>
            <p:cNvSpPr/>
            <p:nvPr/>
          </p:nvSpPr>
          <p:spPr>
            <a:xfrm>
              <a:off x="8273027" y="1427808"/>
              <a:ext cx="204971" cy="339434"/>
            </a:xfrm>
            <a:custGeom>
              <a:avLst/>
              <a:gdLst/>
              <a:ahLst/>
              <a:cxnLst/>
              <a:rect l="l" t="t" r="r" b="b"/>
              <a:pathLst>
                <a:path w="3941" h="6526" extrusionOk="0">
                  <a:moveTo>
                    <a:pt x="0" y="1622"/>
                  </a:moveTo>
                  <a:cubicBezTo>
                    <a:pt x="0" y="1622"/>
                    <a:pt x="1031" y="5067"/>
                    <a:pt x="726" y="6078"/>
                  </a:cubicBezTo>
                  <a:lnTo>
                    <a:pt x="2306" y="6525"/>
                  </a:lnTo>
                  <a:cubicBezTo>
                    <a:pt x="2306" y="6525"/>
                    <a:pt x="3941" y="3392"/>
                    <a:pt x="1838" y="1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60;p29">
              <a:extLst>
                <a:ext uri="{FF2B5EF4-FFF2-40B4-BE49-F238E27FC236}">
                  <a16:creationId xmlns:a16="http://schemas.microsoft.com/office/drawing/2014/main" id="{A9B259BD-F91D-45A3-929A-9966B28EBF29}"/>
                </a:ext>
              </a:extLst>
            </p:cNvPr>
            <p:cNvSpPr/>
            <p:nvPr/>
          </p:nvSpPr>
          <p:spPr>
            <a:xfrm>
              <a:off x="7585478" y="821394"/>
              <a:ext cx="152077" cy="111515"/>
            </a:xfrm>
            <a:custGeom>
              <a:avLst/>
              <a:gdLst/>
              <a:ahLst/>
              <a:cxnLst/>
              <a:rect l="l" t="t" r="r" b="b"/>
              <a:pathLst>
                <a:path w="2924" h="2144" extrusionOk="0">
                  <a:moveTo>
                    <a:pt x="1784" y="1"/>
                  </a:moveTo>
                  <a:cubicBezTo>
                    <a:pt x="1784" y="1"/>
                    <a:pt x="509" y="1249"/>
                    <a:pt x="0" y="1350"/>
                  </a:cubicBezTo>
                  <a:lnTo>
                    <a:pt x="170" y="2144"/>
                  </a:lnTo>
                  <a:cubicBezTo>
                    <a:pt x="1316" y="2069"/>
                    <a:pt x="2354" y="1425"/>
                    <a:pt x="2924" y="428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61;p29">
              <a:extLst>
                <a:ext uri="{FF2B5EF4-FFF2-40B4-BE49-F238E27FC236}">
                  <a16:creationId xmlns:a16="http://schemas.microsoft.com/office/drawing/2014/main" id="{DC94760E-A538-41A5-81D2-3B16999C350B}"/>
                </a:ext>
              </a:extLst>
            </p:cNvPr>
            <p:cNvSpPr/>
            <p:nvPr/>
          </p:nvSpPr>
          <p:spPr>
            <a:xfrm>
              <a:off x="8676590" y="1487102"/>
              <a:ext cx="50502" cy="50504"/>
            </a:xfrm>
            <a:custGeom>
              <a:avLst/>
              <a:gdLst/>
              <a:ahLst/>
              <a:cxnLst/>
              <a:rect l="l" t="t" r="r" b="b"/>
              <a:pathLst>
                <a:path w="971" h="971" extrusionOk="0">
                  <a:moveTo>
                    <a:pt x="489" y="0"/>
                  </a:moveTo>
                  <a:cubicBezTo>
                    <a:pt x="217" y="0"/>
                    <a:pt x="0" y="217"/>
                    <a:pt x="0" y="482"/>
                  </a:cubicBezTo>
                  <a:cubicBezTo>
                    <a:pt x="0" y="753"/>
                    <a:pt x="217" y="970"/>
                    <a:pt x="489" y="970"/>
                  </a:cubicBezTo>
                  <a:cubicBezTo>
                    <a:pt x="753" y="970"/>
                    <a:pt x="970" y="753"/>
                    <a:pt x="970" y="482"/>
                  </a:cubicBezTo>
                  <a:cubicBezTo>
                    <a:pt x="970" y="217"/>
                    <a:pt x="753" y="0"/>
                    <a:pt x="489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562;p29">
              <a:extLst>
                <a:ext uri="{FF2B5EF4-FFF2-40B4-BE49-F238E27FC236}">
                  <a16:creationId xmlns:a16="http://schemas.microsoft.com/office/drawing/2014/main" id="{1E9A7D53-7EAC-4F72-978F-9D79E5361382}"/>
                </a:ext>
              </a:extLst>
            </p:cNvPr>
            <p:cNvSpPr/>
            <p:nvPr/>
          </p:nvSpPr>
          <p:spPr>
            <a:xfrm>
              <a:off x="8262781" y="1188654"/>
              <a:ext cx="42752" cy="42390"/>
            </a:xfrm>
            <a:custGeom>
              <a:avLst/>
              <a:gdLst/>
              <a:ahLst/>
              <a:cxnLst/>
              <a:rect l="l" t="t" r="r" b="b"/>
              <a:pathLst>
                <a:path w="822" h="815" extrusionOk="0">
                  <a:moveTo>
                    <a:pt x="407" y="0"/>
                  </a:moveTo>
                  <a:cubicBezTo>
                    <a:pt x="184" y="0"/>
                    <a:pt x="1" y="183"/>
                    <a:pt x="1" y="407"/>
                  </a:cubicBezTo>
                  <a:cubicBezTo>
                    <a:pt x="1" y="631"/>
                    <a:pt x="184" y="814"/>
                    <a:pt x="407" y="814"/>
                  </a:cubicBezTo>
                  <a:cubicBezTo>
                    <a:pt x="638" y="814"/>
                    <a:pt x="821" y="631"/>
                    <a:pt x="821" y="407"/>
                  </a:cubicBezTo>
                  <a:cubicBezTo>
                    <a:pt x="821" y="183"/>
                    <a:pt x="638" y="0"/>
                    <a:pt x="407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563;p29">
              <a:extLst>
                <a:ext uri="{FF2B5EF4-FFF2-40B4-BE49-F238E27FC236}">
                  <a16:creationId xmlns:a16="http://schemas.microsoft.com/office/drawing/2014/main" id="{E3EF1C07-4BED-4F4F-A4DE-F840C70E3941}"/>
                </a:ext>
              </a:extLst>
            </p:cNvPr>
            <p:cNvSpPr/>
            <p:nvPr/>
          </p:nvSpPr>
          <p:spPr>
            <a:xfrm>
              <a:off x="7902232" y="1159371"/>
              <a:ext cx="26525" cy="26838"/>
            </a:xfrm>
            <a:custGeom>
              <a:avLst/>
              <a:gdLst/>
              <a:ahLst/>
              <a:cxnLst/>
              <a:rect l="l" t="t" r="r" b="b"/>
              <a:pathLst>
                <a:path w="510" h="516" extrusionOk="0">
                  <a:moveTo>
                    <a:pt x="259" y="0"/>
                  </a:moveTo>
                  <a:cubicBezTo>
                    <a:pt x="116" y="0"/>
                    <a:pt x="1" y="116"/>
                    <a:pt x="1" y="258"/>
                  </a:cubicBezTo>
                  <a:cubicBezTo>
                    <a:pt x="1" y="400"/>
                    <a:pt x="116" y="516"/>
                    <a:pt x="259" y="516"/>
                  </a:cubicBezTo>
                  <a:cubicBezTo>
                    <a:pt x="394" y="516"/>
                    <a:pt x="510" y="400"/>
                    <a:pt x="510" y="258"/>
                  </a:cubicBezTo>
                  <a:cubicBezTo>
                    <a:pt x="510" y="116"/>
                    <a:pt x="394" y="0"/>
                    <a:pt x="259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oogle Shape;564;p29">
              <a:extLst>
                <a:ext uri="{FF2B5EF4-FFF2-40B4-BE49-F238E27FC236}">
                  <a16:creationId xmlns:a16="http://schemas.microsoft.com/office/drawing/2014/main" id="{33E44FC6-5A89-4DFA-9CF4-9B04EE24F58D}"/>
                </a:ext>
              </a:extLst>
            </p:cNvPr>
            <p:cNvGrpSpPr/>
            <p:nvPr/>
          </p:nvGrpSpPr>
          <p:grpSpPr>
            <a:xfrm>
              <a:off x="6837853" y="301422"/>
              <a:ext cx="2012716" cy="2405581"/>
              <a:chOff x="6837853" y="301422"/>
              <a:chExt cx="2012716" cy="2405581"/>
            </a:xfrm>
          </p:grpSpPr>
          <p:sp>
            <p:nvSpPr>
              <p:cNvPr id="49" name="Google Shape;565;p29">
                <a:extLst>
                  <a:ext uri="{FF2B5EF4-FFF2-40B4-BE49-F238E27FC236}">
                    <a16:creationId xmlns:a16="http://schemas.microsoft.com/office/drawing/2014/main" id="{8787ACA5-8C06-4FC2-B65B-87421128B0B2}"/>
                  </a:ext>
                </a:extLst>
              </p:cNvPr>
              <p:cNvSpPr/>
              <p:nvPr/>
            </p:nvSpPr>
            <p:spPr>
              <a:xfrm>
                <a:off x="8527003" y="1152298"/>
                <a:ext cx="160919" cy="215228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4138" extrusionOk="0">
                    <a:moveTo>
                      <a:pt x="1330" y="252"/>
                    </a:moveTo>
                    <a:cubicBezTo>
                      <a:pt x="1330" y="252"/>
                      <a:pt x="591" y="2748"/>
                      <a:pt x="1" y="3236"/>
                    </a:cubicBezTo>
                    <a:lnTo>
                      <a:pt x="781" y="4138"/>
                    </a:lnTo>
                    <a:cubicBezTo>
                      <a:pt x="781" y="4138"/>
                      <a:pt x="3019" y="2890"/>
                      <a:pt x="3093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566;p29">
                <a:extLst>
                  <a:ext uri="{FF2B5EF4-FFF2-40B4-BE49-F238E27FC236}">
                    <a16:creationId xmlns:a16="http://schemas.microsoft.com/office/drawing/2014/main" id="{0B362FB8-7822-4CA6-943B-12F483DC21BD}"/>
                  </a:ext>
                </a:extLst>
              </p:cNvPr>
              <p:cNvSpPr/>
              <p:nvPr/>
            </p:nvSpPr>
            <p:spPr>
              <a:xfrm>
                <a:off x="7705418" y="516237"/>
                <a:ext cx="93514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3094" extrusionOk="0">
                    <a:moveTo>
                      <a:pt x="1370" y="2653"/>
                    </a:moveTo>
                    <a:cubicBezTo>
                      <a:pt x="1370" y="2653"/>
                      <a:pt x="1479" y="889"/>
                      <a:pt x="1798" y="476"/>
                    </a:cubicBezTo>
                    <a:lnTo>
                      <a:pt x="1140" y="1"/>
                    </a:lnTo>
                    <a:cubicBezTo>
                      <a:pt x="339" y="815"/>
                      <a:pt x="0" y="1975"/>
                      <a:pt x="238" y="3094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567;p29">
                <a:extLst>
                  <a:ext uri="{FF2B5EF4-FFF2-40B4-BE49-F238E27FC236}">
                    <a16:creationId xmlns:a16="http://schemas.microsoft.com/office/drawing/2014/main" id="{4A946443-8A8F-413B-93E6-876FDC480D4D}"/>
                  </a:ext>
                </a:extLst>
              </p:cNvPr>
              <p:cNvSpPr/>
              <p:nvPr/>
            </p:nvSpPr>
            <p:spPr>
              <a:xfrm>
                <a:off x="6864756" y="730178"/>
                <a:ext cx="184531" cy="293923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5651" extrusionOk="0">
                    <a:moveTo>
                      <a:pt x="2768" y="4857"/>
                    </a:moveTo>
                    <a:cubicBezTo>
                      <a:pt x="2768" y="4857"/>
                      <a:pt x="2978" y="1629"/>
                      <a:pt x="3548" y="876"/>
                    </a:cubicBezTo>
                    <a:lnTo>
                      <a:pt x="2361" y="1"/>
                    </a:lnTo>
                    <a:cubicBezTo>
                      <a:pt x="2361" y="1"/>
                      <a:pt x="1" y="2131"/>
                      <a:pt x="706" y="565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568;p29">
                <a:extLst>
                  <a:ext uri="{FF2B5EF4-FFF2-40B4-BE49-F238E27FC236}">
                    <a16:creationId xmlns:a16="http://schemas.microsoft.com/office/drawing/2014/main" id="{B16FC57E-B50E-4286-909C-85428DD69C26}"/>
                  </a:ext>
                </a:extLst>
              </p:cNvPr>
              <p:cNvSpPr/>
              <p:nvPr/>
            </p:nvSpPr>
            <p:spPr>
              <a:xfrm>
                <a:off x="8478319" y="2545400"/>
                <a:ext cx="79055" cy="161603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3107" extrusionOk="0">
                    <a:moveTo>
                      <a:pt x="1411" y="2530"/>
                    </a:moveTo>
                    <a:cubicBezTo>
                      <a:pt x="1411" y="2530"/>
                      <a:pt x="1276" y="814"/>
                      <a:pt x="1520" y="373"/>
                    </a:cubicBezTo>
                    <a:lnTo>
                      <a:pt x="828" y="0"/>
                    </a:lnTo>
                    <a:cubicBezTo>
                      <a:pt x="170" y="896"/>
                      <a:pt x="1" y="2062"/>
                      <a:pt x="387" y="3107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569;p29">
                <a:extLst>
                  <a:ext uri="{FF2B5EF4-FFF2-40B4-BE49-F238E27FC236}">
                    <a16:creationId xmlns:a16="http://schemas.microsoft.com/office/drawing/2014/main" id="{5A1B5854-865A-46DB-95AB-AF857427B44D}"/>
                  </a:ext>
                </a:extLst>
              </p:cNvPr>
              <p:cNvSpPr/>
              <p:nvPr/>
            </p:nvSpPr>
            <p:spPr>
              <a:xfrm>
                <a:off x="8777494" y="1789399"/>
                <a:ext cx="31778" cy="31832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12" extrusionOk="0">
                    <a:moveTo>
                      <a:pt x="305" y="1"/>
                    </a:moveTo>
                    <a:cubicBezTo>
                      <a:pt x="136" y="1"/>
                      <a:pt x="0" y="136"/>
                      <a:pt x="0" y="306"/>
                    </a:cubicBezTo>
                    <a:cubicBezTo>
                      <a:pt x="0" y="475"/>
                      <a:pt x="136" y="611"/>
                      <a:pt x="305" y="611"/>
                    </a:cubicBezTo>
                    <a:cubicBezTo>
                      <a:pt x="475" y="611"/>
                      <a:pt x="610" y="475"/>
                      <a:pt x="610" y="306"/>
                    </a:cubicBezTo>
                    <a:cubicBezTo>
                      <a:pt x="610" y="136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570;p29">
                <a:extLst>
                  <a:ext uri="{FF2B5EF4-FFF2-40B4-BE49-F238E27FC236}">
                    <a16:creationId xmlns:a16="http://schemas.microsoft.com/office/drawing/2014/main" id="{E7628E22-3396-4157-A9D4-A4FE299E503D}"/>
                  </a:ext>
                </a:extLst>
              </p:cNvPr>
              <p:cNvSpPr/>
              <p:nvPr/>
            </p:nvSpPr>
            <p:spPr>
              <a:xfrm>
                <a:off x="8807817" y="532152"/>
                <a:ext cx="42752" cy="4239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5" extrusionOk="0">
                    <a:moveTo>
                      <a:pt x="414" y="0"/>
                    </a:moveTo>
                    <a:cubicBezTo>
                      <a:pt x="183" y="0"/>
                      <a:pt x="0" y="183"/>
                      <a:pt x="0" y="407"/>
                    </a:cubicBezTo>
                    <a:cubicBezTo>
                      <a:pt x="0" y="638"/>
                      <a:pt x="183" y="814"/>
                      <a:pt x="414" y="814"/>
                    </a:cubicBezTo>
                    <a:cubicBezTo>
                      <a:pt x="638" y="814"/>
                      <a:pt x="821" y="638"/>
                      <a:pt x="821" y="407"/>
                    </a:cubicBezTo>
                    <a:cubicBezTo>
                      <a:pt x="821" y="183"/>
                      <a:pt x="638" y="0"/>
                      <a:pt x="414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571;p29">
                <a:extLst>
                  <a:ext uri="{FF2B5EF4-FFF2-40B4-BE49-F238E27FC236}">
                    <a16:creationId xmlns:a16="http://schemas.microsoft.com/office/drawing/2014/main" id="{C7B8F2AB-7F7D-40CB-ABA5-93B51441F663}"/>
                  </a:ext>
                </a:extLst>
              </p:cNvPr>
              <p:cNvSpPr/>
              <p:nvPr/>
            </p:nvSpPr>
            <p:spPr>
              <a:xfrm>
                <a:off x="8466305" y="930776"/>
                <a:ext cx="60020" cy="5965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47" extrusionOk="0">
                    <a:moveTo>
                      <a:pt x="577" y="0"/>
                    </a:moveTo>
                    <a:cubicBezTo>
                      <a:pt x="259" y="0"/>
                      <a:pt x="1" y="258"/>
                      <a:pt x="1" y="570"/>
                    </a:cubicBezTo>
                    <a:cubicBezTo>
                      <a:pt x="1" y="889"/>
                      <a:pt x="259" y="1146"/>
                      <a:pt x="577" y="1146"/>
                    </a:cubicBezTo>
                    <a:cubicBezTo>
                      <a:pt x="896" y="1146"/>
                      <a:pt x="1154" y="889"/>
                      <a:pt x="1154" y="570"/>
                    </a:cubicBezTo>
                    <a:cubicBezTo>
                      <a:pt x="1154" y="258"/>
                      <a:pt x="896" y="0"/>
                      <a:pt x="577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572;p29">
                <a:extLst>
                  <a:ext uri="{FF2B5EF4-FFF2-40B4-BE49-F238E27FC236}">
                    <a16:creationId xmlns:a16="http://schemas.microsoft.com/office/drawing/2014/main" id="{764CB2BA-5A86-4DEB-B2FC-916DF15CF83F}"/>
                  </a:ext>
                </a:extLst>
              </p:cNvPr>
              <p:cNvSpPr/>
              <p:nvPr/>
            </p:nvSpPr>
            <p:spPr>
              <a:xfrm>
                <a:off x="7392148" y="703222"/>
                <a:ext cx="26837" cy="26526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10" extrusionOk="0">
                    <a:moveTo>
                      <a:pt x="258" y="1"/>
                    </a:moveTo>
                    <a:cubicBezTo>
                      <a:pt x="116" y="1"/>
                      <a:pt x="1" y="116"/>
                      <a:pt x="1" y="258"/>
                    </a:cubicBezTo>
                    <a:cubicBezTo>
                      <a:pt x="1" y="401"/>
                      <a:pt x="116" y="509"/>
                      <a:pt x="258" y="509"/>
                    </a:cubicBezTo>
                    <a:cubicBezTo>
                      <a:pt x="401" y="509"/>
                      <a:pt x="516" y="401"/>
                      <a:pt x="516" y="258"/>
                    </a:cubicBezTo>
                    <a:cubicBezTo>
                      <a:pt x="516" y="116"/>
                      <a:pt x="401" y="1"/>
                      <a:pt x="258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573;p29">
                <a:extLst>
                  <a:ext uri="{FF2B5EF4-FFF2-40B4-BE49-F238E27FC236}">
                    <a16:creationId xmlns:a16="http://schemas.microsoft.com/office/drawing/2014/main" id="{0AD15B6F-5E31-47B0-9BCB-3D2E94B3D5B9}"/>
                  </a:ext>
                </a:extLst>
              </p:cNvPr>
              <p:cNvSpPr/>
              <p:nvPr/>
            </p:nvSpPr>
            <p:spPr>
              <a:xfrm>
                <a:off x="6837853" y="301422"/>
                <a:ext cx="26889" cy="26474"/>
              </a:xfrm>
              <a:custGeom>
                <a:avLst/>
                <a:gdLst/>
                <a:ahLst/>
                <a:cxnLst/>
                <a:rect l="l" t="t" r="r" b="b"/>
                <a:pathLst>
                  <a:path w="517" h="509" extrusionOk="0">
                    <a:moveTo>
                      <a:pt x="258" y="0"/>
                    </a:moveTo>
                    <a:cubicBezTo>
                      <a:pt x="116" y="0"/>
                      <a:pt x="1" y="109"/>
                      <a:pt x="1" y="251"/>
                    </a:cubicBezTo>
                    <a:cubicBezTo>
                      <a:pt x="1" y="393"/>
                      <a:pt x="116" y="509"/>
                      <a:pt x="258" y="509"/>
                    </a:cubicBezTo>
                    <a:cubicBezTo>
                      <a:pt x="401" y="509"/>
                      <a:pt x="516" y="393"/>
                      <a:pt x="516" y="251"/>
                    </a:cubicBezTo>
                    <a:cubicBezTo>
                      <a:pt x="516" y="109"/>
                      <a:pt x="401" y="0"/>
                      <a:pt x="258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8" name="Google Shape;553;p29">
            <a:extLst>
              <a:ext uri="{FF2B5EF4-FFF2-40B4-BE49-F238E27FC236}">
                <a16:creationId xmlns:a16="http://schemas.microsoft.com/office/drawing/2014/main" id="{DE537F2B-4537-4BCA-8D61-388059EB7FBB}"/>
              </a:ext>
            </a:extLst>
          </p:cNvPr>
          <p:cNvGrpSpPr/>
          <p:nvPr/>
        </p:nvGrpSpPr>
        <p:grpSpPr>
          <a:xfrm>
            <a:off x="-1061339" y="-41923"/>
            <a:ext cx="2012716" cy="2405581"/>
            <a:chOff x="6837853" y="301422"/>
            <a:chExt cx="2012716" cy="2405581"/>
          </a:xfrm>
        </p:grpSpPr>
        <p:sp>
          <p:nvSpPr>
            <p:cNvPr id="59" name="Google Shape;554;p29">
              <a:extLst>
                <a:ext uri="{FF2B5EF4-FFF2-40B4-BE49-F238E27FC236}">
                  <a16:creationId xmlns:a16="http://schemas.microsoft.com/office/drawing/2014/main" id="{677D7AD6-D818-4F2C-AD91-6281C724FB24}"/>
                </a:ext>
              </a:extLst>
            </p:cNvPr>
            <p:cNvSpPr/>
            <p:nvPr/>
          </p:nvSpPr>
          <p:spPr>
            <a:xfrm>
              <a:off x="7199547" y="372318"/>
              <a:ext cx="103032" cy="155985"/>
            </a:xfrm>
            <a:custGeom>
              <a:avLst/>
              <a:gdLst/>
              <a:ahLst/>
              <a:cxnLst/>
              <a:rect l="l" t="t" r="r" b="b"/>
              <a:pathLst>
                <a:path w="1981" h="2999" extrusionOk="0">
                  <a:moveTo>
                    <a:pt x="1981" y="1940"/>
                  </a:moveTo>
                  <a:cubicBezTo>
                    <a:pt x="1981" y="1940"/>
                    <a:pt x="923" y="523"/>
                    <a:pt x="889" y="1"/>
                  </a:cubicBezTo>
                  <a:lnTo>
                    <a:pt x="82" y="62"/>
                  </a:lnTo>
                  <a:cubicBezTo>
                    <a:pt x="0" y="1201"/>
                    <a:pt x="502" y="2307"/>
                    <a:pt x="1404" y="2999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55;p29">
              <a:extLst>
                <a:ext uri="{FF2B5EF4-FFF2-40B4-BE49-F238E27FC236}">
                  <a16:creationId xmlns:a16="http://schemas.microsoft.com/office/drawing/2014/main" id="{B5EEFF4C-69CA-465E-91FC-DC3C4C841DC8}"/>
                </a:ext>
              </a:extLst>
            </p:cNvPr>
            <p:cNvSpPr/>
            <p:nvPr/>
          </p:nvSpPr>
          <p:spPr>
            <a:xfrm>
              <a:off x="8438478" y="1989803"/>
              <a:ext cx="116086" cy="178871"/>
            </a:xfrm>
            <a:custGeom>
              <a:avLst/>
              <a:gdLst/>
              <a:ahLst/>
              <a:cxnLst/>
              <a:rect l="l" t="t" r="r" b="b"/>
              <a:pathLst>
                <a:path w="2232" h="3439" extrusionOk="0">
                  <a:moveTo>
                    <a:pt x="1486" y="3073"/>
                  </a:moveTo>
                  <a:cubicBezTo>
                    <a:pt x="1486" y="3073"/>
                    <a:pt x="1825" y="1065"/>
                    <a:pt x="2232" y="624"/>
                  </a:cubicBezTo>
                  <a:lnTo>
                    <a:pt x="1540" y="0"/>
                  </a:lnTo>
                  <a:cubicBezTo>
                    <a:pt x="529" y="841"/>
                    <a:pt x="0" y="2130"/>
                    <a:pt x="143" y="3439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556;p29">
              <a:extLst>
                <a:ext uri="{FF2B5EF4-FFF2-40B4-BE49-F238E27FC236}">
                  <a16:creationId xmlns:a16="http://schemas.microsoft.com/office/drawing/2014/main" id="{9CFF6EF5-438D-40BF-886F-D9ED9452E4F2}"/>
                </a:ext>
              </a:extLst>
            </p:cNvPr>
            <p:cNvSpPr/>
            <p:nvPr/>
          </p:nvSpPr>
          <p:spPr>
            <a:xfrm>
              <a:off x="8440246" y="301425"/>
              <a:ext cx="147500" cy="163735"/>
            </a:xfrm>
            <a:custGeom>
              <a:avLst/>
              <a:gdLst/>
              <a:ahLst/>
              <a:cxnLst/>
              <a:rect l="l" t="t" r="r" b="b"/>
              <a:pathLst>
                <a:path w="2836" h="3148" extrusionOk="0">
                  <a:moveTo>
                    <a:pt x="1458" y="3114"/>
                  </a:moveTo>
                  <a:cubicBezTo>
                    <a:pt x="1458" y="3114"/>
                    <a:pt x="2306" y="1153"/>
                    <a:pt x="2835" y="808"/>
                  </a:cubicBezTo>
                  <a:lnTo>
                    <a:pt x="2286" y="0"/>
                  </a:lnTo>
                  <a:cubicBezTo>
                    <a:pt x="1045" y="597"/>
                    <a:pt x="183" y="1784"/>
                    <a:pt x="0" y="3147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557;p29">
              <a:extLst>
                <a:ext uri="{FF2B5EF4-FFF2-40B4-BE49-F238E27FC236}">
                  <a16:creationId xmlns:a16="http://schemas.microsoft.com/office/drawing/2014/main" id="{E7876297-0229-4B25-A255-85E8B1F8DFB0}"/>
                </a:ext>
              </a:extLst>
            </p:cNvPr>
            <p:cNvSpPr/>
            <p:nvPr/>
          </p:nvSpPr>
          <p:spPr>
            <a:xfrm>
              <a:off x="8709410" y="2233533"/>
              <a:ext cx="65637" cy="84364"/>
            </a:xfrm>
            <a:custGeom>
              <a:avLst/>
              <a:gdLst/>
              <a:ahLst/>
              <a:cxnLst/>
              <a:rect l="l" t="t" r="r" b="b"/>
              <a:pathLst>
                <a:path w="1262" h="1622" extrusionOk="0">
                  <a:moveTo>
                    <a:pt x="563" y="82"/>
                  </a:moveTo>
                  <a:cubicBezTo>
                    <a:pt x="563" y="82"/>
                    <a:pt x="237" y="1066"/>
                    <a:pt x="0" y="1256"/>
                  </a:cubicBezTo>
                  <a:lnTo>
                    <a:pt x="305" y="1622"/>
                  </a:lnTo>
                  <a:cubicBezTo>
                    <a:pt x="875" y="1276"/>
                    <a:pt x="1234" y="665"/>
                    <a:pt x="1262" y="1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558;p29">
              <a:extLst>
                <a:ext uri="{FF2B5EF4-FFF2-40B4-BE49-F238E27FC236}">
                  <a16:creationId xmlns:a16="http://schemas.microsoft.com/office/drawing/2014/main" id="{203D28FB-547D-49FD-AF3C-AA3D9C4D1647}"/>
                </a:ext>
              </a:extLst>
            </p:cNvPr>
            <p:cNvSpPr/>
            <p:nvPr/>
          </p:nvSpPr>
          <p:spPr>
            <a:xfrm>
              <a:off x="8662807" y="721582"/>
              <a:ext cx="164820" cy="236761"/>
            </a:xfrm>
            <a:custGeom>
              <a:avLst/>
              <a:gdLst/>
              <a:ahLst/>
              <a:cxnLst/>
              <a:rect l="l" t="t" r="r" b="b"/>
              <a:pathLst>
                <a:path w="3169" h="4552" extrusionOk="0">
                  <a:moveTo>
                    <a:pt x="1" y="1540"/>
                  </a:moveTo>
                  <a:cubicBezTo>
                    <a:pt x="1" y="1540"/>
                    <a:pt x="1459" y="3771"/>
                    <a:pt x="1445" y="4551"/>
                  </a:cubicBezTo>
                  <a:lnTo>
                    <a:pt x="2666" y="4545"/>
                  </a:lnTo>
                  <a:cubicBezTo>
                    <a:pt x="2666" y="4545"/>
                    <a:pt x="3168" y="1974"/>
                    <a:pt x="964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559;p29">
              <a:extLst>
                <a:ext uri="{FF2B5EF4-FFF2-40B4-BE49-F238E27FC236}">
                  <a16:creationId xmlns:a16="http://schemas.microsoft.com/office/drawing/2014/main" id="{1EA0692A-1593-4884-ABD5-0263068E872A}"/>
                </a:ext>
              </a:extLst>
            </p:cNvPr>
            <p:cNvSpPr/>
            <p:nvPr/>
          </p:nvSpPr>
          <p:spPr>
            <a:xfrm>
              <a:off x="8273027" y="1427808"/>
              <a:ext cx="204971" cy="339434"/>
            </a:xfrm>
            <a:custGeom>
              <a:avLst/>
              <a:gdLst/>
              <a:ahLst/>
              <a:cxnLst/>
              <a:rect l="l" t="t" r="r" b="b"/>
              <a:pathLst>
                <a:path w="3941" h="6526" extrusionOk="0">
                  <a:moveTo>
                    <a:pt x="0" y="1622"/>
                  </a:moveTo>
                  <a:cubicBezTo>
                    <a:pt x="0" y="1622"/>
                    <a:pt x="1031" y="5067"/>
                    <a:pt x="726" y="6078"/>
                  </a:cubicBezTo>
                  <a:lnTo>
                    <a:pt x="2306" y="6525"/>
                  </a:lnTo>
                  <a:cubicBezTo>
                    <a:pt x="2306" y="6525"/>
                    <a:pt x="3941" y="3392"/>
                    <a:pt x="1838" y="1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560;p29">
              <a:extLst>
                <a:ext uri="{FF2B5EF4-FFF2-40B4-BE49-F238E27FC236}">
                  <a16:creationId xmlns:a16="http://schemas.microsoft.com/office/drawing/2014/main" id="{572E61BF-5571-40DF-ADFF-070D73F83370}"/>
                </a:ext>
              </a:extLst>
            </p:cNvPr>
            <p:cNvSpPr/>
            <p:nvPr/>
          </p:nvSpPr>
          <p:spPr>
            <a:xfrm>
              <a:off x="7585478" y="821394"/>
              <a:ext cx="152077" cy="111515"/>
            </a:xfrm>
            <a:custGeom>
              <a:avLst/>
              <a:gdLst/>
              <a:ahLst/>
              <a:cxnLst/>
              <a:rect l="l" t="t" r="r" b="b"/>
              <a:pathLst>
                <a:path w="2924" h="2144" extrusionOk="0">
                  <a:moveTo>
                    <a:pt x="1784" y="1"/>
                  </a:moveTo>
                  <a:cubicBezTo>
                    <a:pt x="1784" y="1"/>
                    <a:pt x="509" y="1249"/>
                    <a:pt x="0" y="1350"/>
                  </a:cubicBezTo>
                  <a:lnTo>
                    <a:pt x="170" y="2144"/>
                  </a:lnTo>
                  <a:cubicBezTo>
                    <a:pt x="1316" y="2069"/>
                    <a:pt x="2354" y="1425"/>
                    <a:pt x="2924" y="428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561;p29">
              <a:extLst>
                <a:ext uri="{FF2B5EF4-FFF2-40B4-BE49-F238E27FC236}">
                  <a16:creationId xmlns:a16="http://schemas.microsoft.com/office/drawing/2014/main" id="{B2E0EC06-31BA-4DF2-9A9C-61C6140E3FA6}"/>
                </a:ext>
              </a:extLst>
            </p:cNvPr>
            <p:cNvSpPr/>
            <p:nvPr/>
          </p:nvSpPr>
          <p:spPr>
            <a:xfrm>
              <a:off x="8676590" y="1487102"/>
              <a:ext cx="50502" cy="50504"/>
            </a:xfrm>
            <a:custGeom>
              <a:avLst/>
              <a:gdLst/>
              <a:ahLst/>
              <a:cxnLst/>
              <a:rect l="l" t="t" r="r" b="b"/>
              <a:pathLst>
                <a:path w="971" h="971" extrusionOk="0">
                  <a:moveTo>
                    <a:pt x="489" y="0"/>
                  </a:moveTo>
                  <a:cubicBezTo>
                    <a:pt x="217" y="0"/>
                    <a:pt x="0" y="217"/>
                    <a:pt x="0" y="482"/>
                  </a:cubicBezTo>
                  <a:cubicBezTo>
                    <a:pt x="0" y="753"/>
                    <a:pt x="217" y="970"/>
                    <a:pt x="489" y="970"/>
                  </a:cubicBezTo>
                  <a:cubicBezTo>
                    <a:pt x="753" y="970"/>
                    <a:pt x="970" y="753"/>
                    <a:pt x="970" y="482"/>
                  </a:cubicBezTo>
                  <a:cubicBezTo>
                    <a:pt x="970" y="217"/>
                    <a:pt x="753" y="0"/>
                    <a:pt x="489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562;p29">
              <a:extLst>
                <a:ext uri="{FF2B5EF4-FFF2-40B4-BE49-F238E27FC236}">
                  <a16:creationId xmlns:a16="http://schemas.microsoft.com/office/drawing/2014/main" id="{436B4A5A-B331-4C75-AEEB-748A31993CC9}"/>
                </a:ext>
              </a:extLst>
            </p:cNvPr>
            <p:cNvSpPr/>
            <p:nvPr/>
          </p:nvSpPr>
          <p:spPr>
            <a:xfrm>
              <a:off x="8262781" y="1188654"/>
              <a:ext cx="42752" cy="42390"/>
            </a:xfrm>
            <a:custGeom>
              <a:avLst/>
              <a:gdLst/>
              <a:ahLst/>
              <a:cxnLst/>
              <a:rect l="l" t="t" r="r" b="b"/>
              <a:pathLst>
                <a:path w="822" h="815" extrusionOk="0">
                  <a:moveTo>
                    <a:pt x="407" y="0"/>
                  </a:moveTo>
                  <a:cubicBezTo>
                    <a:pt x="184" y="0"/>
                    <a:pt x="1" y="183"/>
                    <a:pt x="1" y="407"/>
                  </a:cubicBezTo>
                  <a:cubicBezTo>
                    <a:pt x="1" y="631"/>
                    <a:pt x="184" y="814"/>
                    <a:pt x="407" y="814"/>
                  </a:cubicBezTo>
                  <a:cubicBezTo>
                    <a:pt x="638" y="814"/>
                    <a:pt x="821" y="631"/>
                    <a:pt x="821" y="407"/>
                  </a:cubicBezTo>
                  <a:cubicBezTo>
                    <a:pt x="821" y="183"/>
                    <a:pt x="638" y="0"/>
                    <a:pt x="407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63;p29">
              <a:extLst>
                <a:ext uri="{FF2B5EF4-FFF2-40B4-BE49-F238E27FC236}">
                  <a16:creationId xmlns:a16="http://schemas.microsoft.com/office/drawing/2014/main" id="{50023C84-8A0D-48DC-94CF-A2943DBAF377}"/>
                </a:ext>
              </a:extLst>
            </p:cNvPr>
            <p:cNvSpPr/>
            <p:nvPr/>
          </p:nvSpPr>
          <p:spPr>
            <a:xfrm>
              <a:off x="7902232" y="1159371"/>
              <a:ext cx="26525" cy="26838"/>
            </a:xfrm>
            <a:custGeom>
              <a:avLst/>
              <a:gdLst/>
              <a:ahLst/>
              <a:cxnLst/>
              <a:rect l="l" t="t" r="r" b="b"/>
              <a:pathLst>
                <a:path w="510" h="516" extrusionOk="0">
                  <a:moveTo>
                    <a:pt x="259" y="0"/>
                  </a:moveTo>
                  <a:cubicBezTo>
                    <a:pt x="116" y="0"/>
                    <a:pt x="1" y="116"/>
                    <a:pt x="1" y="258"/>
                  </a:cubicBezTo>
                  <a:cubicBezTo>
                    <a:pt x="1" y="400"/>
                    <a:pt x="116" y="516"/>
                    <a:pt x="259" y="516"/>
                  </a:cubicBezTo>
                  <a:cubicBezTo>
                    <a:pt x="394" y="516"/>
                    <a:pt x="510" y="400"/>
                    <a:pt x="510" y="258"/>
                  </a:cubicBezTo>
                  <a:cubicBezTo>
                    <a:pt x="510" y="116"/>
                    <a:pt x="394" y="0"/>
                    <a:pt x="259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oogle Shape;564;p29">
              <a:extLst>
                <a:ext uri="{FF2B5EF4-FFF2-40B4-BE49-F238E27FC236}">
                  <a16:creationId xmlns:a16="http://schemas.microsoft.com/office/drawing/2014/main" id="{1F4ED896-1D95-4B08-87D3-4D3AC4F9AFE6}"/>
                </a:ext>
              </a:extLst>
            </p:cNvPr>
            <p:cNvGrpSpPr/>
            <p:nvPr/>
          </p:nvGrpSpPr>
          <p:grpSpPr>
            <a:xfrm>
              <a:off x="6837853" y="301422"/>
              <a:ext cx="2012716" cy="2405581"/>
              <a:chOff x="6837853" y="301422"/>
              <a:chExt cx="2012716" cy="2405581"/>
            </a:xfrm>
          </p:grpSpPr>
          <p:sp>
            <p:nvSpPr>
              <p:cNvPr id="70" name="Google Shape;565;p29">
                <a:extLst>
                  <a:ext uri="{FF2B5EF4-FFF2-40B4-BE49-F238E27FC236}">
                    <a16:creationId xmlns:a16="http://schemas.microsoft.com/office/drawing/2014/main" id="{0FFEB9A9-04A7-48D1-9F95-58660DCAC56F}"/>
                  </a:ext>
                </a:extLst>
              </p:cNvPr>
              <p:cNvSpPr/>
              <p:nvPr/>
            </p:nvSpPr>
            <p:spPr>
              <a:xfrm>
                <a:off x="8527003" y="1152298"/>
                <a:ext cx="160919" cy="215228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4138" extrusionOk="0">
                    <a:moveTo>
                      <a:pt x="1330" y="252"/>
                    </a:moveTo>
                    <a:cubicBezTo>
                      <a:pt x="1330" y="252"/>
                      <a:pt x="591" y="2748"/>
                      <a:pt x="1" y="3236"/>
                    </a:cubicBezTo>
                    <a:lnTo>
                      <a:pt x="781" y="4138"/>
                    </a:lnTo>
                    <a:cubicBezTo>
                      <a:pt x="781" y="4138"/>
                      <a:pt x="3019" y="2890"/>
                      <a:pt x="3093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566;p29">
                <a:extLst>
                  <a:ext uri="{FF2B5EF4-FFF2-40B4-BE49-F238E27FC236}">
                    <a16:creationId xmlns:a16="http://schemas.microsoft.com/office/drawing/2014/main" id="{81E40231-0943-431C-BBDF-00947FC9BFBA}"/>
                  </a:ext>
                </a:extLst>
              </p:cNvPr>
              <p:cNvSpPr/>
              <p:nvPr/>
            </p:nvSpPr>
            <p:spPr>
              <a:xfrm>
                <a:off x="7705418" y="516237"/>
                <a:ext cx="93514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3094" extrusionOk="0">
                    <a:moveTo>
                      <a:pt x="1370" y="2653"/>
                    </a:moveTo>
                    <a:cubicBezTo>
                      <a:pt x="1370" y="2653"/>
                      <a:pt x="1479" y="889"/>
                      <a:pt x="1798" y="476"/>
                    </a:cubicBezTo>
                    <a:lnTo>
                      <a:pt x="1140" y="1"/>
                    </a:lnTo>
                    <a:cubicBezTo>
                      <a:pt x="339" y="815"/>
                      <a:pt x="0" y="1975"/>
                      <a:pt x="238" y="3094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567;p29">
                <a:extLst>
                  <a:ext uri="{FF2B5EF4-FFF2-40B4-BE49-F238E27FC236}">
                    <a16:creationId xmlns:a16="http://schemas.microsoft.com/office/drawing/2014/main" id="{AC204CD7-808D-4FF9-8215-AB09C0AFC663}"/>
                  </a:ext>
                </a:extLst>
              </p:cNvPr>
              <p:cNvSpPr/>
              <p:nvPr/>
            </p:nvSpPr>
            <p:spPr>
              <a:xfrm>
                <a:off x="6864756" y="730178"/>
                <a:ext cx="184531" cy="293923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5651" extrusionOk="0">
                    <a:moveTo>
                      <a:pt x="2768" y="4857"/>
                    </a:moveTo>
                    <a:cubicBezTo>
                      <a:pt x="2768" y="4857"/>
                      <a:pt x="2978" y="1629"/>
                      <a:pt x="3548" y="876"/>
                    </a:cubicBezTo>
                    <a:lnTo>
                      <a:pt x="2361" y="1"/>
                    </a:lnTo>
                    <a:cubicBezTo>
                      <a:pt x="2361" y="1"/>
                      <a:pt x="1" y="2131"/>
                      <a:pt x="706" y="565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568;p29">
                <a:extLst>
                  <a:ext uri="{FF2B5EF4-FFF2-40B4-BE49-F238E27FC236}">
                    <a16:creationId xmlns:a16="http://schemas.microsoft.com/office/drawing/2014/main" id="{C25211B6-81CE-41E1-8F5A-5F8960C983BA}"/>
                  </a:ext>
                </a:extLst>
              </p:cNvPr>
              <p:cNvSpPr/>
              <p:nvPr/>
            </p:nvSpPr>
            <p:spPr>
              <a:xfrm>
                <a:off x="8478319" y="2545400"/>
                <a:ext cx="79055" cy="161603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3107" extrusionOk="0">
                    <a:moveTo>
                      <a:pt x="1411" y="2530"/>
                    </a:moveTo>
                    <a:cubicBezTo>
                      <a:pt x="1411" y="2530"/>
                      <a:pt x="1276" y="814"/>
                      <a:pt x="1520" y="373"/>
                    </a:cubicBezTo>
                    <a:lnTo>
                      <a:pt x="828" y="0"/>
                    </a:lnTo>
                    <a:cubicBezTo>
                      <a:pt x="170" y="896"/>
                      <a:pt x="1" y="2062"/>
                      <a:pt x="387" y="3107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569;p29">
                <a:extLst>
                  <a:ext uri="{FF2B5EF4-FFF2-40B4-BE49-F238E27FC236}">
                    <a16:creationId xmlns:a16="http://schemas.microsoft.com/office/drawing/2014/main" id="{06DA95DF-B343-4C16-8195-E7666870A870}"/>
                  </a:ext>
                </a:extLst>
              </p:cNvPr>
              <p:cNvSpPr/>
              <p:nvPr/>
            </p:nvSpPr>
            <p:spPr>
              <a:xfrm>
                <a:off x="8777494" y="1789399"/>
                <a:ext cx="31778" cy="31832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12" extrusionOk="0">
                    <a:moveTo>
                      <a:pt x="305" y="1"/>
                    </a:moveTo>
                    <a:cubicBezTo>
                      <a:pt x="136" y="1"/>
                      <a:pt x="0" y="136"/>
                      <a:pt x="0" y="306"/>
                    </a:cubicBezTo>
                    <a:cubicBezTo>
                      <a:pt x="0" y="475"/>
                      <a:pt x="136" y="611"/>
                      <a:pt x="305" y="611"/>
                    </a:cubicBezTo>
                    <a:cubicBezTo>
                      <a:pt x="475" y="611"/>
                      <a:pt x="610" y="475"/>
                      <a:pt x="610" y="306"/>
                    </a:cubicBezTo>
                    <a:cubicBezTo>
                      <a:pt x="610" y="136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570;p29">
                <a:extLst>
                  <a:ext uri="{FF2B5EF4-FFF2-40B4-BE49-F238E27FC236}">
                    <a16:creationId xmlns:a16="http://schemas.microsoft.com/office/drawing/2014/main" id="{49384DA2-01C0-4265-A926-55E7D67A2FA6}"/>
                  </a:ext>
                </a:extLst>
              </p:cNvPr>
              <p:cNvSpPr/>
              <p:nvPr/>
            </p:nvSpPr>
            <p:spPr>
              <a:xfrm>
                <a:off x="8807817" y="532152"/>
                <a:ext cx="42752" cy="4239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5" extrusionOk="0">
                    <a:moveTo>
                      <a:pt x="414" y="0"/>
                    </a:moveTo>
                    <a:cubicBezTo>
                      <a:pt x="183" y="0"/>
                      <a:pt x="0" y="183"/>
                      <a:pt x="0" y="407"/>
                    </a:cubicBezTo>
                    <a:cubicBezTo>
                      <a:pt x="0" y="638"/>
                      <a:pt x="183" y="814"/>
                      <a:pt x="414" y="814"/>
                    </a:cubicBezTo>
                    <a:cubicBezTo>
                      <a:pt x="638" y="814"/>
                      <a:pt x="821" y="638"/>
                      <a:pt x="821" y="407"/>
                    </a:cubicBezTo>
                    <a:cubicBezTo>
                      <a:pt x="821" y="183"/>
                      <a:pt x="638" y="0"/>
                      <a:pt x="414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571;p29">
                <a:extLst>
                  <a:ext uri="{FF2B5EF4-FFF2-40B4-BE49-F238E27FC236}">
                    <a16:creationId xmlns:a16="http://schemas.microsoft.com/office/drawing/2014/main" id="{54E9D1AD-8D7C-45DB-87D3-203AF775B4CB}"/>
                  </a:ext>
                </a:extLst>
              </p:cNvPr>
              <p:cNvSpPr/>
              <p:nvPr/>
            </p:nvSpPr>
            <p:spPr>
              <a:xfrm>
                <a:off x="8466305" y="930776"/>
                <a:ext cx="60020" cy="5965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47" extrusionOk="0">
                    <a:moveTo>
                      <a:pt x="577" y="0"/>
                    </a:moveTo>
                    <a:cubicBezTo>
                      <a:pt x="259" y="0"/>
                      <a:pt x="1" y="258"/>
                      <a:pt x="1" y="570"/>
                    </a:cubicBezTo>
                    <a:cubicBezTo>
                      <a:pt x="1" y="889"/>
                      <a:pt x="259" y="1146"/>
                      <a:pt x="577" y="1146"/>
                    </a:cubicBezTo>
                    <a:cubicBezTo>
                      <a:pt x="896" y="1146"/>
                      <a:pt x="1154" y="889"/>
                      <a:pt x="1154" y="570"/>
                    </a:cubicBezTo>
                    <a:cubicBezTo>
                      <a:pt x="1154" y="258"/>
                      <a:pt x="896" y="0"/>
                      <a:pt x="577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572;p29">
                <a:extLst>
                  <a:ext uri="{FF2B5EF4-FFF2-40B4-BE49-F238E27FC236}">
                    <a16:creationId xmlns:a16="http://schemas.microsoft.com/office/drawing/2014/main" id="{C66A1FA7-E716-4B2F-ADD0-1AF3F3E50294}"/>
                  </a:ext>
                </a:extLst>
              </p:cNvPr>
              <p:cNvSpPr/>
              <p:nvPr/>
            </p:nvSpPr>
            <p:spPr>
              <a:xfrm>
                <a:off x="7392148" y="703222"/>
                <a:ext cx="26837" cy="26526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10" extrusionOk="0">
                    <a:moveTo>
                      <a:pt x="258" y="1"/>
                    </a:moveTo>
                    <a:cubicBezTo>
                      <a:pt x="116" y="1"/>
                      <a:pt x="1" y="116"/>
                      <a:pt x="1" y="258"/>
                    </a:cubicBezTo>
                    <a:cubicBezTo>
                      <a:pt x="1" y="401"/>
                      <a:pt x="116" y="509"/>
                      <a:pt x="258" y="509"/>
                    </a:cubicBezTo>
                    <a:cubicBezTo>
                      <a:pt x="401" y="509"/>
                      <a:pt x="516" y="401"/>
                      <a:pt x="516" y="258"/>
                    </a:cubicBezTo>
                    <a:cubicBezTo>
                      <a:pt x="516" y="116"/>
                      <a:pt x="401" y="1"/>
                      <a:pt x="258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573;p29">
                <a:extLst>
                  <a:ext uri="{FF2B5EF4-FFF2-40B4-BE49-F238E27FC236}">
                    <a16:creationId xmlns:a16="http://schemas.microsoft.com/office/drawing/2014/main" id="{52231983-0FA6-4369-9FAD-21AA67F7BA13}"/>
                  </a:ext>
                </a:extLst>
              </p:cNvPr>
              <p:cNvSpPr/>
              <p:nvPr/>
            </p:nvSpPr>
            <p:spPr>
              <a:xfrm>
                <a:off x="6837853" y="301422"/>
                <a:ext cx="26889" cy="26474"/>
              </a:xfrm>
              <a:custGeom>
                <a:avLst/>
                <a:gdLst/>
                <a:ahLst/>
                <a:cxnLst/>
                <a:rect l="l" t="t" r="r" b="b"/>
                <a:pathLst>
                  <a:path w="517" h="509" extrusionOk="0">
                    <a:moveTo>
                      <a:pt x="258" y="0"/>
                    </a:moveTo>
                    <a:cubicBezTo>
                      <a:pt x="116" y="0"/>
                      <a:pt x="1" y="109"/>
                      <a:pt x="1" y="251"/>
                    </a:cubicBezTo>
                    <a:cubicBezTo>
                      <a:pt x="1" y="393"/>
                      <a:pt x="116" y="509"/>
                      <a:pt x="258" y="509"/>
                    </a:cubicBezTo>
                    <a:cubicBezTo>
                      <a:pt x="401" y="509"/>
                      <a:pt x="516" y="393"/>
                      <a:pt x="516" y="251"/>
                    </a:cubicBezTo>
                    <a:cubicBezTo>
                      <a:pt x="516" y="109"/>
                      <a:pt x="401" y="0"/>
                      <a:pt x="258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oogle Shape;553;p29">
            <a:extLst>
              <a:ext uri="{FF2B5EF4-FFF2-40B4-BE49-F238E27FC236}">
                <a16:creationId xmlns:a16="http://schemas.microsoft.com/office/drawing/2014/main" id="{7513D2F8-DACC-4AD9-A8F2-78C797F3191C}"/>
              </a:ext>
            </a:extLst>
          </p:cNvPr>
          <p:cNvGrpSpPr/>
          <p:nvPr/>
        </p:nvGrpSpPr>
        <p:grpSpPr>
          <a:xfrm>
            <a:off x="10294094" y="-133650"/>
            <a:ext cx="2012716" cy="2405581"/>
            <a:chOff x="6837853" y="301422"/>
            <a:chExt cx="2012716" cy="2405581"/>
          </a:xfrm>
        </p:grpSpPr>
        <p:sp>
          <p:nvSpPr>
            <p:cNvPr id="80" name="Google Shape;554;p29">
              <a:extLst>
                <a:ext uri="{FF2B5EF4-FFF2-40B4-BE49-F238E27FC236}">
                  <a16:creationId xmlns:a16="http://schemas.microsoft.com/office/drawing/2014/main" id="{4827084E-838D-464D-91C7-1424A20A359A}"/>
                </a:ext>
              </a:extLst>
            </p:cNvPr>
            <p:cNvSpPr/>
            <p:nvPr/>
          </p:nvSpPr>
          <p:spPr>
            <a:xfrm>
              <a:off x="7199547" y="372318"/>
              <a:ext cx="103032" cy="155985"/>
            </a:xfrm>
            <a:custGeom>
              <a:avLst/>
              <a:gdLst/>
              <a:ahLst/>
              <a:cxnLst/>
              <a:rect l="l" t="t" r="r" b="b"/>
              <a:pathLst>
                <a:path w="1981" h="2999" extrusionOk="0">
                  <a:moveTo>
                    <a:pt x="1981" y="1940"/>
                  </a:moveTo>
                  <a:cubicBezTo>
                    <a:pt x="1981" y="1940"/>
                    <a:pt x="923" y="523"/>
                    <a:pt x="889" y="1"/>
                  </a:cubicBezTo>
                  <a:lnTo>
                    <a:pt x="82" y="62"/>
                  </a:lnTo>
                  <a:cubicBezTo>
                    <a:pt x="0" y="1201"/>
                    <a:pt x="502" y="2307"/>
                    <a:pt x="1404" y="2999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55;p29">
              <a:extLst>
                <a:ext uri="{FF2B5EF4-FFF2-40B4-BE49-F238E27FC236}">
                  <a16:creationId xmlns:a16="http://schemas.microsoft.com/office/drawing/2014/main" id="{0D55E292-6E1F-44AD-8107-50A113E30306}"/>
                </a:ext>
              </a:extLst>
            </p:cNvPr>
            <p:cNvSpPr/>
            <p:nvPr/>
          </p:nvSpPr>
          <p:spPr>
            <a:xfrm>
              <a:off x="8438478" y="1989803"/>
              <a:ext cx="116086" cy="178871"/>
            </a:xfrm>
            <a:custGeom>
              <a:avLst/>
              <a:gdLst/>
              <a:ahLst/>
              <a:cxnLst/>
              <a:rect l="l" t="t" r="r" b="b"/>
              <a:pathLst>
                <a:path w="2232" h="3439" extrusionOk="0">
                  <a:moveTo>
                    <a:pt x="1486" y="3073"/>
                  </a:moveTo>
                  <a:cubicBezTo>
                    <a:pt x="1486" y="3073"/>
                    <a:pt x="1825" y="1065"/>
                    <a:pt x="2232" y="624"/>
                  </a:cubicBezTo>
                  <a:lnTo>
                    <a:pt x="1540" y="0"/>
                  </a:lnTo>
                  <a:cubicBezTo>
                    <a:pt x="529" y="841"/>
                    <a:pt x="0" y="2130"/>
                    <a:pt x="143" y="3439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56;p29">
              <a:extLst>
                <a:ext uri="{FF2B5EF4-FFF2-40B4-BE49-F238E27FC236}">
                  <a16:creationId xmlns:a16="http://schemas.microsoft.com/office/drawing/2014/main" id="{3E521889-9782-4C09-8A98-0996CEEEC4BE}"/>
                </a:ext>
              </a:extLst>
            </p:cNvPr>
            <p:cNvSpPr/>
            <p:nvPr/>
          </p:nvSpPr>
          <p:spPr>
            <a:xfrm>
              <a:off x="8440246" y="301425"/>
              <a:ext cx="147500" cy="163735"/>
            </a:xfrm>
            <a:custGeom>
              <a:avLst/>
              <a:gdLst/>
              <a:ahLst/>
              <a:cxnLst/>
              <a:rect l="l" t="t" r="r" b="b"/>
              <a:pathLst>
                <a:path w="2836" h="3148" extrusionOk="0">
                  <a:moveTo>
                    <a:pt x="1458" y="3114"/>
                  </a:moveTo>
                  <a:cubicBezTo>
                    <a:pt x="1458" y="3114"/>
                    <a:pt x="2306" y="1153"/>
                    <a:pt x="2835" y="808"/>
                  </a:cubicBezTo>
                  <a:lnTo>
                    <a:pt x="2286" y="0"/>
                  </a:lnTo>
                  <a:cubicBezTo>
                    <a:pt x="1045" y="597"/>
                    <a:pt x="183" y="1784"/>
                    <a:pt x="0" y="3147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57;p29">
              <a:extLst>
                <a:ext uri="{FF2B5EF4-FFF2-40B4-BE49-F238E27FC236}">
                  <a16:creationId xmlns:a16="http://schemas.microsoft.com/office/drawing/2014/main" id="{05839D83-1CE2-4C6B-8FD8-9EC15B312CFA}"/>
                </a:ext>
              </a:extLst>
            </p:cNvPr>
            <p:cNvSpPr/>
            <p:nvPr/>
          </p:nvSpPr>
          <p:spPr>
            <a:xfrm>
              <a:off x="8709410" y="2233533"/>
              <a:ext cx="65637" cy="84364"/>
            </a:xfrm>
            <a:custGeom>
              <a:avLst/>
              <a:gdLst/>
              <a:ahLst/>
              <a:cxnLst/>
              <a:rect l="l" t="t" r="r" b="b"/>
              <a:pathLst>
                <a:path w="1262" h="1622" extrusionOk="0">
                  <a:moveTo>
                    <a:pt x="563" y="82"/>
                  </a:moveTo>
                  <a:cubicBezTo>
                    <a:pt x="563" y="82"/>
                    <a:pt x="237" y="1066"/>
                    <a:pt x="0" y="1256"/>
                  </a:cubicBezTo>
                  <a:lnTo>
                    <a:pt x="305" y="1622"/>
                  </a:lnTo>
                  <a:cubicBezTo>
                    <a:pt x="875" y="1276"/>
                    <a:pt x="1234" y="665"/>
                    <a:pt x="1262" y="1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558;p29">
              <a:extLst>
                <a:ext uri="{FF2B5EF4-FFF2-40B4-BE49-F238E27FC236}">
                  <a16:creationId xmlns:a16="http://schemas.microsoft.com/office/drawing/2014/main" id="{38297172-972F-4ADB-A6B9-D7F0480D1ABB}"/>
                </a:ext>
              </a:extLst>
            </p:cNvPr>
            <p:cNvSpPr/>
            <p:nvPr/>
          </p:nvSpPr>
          <p:spPr>
            <a:xfrm>
              <a:off x="8662807" y="721582"/>
              <a:ext cx="164820" cy="236761"/>
            </a:xfrm>
            <a:custGeom>
              <a:avLst/>
              <a:gdLst/>
              <a:ahLst/>
              <a:cxnLst/>
              <a:rect l="l" t="t" r="r" b="b"/>
              <a:pathLst>
                <a:path w="3169" h="4552" extrusionOk="0">
                  <a:moveTo>
                    <a:pt x="1" y="1540"/>
                  </a:moveTo>
                  <a:cubicBezTo>
                    <a:pt x="1" y="1540"/>
                    <a:pt x="1459" y="3771"/>
                    <a:pt x="1445" y="4551"/>
                  </a:cubicBezTo>
                  <a:lnTo>
                    <a:pt x="2666" y="4545"/>
                  </a:lnTo>
                  <a:cubicBezTo>
                    <a:pt x="2666" y="4545"/>
                    <a:pt x="3168" y="1974"/>
                    <a:pt x="964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559;p29">
              <a:extLst>
                <a:ext uri="{FF2B5EF4-FFF2-40B4-BE49-F238E27FC236}">
                  <a16:creationId xmlns:a16="http://schemas.microsoft.com/office/drawing/2014/main" id="{02875A51-273D-4474-91D7-5C573A53A779}"/>
                </a:ext>
              </a:extLst>
            </p:cNvPr>
            <p:cNvSpPr/>
            <p:nvPr/>
          </p:nvSpPr>
          <p:spPr>
            <a:xfrm>
              <a:off x="8273027" y="1427808"/>
              <a:ext cx="204971" cy="339434"/>
            </a:xfrm>
            <a:custGeom>
              <a:avLst/>
              <a:gdLst/>
              <a:ahLst/>
              <a:cxnLst/>
              <a:rect l="l" t="t" r="r" b="b"/>
              <a:pathLst>
                <a:path w="3941" h="6526" extrusionOk="0">
                  <a:moveTo>
                    <a:pt x="0" y="1622"/>
                  </a:moveTo>
                  <a:cubicBezTo>
                    <a:pt x="0" y="1622"/>
                    <a:pt x="1031" y="5067"/>
                    <a:pt x="726" y="6078"/>
                  </a:cubicBezTo>
                  <a:lnTo>
                    <a:pt x="2306" y="6525"/>
                  </a:lnTo>
                  <a:cubicBezTo>
                    <a:pt x="2306" y="6525"/>
                    <a:pt x="3941" y="3392"/>
                    <a:pt x="1838" y="1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560;p29">
              <a:extLst>
                <a:ext uri="{FF2B5EF4-FFF2-40B4-BE49-F238E27FC236}">
                  <a16:creationId xmlns:a16="http://schemas.microsoft.com/office/drawing/2014/main" id="{8989FB3D-002D-4F41-8CE6-BD9737A0AD07}"/>
                </a:ext>
              </a:extLst>
            </p:cNvPr>
            <p:cNvSpPr/>
            <p:nvPr/>
          </p:nvSpPr>
          <p:spPr>
            <a:xfrm>
              <a:off x="7585478" y="821394"/>
              <a:ext cx="152077" cy="111515"/>
            </a:xfrm>
            <a:custGeom>
              <a:avLst/>
              <a:gdLst/>
              <a:ahLst/>
              <a:cxnLst/>
              <a:rect l="l" t="t" r="r" b="b"/>
              <a:pathLst>
                <a:path w="2924" h="2144" extrusionOk="0">
                  <a:moveTo>
                    <a:pt x="1784" y="1"/>
                  </a:moveTo>
                  <a:cubicBezTo>
                    <a:pt x="1784" y="1"/>
                    <a:pt x="509" y="1249"/>
                    <a:pt x="0" y="1350"/>
                  </a:cubicBezTo>
                  <a:lnTo>
                    <a:pt x="170" y="2144"/>
                  </a:lnTo>
                  <a:cubicBezTo>
                    <a:pt x="1316" y="2069"/>
                    <a:pt x="2354" y="1425"/>
                    <a:pt x="2924" y="428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561;p29">
              <a:extLst>
                <a:ext uri="{FF2B5EF4-FFF2-40B4-BE49-F238E27FC236}">
                  <a16:creationId xmlns:a16="http://schemas.microsoft.com/office/drawing/2014/main" id="{3E0FB69B-6C80-4F54-8E47-B95BEFBEB7BE}"/>
                </a:ext>
              </a:extLst>
            </p:cNvPr>
            <p:cNvSpPr/>
            <p:nvPr/>
          </p:nvSpPr>
          <p:spPr>
            <a:xfrm>
              <a:off x="8676590" y="1487102"/>
              <a:ext cx="50502" cy="50504"/>
            </a:xfrm>
            <a:custGeom>
              <a:avLst/>
              <a:gdLst/>
              <a:ahLst/>
              <a:cxnLst/>
              <a:rect l="l" t="t" r="r" b="b"/>
              <a:pathLst>
                <a:path w="971" h="971" extrusionOk="0">
                  <a:moveTo>
                    <a:pt x="489" y="0"/>
                  </a:moveTo>
                  <a:cubicBezTo>
                    <a:pt x="217" y="0"/>
                    <a:pt x="0" y="217"/>
                    <a:pt x="0" y="482"/>
                  </a:cubicBezTo>
                  <a:cubicBezTo>
                    <a:pt x="0" y="753"/>
                    <a:pt x="217" y="970"/>
                    <a:pt x="489" y="970"/>
                  </a:cubicBezTo>
                  <a:cubicBezTo>
                    <a:pt x="753" y="970"/>
                    <a:pt x="970" y="753"/>
                    <a:pt x="970" y="482"/>
                  </a:cubicBezTo>
                  <a:cubicBezTo>
                    <a:pt x="970" y="217"/>
                    <a:pt x="753" y="0"/>
                    <a:pt x="489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562;p29">
              <a:extLst>
                <a:ext uri="{FF2B5EF4-FFF2-40B4-BE49-F238E27FC236}">
                  <a16:creationId xmlns:a16="http://schemas.microsoft.com/office/drawing/2014/main" id="{62D5FB3B-5FF8-404F-9F2E-99C219E988A0}"/>
                </a:ext>
              </a:extLst>
            </p:cNvPr>
            <p:cNvSpPr/>
            <p:nvPr/>
          </p:nvSpPr>
          <p:spPr>
            <a:xfrm>
              <a:off x="8262781" y="1188654"/>
              <a:ext cx="42752" cy="42390"/>
            </a:xfrm>
            <a:custGeom>
              <a:avLst/>
              <a:gdLst/>
              <a:ahLst/>
              <a:cxnLst/>
              <a:rect l="l" t="t" r="r" b="b"/>
              <a:pathLst>
                <a:path w="822" h="815" extrusionOk="0">
                  <a:moveTo>
                    <a:pt x="407" y="0"/>
                  </a:moveTo>
                  <a:cubicBezTo>
                    <a:pt x="184" y="0"/>
                    <a:pt x="1" y="183"/>
                    <a:pt x="1" y="407"/>
                  </a:cubicBezTo>
                  <a:cubicBezTo>
                    <a:pt x="1" y="631"/>
                    <a:pt x="184" y="814"/>
                    <a:pt x="407" y="814"/>
                  </a:cubicBezTo>
                  <a:cubicBezTo>
                    <a:pt x="638" y="814"/>
                    <a:pt x="821" y="631"/>
                    <a:pt x="821" y="407"/>
                  </a:cubicBezTo>
                  <a:cubicBezTo>
                    <a:pt x="821" y="183"/>
                    <a:pt x="638" y="0"/>
                    <a:pt x="407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563;p29">
              <a:extLst>
                <a:ext uri="{FF2B5EF4-FFF2-40B4-BE49-F238E27FC236}">
                  <a16:creationId xmlns:a16="http://schemas.microsoft.com/office/drawing/2014/main" id="{8C27ED80-8DC0-4C6F-8DBC-919DD2F0C574}"/>
                </a:ext>
              </a:extLst>
            </p:cNvPr>
            <p:cNvSpPr/>
            <p:nvPr/>
          </p:nvSpPr>
          <p:spPr>
            <a:xfrm>
              <a:off x="7902232" y="1159371"/>
              <a:ext cx="26525" cy="26838"/>
            </a:xfrm>
            <a:custGeom>
              <a:avLst/>
              <a:gdLst/>
              <a:ahLst/>
              <a:cxnLst/>
              <a:rect l="l" t="t" r="r" b="b"/>
              <a:pathLst>
                <a:path w="510" h="516" extrusionOk="0">
                  <a:moveTo>
                    <a:pt x="259" y="0"/>
                  </a:moveTo>
                  <a:cubicBezTo>
                    <a:pt x="116" y="0"/>
                    <a:pt x="1" y="116"/>
                    <a:pt x="1" y="258"/>
                  </a:cubicBezTo>
                  <a:cubicBezTo>
                    <a:pt x="1" y="400"/>
                    <a:pt x="116" y="516"/>
                    <a:pt x="259" y="516"/>
                  </a:cubicBezTo>
                  <a:cubicBezTo>
                    <a:pt x="394" y="516"/>
                    <a:pt x="510" y="400"/>
                    <a:pt x="510" y="258"/>
                  </a:cubicBezTo>
                  <a:cubicBezTo>
                    <a:pt x="510" y="116"/>
                    <a:pt x="394" y="0"/>
                    <a:pt x="259" y="0"/>
                  </a:cubicBezTo>
                  <a:close/>
                </a:path>
              </a:pathLst>
            </a:custGeom>
            <a:solidFill>
              <a:srgbClr val="CC1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oogle Shape;564;p29">
              <a:extLst>
                <a:ext uri="{FF2B5EF4-FFF2-40B4-BE49-F238E27FC236}">
                  <a16:creationId xmlns:a16="http://schemas.microsoft.com/office/drawing/2014/main" id="{3389B97D-213F-4E1C-AC0C-3A1DFA5400B2}"/>
                </a:ext>
              </a:extLst>
            </p:cNvPr>
            <p:cNvGrpSpPr/>
            <p:nvPr/>
          </p:nvGrpSpPr>
          <p:grpSpPr>
            <a:xfrm>
              <a:off x="6837853" y="301422"/>
              <a:ext cx="2012716" cy="2405581"/>
              <a:chOff x="6837853" y="301422"/>
              <a:chExt cx="2012716" cy="2405581"/>
            </a:xfrm>
          </p:grpSpPr>
          <p:sp>
            <p:nvSpPr>
              <p:cNvPr id="91" name="Google Shape;565;p29">
                <a:extLst>
                  <a:ext uri="{FF2B5EF4-FFF2-40B4-BE49-F238E27FC236}">
                    <a16:creationId xmlns:a16="http://schemas.microsoft.com/office/drawing/2014/main" id="{5328557A-3C36-4828-AEBF-627B26708F73}"/>
                  </a:ext>
                </a:extLst>
              </p:cNvPr>
              <p:cNvSpPr/>
              <p:nvPr/>
            </p:nvSpPr>
            <p:spPr>
              <a:xfrm>
                <a:off x="8527003" y="1152298"/>
                <a:ext cx="160919" cy="215228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4138" extrusionOk="0">
                    <a:moveTo>
                      <a:pt x="1330" y="252"/>
                    </a:moveTo>
                    <a:cubicBezTo>
                      <a:pt x="1330" y="252"/>
                      <a:pt x="591" y="2748"/>
                      <a:pt x="1" y="3236"/>
                    </a:cubicBezTo>
                    <a:lnTo>
                      <a:pt x="781" y="4138"/>
                    </a:lnTo>
                    <a:cubicBezTo>
                      <a:pt x="781" y="4138"/>
                      <a:pt x="3019" y="2890"/>
                      <a:pt x="3093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566;p29">
                <a:extLst>
                  <a:ext uri="{FF2B5EF4-FFF2-40B4-BE49-F238E27FC236}">
                    <a16:creationId xmlns:a16="http://schemas.microsoft.com/office/drawing/2014/main" id="{3CACFF6D-6D5E-4423-8462-6B00B608E817}"/>
                  </a:ext>
                </a:extLst>
              </p:cNvPr>
              <p:cNvSpPr/>
              <p:nvPr/>
            </p:nvSpPr>
            <p:spPr>
              <a:xfrm>
                <a:off x="7705418" y="516237"/>
                <a:ext cx="93514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3094" extrusionOk="0">
                    <a:moveTo>
                      <a:pt x="1370" y="2653"/>
                    </a:moveTo>
                    <a:cubicBezTo>
                      <a:pt x="1370" y="2653"/>
                      <a:pt x="1479" y="889"/>
                      <a:pt x="1798" y="476"/>
                    </a:cubicBezTo>
                    <a:lnTo>
                      <a:pt x="1140" y="1"/>
                    </a:lnTo>
                    <a:cubicBezTo>
                      <a:pt x="339" y="815"/>
                      <a:pt x="0" y="1975"/>
                      <a:pt x="238" y="3094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567;p29">
                <a:extLst>
                  <a:ext uri="{FF2B5EF4-FFF2-40B4-BE49-F238E27FC236}">
                    <a16:creationId xmlns:a16="http://schemas.microsoft.com/office/drawing/2014/main" id="{75F644C7-24B8-41C4-87CF-CDFFCD81DCD6}"/>
                  </a:ext>
                </a:extLst>
              </p:cNvPr>
              <p:cNvSpPr/>
              <p:nvPr/>
            </p:nvSpPr>
            <p:spPr>
              <a:xfrm>
                <a:off x="6864756" y="730178"/>
                <a:ext cx="184531" cy="293923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5651" extrusionOk="0">
                    <a:moveTo>
                      <a:pt x="2768" y="4857"/>
                    </a:moveTo>
                    <a:cubicBezTo>
                      <a:pt x="2768" y="4857"/>
                      <a:pt x="2978" y="1629"/>
                      <a:pt x="3548" y="876"/>
                    </a:cubicBezTo>
                    <a:lnTo>
                      <a:pt x="2361" y="1"/>
                    </a:lnTo>
                    <a:cubicBezTo>
                      <a:pt x="2361" y="1"/>
                      <a:pt x="1" y="2131"/>
                      <a:pt x="706" y="565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568;p29">
                <a:extLst>
                  <a:ext uri="{FF2B5EF4-FFF2-40B4-BE49-F238E27FC236}">
                    <a16:creationId xmlns:a16="http://schemas.microsoft.com/office/drawing/2014/main" id="{63ACE13E-D510-485C-9795-E08EA26E9357}"/>
                  </a:ext>
                </a:extLst>
              </p:cNvPr>
              <p:cNvSpPr/>
              <p:nvPr/>
            </p:nvSpPr>
            <p:spPr>
              <a:xfrm>
                <a:off x="8478319" y="2545400"/>
                <a:ext cx="79055" cy="161603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3107" extrusionOk="0">
                    <a:moveTo>
                      <a:pt x="1411" y="2530"/>
                    </a:moveTo>
                    <a:cubicBezTo>
                      <a:pt x="1411" y="2530"/>
                      <a:pt x="1276" y="814"/>
                      <a:pt x="1520" y="373"/>
                    </a:cubicBezTo>
                    <a:lnTo>
                      <a:pt x="828" y="0"/>
                    </a:lnTo>
                    <a:cubicBezTo>
                      <a:pt x="170" y="896"/>
                      <a:pt x="1" y="2062"/>
                      <a:pt x="387" y="3107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569;p29">
                <a:extLst>
                  <a:ext uri="{FF2B5EF4-FFF2-40B4-BE49-F238E27FC236}">
                    <a16:creationId xmlns:a16="http://schemas.microsoft.com/office/drawing/2014/main" id="{7E233A80-7F5F-4C5D-A03C-E8BA7EEBE56A}"/>
                  </a:ext>
                </a:extLst>
              </p:cNvPr>
              <p:cNvSpPr/>
              <p:nvPr/>
            </p:nvSpPr>
            <p:spPr>
              <a:xfrm>
                <a:off x="8777494" y="1789399"/>
                <a:ext cx="31778" cy="31832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12" extrusionOk="0">
                    <a:moveTo>
                      <a:pt x="305" y="1"/>
                    </a:moveTo>
                    <a:cubicBezTo>
                      <a:pt x="136" y="1"/>
                      <a:pt x="0" y="136"/>
                      <a:pt x="0" y="306"/>
                    </a:cubicBezTo>
                    <a:cubicBezTo>
                      <a:pt x="0" y="475"/>
                      <a:pt x="136" y="611"/>
                      <a:pt x="305" y="611"/>
                    </a:cubicBezTo>
                    <a:cubicBezTo>
                      <a:pt x="475" y="611"/>
                      <a:pt x="610" y="475"/>
                      <a:pt x="610" y="306"/>
                    </a:cubicBezTo>
                    <a:cubicBezTo>
                      <a:pt x="610" y="136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570;p29">
                <a:extLst>
                  <a:ext uri="{FF2B5EF4-FFF2-40B4-BE49-F238E27FC236}">
                    <a16:creationId xmlns:a16="http://schemas.microsoft.com/office/drawing/2014/main" id="{2462CD35-0D7C-4FCE-9F93-92F4F427E9D2}"/>
                  </a:ext>
                </a:extLst>
              </p:cNvPr>
              <p:cNvSpPr/>
              <p:nvPr/>
            </p:nvSpPr>
            <p:spPr>
              <a:xfrm>
                <a:off x="8807817" y="532152"/>
                <a:ext cx="42752" cy="4239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5" extrusionOk="0">
                    <a:moveTo>
                      <a:pt x="414" y="0"/>
                    </a:moveTo>
                    <a:cubicBezTo>
                      <a:pt x="183" y="0"/>
                      <a:pt x="0" y="183"/>
                      <a:pt x="0" y="407"/>
                    </a:cubicBezTo>
                    <a:cubicBezTo>
                      <a:pt x="0" y="638"/>
                      <a:pt x="183" y="814"/>
                      <a:pt x="414" y="814"/>
                    </a:cubicBezTo>
                    <a:cubicBezTo>
                      <a:pt x="638" y="814"/>
                      <a:pt x="821" y="638"/>
                      <a:pt x="821" y="407"/>
                    </a:cubicBezTo>
                    <a:cubicBezTo>
                      <a:pt x="821" y="183"/>
                      <a:pt x="638" y="0"/>
                      <a:pt x="414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571;p29">
                <a:extLst>
                  <a:ext uri="{FF2B5EF4-FFF2-40B4-BE49-F238E27FC236}">
                    <a16:creationId xmlns:a16="http://schemas.microsoft.com/office/drawing/2014/main" id="{00D8FFF0-AB90-48A2-9420-C0E0298FED81}"/>
                  </a:ext>
                </a:extLst>
              </p:cNvPr>
              <p:cNvSpPr/>
              <p:nvPr/>
            </p:nvSpPr>
            <p:spPr>
              <a:xfrm>
                <a:off x="8466305" y="930776"/>
                <a:ext cx="60020" cy="5965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47" extrusionOk="0">
                    <a:moveTo>
                      <a:pt x="577" y="0"/>
                    </a:moveTo>
                    <a:cubicBezTo>
                      <a:pt x="259" y="0"/>
                      <a:pt x="1" y="258"/>
                      <a:pt x="1" y="570"/>
                    </a:cubicBezTo>
                    <a:cubicBezTo>
                      <a:pt x="1" y="889"/>
                      <a:pt x="259" y="1146"/>
                      <a:pt x="577" y="1146"/>
                    </a:cubicBezTo>
                    <a:cubicBezTo>
                      <a:pt x="896" y="1146"/>
                      <a:pt x="1154" y="889"/>
                      <a:pt x="1154" y="570"/>
                    </a:cubicBezTo>
                    <a:cubicBezTo>
                      <a:pt x="1154" y="258"/>
                      <a:pt x="896" y="0"/>
                      <a:pt x="577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572;p29">
                <a:extLst>
                  <a:ext uri="{FF2B5EF4-FFF2-40B4-BE49-F238E27FC236}">
                    <a16:creationId xmlns:a16="http://schemas.microsoft.com/office/drawing/2014/main" id="{E3DFCFEB-6EB7-4EAD-9928-8F3C3D07C0A1}"/>
                  </a:ext>
                </a:extLst>
              </p:cNvPr>
              <p:cNvSpPr/>
              <p:nvPr/>
            </p:nvSpPr>
            <p:spPr>
              <a:xfrm>
                <a:off x="7392148" y="703222"/>
                <a:ext cx="26837" cy="26526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10" extrusionOk="0">
                    <a:moveTo>
                      <a:pt x="258" y="1"/>
                    </a:moveTo>
                    <a:cubicBezTo>
                      <a:pt x="116" y="1"/>
                      <a:pt x="1" y="116"/>
                      <a:pt x="1" y="258"/>
                    </a:cubicBezTo>
                    <a:cubicBezTo>
                      <a:pt x="1" y="401"/>
                      <a:pt x="116" y="509"/>
                      <a:pt x="258" y="509"/>
                    </a:cubicBezTo>
                    <a:cubicBezTo>
                      <a:pt x="401" y="509"/>
                      <a:pt x="516" y="401"/>
                      <a:pt x="516" y="258"/>
                    </a:cubicBezTo>
                    <a:cubicBezTo>
                      <a:pt x="516" y="116"/>
                      <a:pt x="401" y="1"/>
                      <a:pt x="258" y="1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573;p29">
                <a:extLst>
                  <a:ext uri="{FF2B5EF4-FFF2-40B4-BE49-F238E27FC236}">
                    <a16:creationId xmlns:a16="http://schemas.microsoft.com/office/drawing/2014/main" id="{B7A28E8D-C439-4BA1-8CE1-B4A589A2E89A}"/>
                  </a:ext>
                </a:extLst>
              </p:cNvPr>
              <p:cNvSpPr/>
              <p:nvPr/>
            </p:nvSpPr>
            <p:spPr>
              <a:xfrm>
                <a:off x="6837853" y="301422"/>
                <a:ext cx="26889" cy="26474"/>
              </a:xfrm>
              <a:custGeom>
                <a:avLst/>
                <a:gdLst/>
                <a:ahLst/>
                <a:cxnLst/>
                <a:rect l="l" t="t" r="r" b="b"/>
                <a:pathLst>
                  <a:path w="517" h="509" extrusionOk="0">
                    <a:moveTo>
                      <a:pt x="258" y="0"/>
                    </a:moveTo>
                    <a:cubicBezTo>
                      <a:pt x="116" y="0"/>
                      <a:pt x="1" y="109"/>
                      <a:pt x="1" y="251"/>
                    </a:cubicBezTo>
                    <a:cubicBezTo>
                      <a:pt x="1" y="393"/>
                      <a:pt x="116" y="509"/>
                      <a:pt x="258" y="509"/>
                    </a:cubicBezTo>
                    <a:cubicBezTo>
                      <a:pt x="401" y="509"/>
                      <a:pt x="516" y="393"/>
                      <a:pt x="516" y="251"/>
                    </a:cubicBezTo>
                    <a:cubicBezTo>
                      <a:pt x="516" y="109"/>
                      <a:pt x="401" y="0"/>
                      <a:pt x="258" y="0"/>
                    </a:cubicBezTo>
                    <a:close/>
                  </a:path>
                </a:pathLst>
              </a:custGeom>
              <a:solidFill>
                <a:srgbClr val="19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n-L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55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8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8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9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0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8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8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8295F5-3F54-E5CD-A6DC-0A97D6783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6BA6E1-A940-A573-6CFD-57971EE78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13FF15-8480-30BE-3FD4-A334693D8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EBC225-BE84-5863-80DC-EF87BACBC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AE28EF-C0BA-A626-4932-241F6E918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6AC1FB-E398-36E1-A480-524DF4FC0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174" y="2575485"/>
            <a:ext cx="732116" cy="732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66CCF9-9AD0-0C88-2BF9-A35E7C2E5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621" y="3215621"/>
            <a:ext cx="426757" cy="4267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19717E-1682-C388-B229-0D3ECBE16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086" y="3261611"/>
            <a:ext cx="555646" cy="55564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866AFF6-4920-E554-E147-7B7450874A5B}"/>
              </a:ext>
            </a:extLst>
          </p:cNvPr>
          <p:cNvSpPr/>
          <p:nvPr/>
        </p:nvSpPr>
        <p:spPr>
          <a:xfrm>
            <a:off x="4877223" y="2172550"/>
            <a:ext cx="1944095" cy="1934993"/>
          </a:xfrm>
          <a:prstGeom prst="ellipse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20FFDB-B062-E1BF-B38B-FC957D8DA736}"/>
              </a:ext>
            </a:extLst>
          </p:cNvPr>
          <p:cNvSpPr/>
          <p:nvPr/>
        </p:nvSpPr>
        <p:spPr>
          <a:xfrm>
            <a:off x="4757975" y="4153207"/>
            <a:ext cx="22492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صنعتی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02BBFE-EDE2-0D2B-2340-A473EBF56DBA}"/>
              </a:ext>
            </a:extLst>
          </p:cNvPr>
          <p:cNvSpPr/>
          <p:nvPr/>
        </p:nvSpPr>
        <p:spPr>
          <a:xfrm>
            <a:off x="8424676" y="2806840"/>
            <a:ext cx="39656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رتبه ۶۴ جهان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318F8E-C74B-5C79-ADDB-B3AE578E528A}"/>
              </a:ext>
            </a:extLst>
          </p:cNvPr>
          <p:cNvSpPr/>
          <p:nvPr/>
        </p:nvSpPr>
        <p:spPr>
          <a:xfrm>
            <a:off x="1506271" y="2806840"/>
            <a:ext cx="209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 ۱۹ جهان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90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2" fill="hold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/>
          <p:bldP spid="26" grpId="0"/>
          <p:bldP spid="2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/>
          <p:bldP spid="26" grpId="0"/>
          <p:bldP spid="2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2600E-9A10-1773-70F3-92E20CE2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0C544-22F5-F6D9-5197-99431FBD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D06F0-1492-981F-F8E2-A1E6142B1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9B250-314C-58C0-0412-45D1C47B4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3D13B8-385D-A9CE-D108-FD669EAE6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73036-793D-8B0D-2E3B-7D53ABA1C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45A50D-A803-F59B-5726-1658F64A0CBD}"/>
              </a:ext>
            </a:extLst>
          </p:cNvPr>
          <p:cNvSpPr/>
          <p:nvPr/>
        </p:nvSpPr>
        <p:spPr>
          <a:xfrm>
            <a:off x="5290906" y="4246135"/>
            <a:ext cx="1636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اختراعات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974C83-F2EA-3CE3-3FCD-80C0B1338832}"/>
              </a:ext>
            </a:extLst>
          </p:cNvPr>
          <p:cNvSpPr/>
          <p:nvPr/>
        </p:nvSpPr>
        <p:spPr>
          <a:xfrm>
            <a:off x="1598454" y="2775082"/>
            <a:ext cx="1824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رتبه2جهان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69CB4E-38C4-3560-7AB3-DB2F9B946875}"/>
              </a:ext>
            </a:extLst>
          </p:cNvPr>
          <p:cNvSpPr/>
          <p:nvPr/>
        </p:nvSpPr>
        <p:spPr>
          <a:xfrm>
            <a:off x="9287209" y="2768280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رتبه95جهان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0FA569-5DCB-944D-A1BB-06E717781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739" y="2202078"/>
            <a:ext cx="1636988" cy="16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A6A0-2E11-666A-AD43-48A2C80C8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DED7B-9252-B5F6-25C0-73C8CE60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0609F-1EBF-A860-9642-18435B3D3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10731-909E-5577-EDD5-05DD195A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E8044-41FA-207C-E534-B56F50704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A5002-39FE-CEA3-DFBE-775527AAE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E599C3-85CA-46FE-0A39-593FF86BB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616" y="1731116"/>
            <a:ext cx="2057113" cy="20571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627091-655E-B01E-AE66-13098EFA8F18}"/>
              </a:ext>
            </a:extLst>
          </p:cNvPr>
          <p:cNvSpPr/>
          <p:nvPr/>
        </p:nvSpPr>
        <p:spPr>
          <a:xfrm>
            <a:off x="5370683" y="3613666"/>
            <a:ext cx="11224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نظامی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212AB2-DDDE-F8BC-0D30-53032436BA94}"/>
              </a:ext>
            </a:extLst>
          </p:cNvPr>
          <p:cNvSpPr/>
          <p:nvPr/>
        </p:nvSpPr>
        <p:spPr>
          <a:xfrm>
            <a:off x="1541563" y="2676526"/>
            <a:ext cx="182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رتبه6جهان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D0A34D-C2F4-2356-D47D-AFAAED6C4191}"/>
              </a:ext>
            </a:extLst>
          </p:cNvPr>
          <p:cNvSpPr/>
          <p:nvPr/>
        </p:nvSpPr>
        <p:spPr>
          <a:xfrm>
            <a:off x="8878431" y="2722001"/>
            <a:ext cx="26228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وابسته</a:t>
            </a:r>
            <a:r>
              <a:rPr lang="fa-I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به</a:t>
            </a:r>
            <a:r>
              <a:rPr lang="fa-I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a-IR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آمریکا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4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3633-0A31-45EA-9BFF-EB5A0552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B1389-FCFB-ECA1-D379-8CA2A2C9F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4F6F1-0469-5C87-7710-EBEF4B152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20008-D8F3-0678-B403-174EDA98A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82C36-9F55-826B-A3A6-5E72A3ECF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F544D6-5D63-736B-C328-57C1A0B5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CC60E-4BB4-3992-152C-55E03576B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211" y="2698583"/>
            <a:ext cx="1341236" cy="13229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9E39C5-C2C5-71B6-7FAB-22F87F147380}"/>
              </a:ext>
            </a:extLst>
          </p:cNvPr>
          <p:cNvSpPr/>
          <p:nvPr/>
        </p:nvSpPr>
        <p:spPr>
          <a:xfrm>
            <a:off x="5222182" y="4261313"/>
            <a:ext cx="14814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تولید علم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F0CED-D3D4-3266-F30B-DE62FB76C6C1}"/>
              </a:ext>
            </a:extLst>
          </p:cNvPr>
          <p:cNvSpPr/>
          <p:nvPr/>
        </p:nvSpPr>
        <p:spPr>
          <a:xfrm>
            <a:off x="1523692" y="2886116"/>
            <a:ext cx="18245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رتبه4جهان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E0B182-BC92-04A3-55F5-2258054114EB}"/>
              </a:ext>
            </a:extLst>
          </p:cNvPr>
          <p:cNvSpPr/>
          <p:nvPr/>
        </p:nvSpPr>
        <p:spPr>
          <a:xfrm>
            <a:off x="8646003" y="2782668"/>
            <a:ext cx="27142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بدون هیچ فعالیتی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5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0EDC-D4AE-005E-DA32-9BC0BBFC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BA67-B6A8-01F9-5FBE-C677241D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334BB-D700-459C-8BB3-DB99CD03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301A1-EB8A-B098-89BF-780A15DE9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B82F1A-4675-B008-B12F-793729FF1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C450B-EC02-48E5-98E8-120717554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B620C7A-2481-BB2B-4B82-93983C43288F}"/>
              </a:ext>
            </a:extLst>
          </p:cNvPr>
          <p:cNvSpPr/>
          <p:nvPr/>
        </p:nvSpPr>
        <p:spPr>
          <a:xfrm>
            <a:off x="5326351" y="2343980"/>
            <a:ext cx="1407489" cy="134927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Placeholder 93" descr="Heart icon">
            <a:extLst>
              <a:ext uri="{FF2B5EF4-FFF2-40B4-BE49-F238E27FC236}">
                <a16:creationId xmlns:a16="http://schemas.microsoft.com/office/drawing/2014/main" id="{F7FF1471-8C41-99C2-BCD7-F3F541D12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46853" y="2853310"/>
            <a:ext cx="598117" cy="598115"/>
          </a:xfrm>
          <a:prstGeom prst="rect">
            <a:avLst/>
          </a:prstGeom>
        </p:spPr>
      </p:pic>
      <p:sp>
        <p:nvSpPr>
          <p:cNvPr id="10" name="Freeform 147">
            <a:extLst>
              <a:ext uri="{FF2B5EF4-FFF2-40B4-BE49-F238E27FC236}">
                <a16:creationId xmlns:a16="http://schemas.microsoft.com/office/drawing/2014/main" id="{C0C183C1-C209-18AE-9289-8ED05B1EF6DE}"/>
              </a:ext>
            </a:extLst>
          </p:cNvPr>
          <p:cNvSpPr>
            <a:spLocks noEditPoints="1"/>
          </p:cNvSpPr>
          <p:nvPr/>
        </p:nvSpPr>
        <p:spPr bwMode="auto">
          <a:xfrm>
            <a:off x="5481091" y="2520650"/>
            <a:ext cx="636483" cy="652950"/>
          </a:xfrm>
          <a:custGeom>
            <a:avLst/>
            <a:gdLst>
              <a:gd name="T0" fmla="*/ 30 w 120"/>
              <a:gd name="T1" fmla="*/ 79 h 119"/>
              <a:gd name="T2" fmla="*/ 67 w 120"/>
              <a:gd name="T3" fmla="*/ 63 h 119"/>
              <a:gd name="T4" fmla="*/ 57 w 120"/>
              <a:gd name="T5" fmla="*/ 69 h 119"/>
              <a:gd name="T6" fmla="*/ 53 w 120"/>
              <a:gd name="T7" fmla="*/ 69 h 119"/>
              <a:gd name="T8" fmla="*/ 55 w 120"/>
              <a:gd name="T9" fmla="*/ 75 h 119"/>
              <a:gd name="T10" fmla="*/ 46 w 120"/>
              <a:gd name="T11" fmla="*/ 80 h 119"/>
              <a:gd name="T12" fmla="*/ 43 w 120"/>
              <a:gd name="T13" fmla="*/ 80 h 119"/>
              <a:gd name="T14" fmla="*/ 45 w 120"/>
              <a:gd name="T15" fmla="*/ 85 h 119"/>
              <a:gd name="T16" fmla="*/ 30 w 120"/>
              <a:gd name="T17" fmla="*/ 90 h 119"/>
              <a:gd name="T18" fmla="*/ 76 w 120"/>
              <a:gd name="T19" fmla="*/ 32 h 119"/>
              <a:gd name="T20" fmla="*/ 80 w 120"/>
              <a:gd name="T21" fmla="*/ 50 h 119"/>
              <a:gd name="T22" fmla="*/ 76 w 120"/>
              <a:gd name="T23" fmla="*/ 47 h 119"/>
              <a:gd name="T24" fmla="*/ 75 w 120"/>
              <a:gd name="T25" fmla="*/ 52 h 119"/>
              <a:gd name="T26" fmla="*/ 72 w 120"/>
              <a:gd name="T27" fmla="*/ 58 h 119"/>
              <a:gd name="T28" fmla="*/ 87 w 120"/>
              <a:gd name="T29" fmla="*/ 36 h 119"/>
              <a:gd name="T30" fmla="*/ 83 w 120"/>
              <a:gd name="T31" fmla="*/ 32 h 119"/>
              <a:gd name="T32" fmla="*/ 109 w 120"/>
              <a:gd name="T33" fmla="*/ 12 h 119"/>
              <a:gd name="T34" fmla="*/ 87 w 120"/>
              <a:gd name="T35" fmla="*/ 36 h 119"/>
              <a:gd name="T36" fmla="*/ 101 w 120"/>
              <a:gd name="T37" fmla="*/ 1 h 119"/>
              <a:gd name="T38" fmla="*/ 103 w 120"/>
              <a:gd name="T39" fmla="*/ 6 h 119"/>
              <a:gd name="T40" fmla="*/ 78 w 120"/>
              <a:gd name="T41" fmla="*/ 27 h 119"/>
              <a:gd name="T42" fmla="*/ 75 w 120"/>
              <a:gd name="T43" fmla="*/ 24 h 119"/>
              <a:gd name="T44" fmla="*/ 73 w 120"/>
              <a:gd name="T45" fmla="*/ 29 h 119"/>
              <a:gd name="T46" fmla="*/ 25 w 120"/>
              <a:gd name="T47" fmla="*/ 78 h 119"/>
              <a:gd name="T48" fmla="*/ 1 w 120"/>
              <a:gd name="T49" fmla="*/ 115 h 119"/>
              <a:gd name="T50" fmla="*/ 2 w 120"/>
              <a:gd name="T51" fmla="*/ 119 h 119"/>
              <a:gd name="T52" fmla="*/ 28 w 120"/>
              <a:gd name="T53" fmla="*/ 95 h 119"/>
              <a:gd name="T54" fmla="*/ 43 w 120"/>
              <a:gd name="T55" fmla="*/ 94 h 119"/>
              <a:gd name="T56" fmla="*/ 92 w 120"/>
              <a:gd name="T57" fmla="*/ 47 h 119"/>
              <a:gd name="T58" fmla="*/ 94 w 120"/>
              <a:gd name="T59" fmla="*/ 43 h 119"/>
              <a:gd name="T60" fmla="*/ 113 w 120"/>
              <a:gd name="T61" fmla="*/ 16 h 119"/>
              <a:gd name="T62" fmla="*/ 117 w 120"/>
              <a:gd name="T63" fmla="*/ 19 h 119"/>
              <a:gd name="T64" fmla="*/ 119 w 120"/>
              <a:gd name="T65" fmla="*/ 15 h 119"/>
              <a:gd name="T66" fmla="*/ 103 w 120"/>
              <a:gd name="T67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0" h="119">
                <a:moveTo>
                  <a:pt x="30" y="90"/>
                </a:moveTo>
                <a:cubicBezTo>
                  <a:pt x="30" y="79"/>
                  <a:pt x="30" y="79"/>
                  <a:pt x="30" y="79"/>
                </a:cubicBezTo>
                <a:cubicBezTo>
                  <a:pt x="46" y="63"/>
                  <a:pt x="46" y="63"/>
                  <a:pt x="46" y="63"/>
                </a:cubicBezTo>
                <a:cubicBezTo>
                  <a:pt x="67" y="63"/>
                  <a:pt x="67" y="63"/>
                  <a:pt x="67" y="63"/>
                </a:cubicBezTo>
                <a:cubicBezTo>
                  <a:pt x="59" y="71"/>
                  <a:pt x="59" y="71"/>
                  <a:pt x="59" y="71"/>
                </a:cubicBezTo>
                <a:cubicBezTo>
                  <a:pt x="57" y="69"/>
                  <a:pt x="57" y="69"/>
                  <a:pt x="57" y="69"/>
                </a:cubicBezTo>
                <a:cubicBezTo>
                  <a:pt x="56" y="69"/>
                  <a:pt x="56" y="69"/>
                  <a:pt x="55" y="69"/>
                </a:cubicBezTo>
                <a:cubicBezTo>
                  <a:pt x="55" y="69"/>
                  <a:pt x="54" y="69"/>
                  <a:pt x="53" y="69"/>
                </a:cubicBezTo>
                <a:cubicBezTo>
                  <a:pt x="52" y="70"/>
                  <a:pt x="52" y="72"/>
                  <a:pt x="53" y="73"/>
                </a:cubicBezTo>
                <a:cubicBezTo>
                  <a:pt x="55" y="75"/>
                  <a:pt x="55" y="75"/>
                  <a:pt x="55" y="75"/>
                </a:cubicBezTo>
                <a:cubicBezTo>
                  <a:pt x="48" y="82"/>
                  <a:pt x="48" y="82"/>
                  <a:pt x="48" y="82"/>
                </a:cubicBezTo>
                <a:cubicBezTo>
                  <a:pt x="46" y="80"/>
                  <a:pt x="46" y="80"/>
                  <a:pt x="46" y="80"/>
                </a:cubicBezTo>
                <a:cubicBezTo>
                  <a:pt x="46" y="79"/>
                  <a:pt x="45" y="79"/>
                  <a:pt x="45" y="79"/>
                </a:cubicBezTo>
                <a:cubicBezTo>
                  <a:pt x="44" y="79"/>
                  <a:pt x="43" y="79"/>
                  <a:pt x="43" y="80"/>
                </a:cubicBezTo>
                <a:cubicBezTo>
                  <a:pt x="42" y="81"/>
                  <a:pt x="42" y="82"/>
                  <a:pt x="43" y="83"/>
                </a:cubicBezTo>
                <a:cubicBezTo>
                  <a:pt x="45" y="85"/>
                  <a:pt x="45" y="85"/>
                  <a:pt x="45" y="85"/>
                </a:cubicBezTo>
                <a:cubicBezTo>
                  <a:pt x="40" y="90"/>
                  <a:pt x="40" y="90"/>
                  <a:pt x="40" y="90"/>
                </a:cubicBezTo>
                <a:cubicBezTo>
                  <a:pt x="30" y="90"/>
                  <a:pt x="30" y="90"/>
                  <a:pt x="30" y="90"/>
                </a:cubicBezTo>
                <a:moveTo>
                  <a:pt x="51" y="58"/>
                </a:moveTo>
                <a:cubicBezTo>
                  <a:pt x="76" y="32"/>
                  <a:pt x="76" y="32"/>
                  <a:pt x="76" y="32"/>
                </a:cubicBezTo>
                <a:cubicBezTo>
                  <a:pt x="87" y="43"/>
                  <a:pt x="87" y="43"/>
                  <a:pt x="87" y="43"/>
                </a:cubicBezTo>
                <a:cubicBezTo>
                  <a:pt x="80" y="50"/>
                  <a:pt x="80" y="50"/>
                  <a:pt x="80" y="50"/>
                </a:cubicBezTo>
                <a:cubicBezTo>
                  <a:pt x="78" y="48"/>
                  <a:pt x="78" y="48"/>
                  <a:pt x="78" y="48"/>
                </a:cubicBezTo>
                <a:cubicBezTo>
                  <a:pt x="78" y="48"/>
                  <a:pt x="77" y="47"/>
                  <a:pt x="76" y="47"/>
                </a:cubicBezTo>
                <a:cubicBezTo>
                  <a:pt x="76" y="47"/>
                  <a:pt x="75" y="48"/>
                  <a:pt x="75" y="48"/>
                </a:cubicBezTo>
                <a:cubicBezTo>
                  <a:pt x="74" y="49"/>
                  <a:pt x="74" y="51"/>
                  <a:pt x="75" y="52"/>
                </a:cubicBezTo>
                <a:cubicBezTo>
                  <a:pt x="76" y="53"/>
                  <a:pt x="76" y="53"/>
                  <a:pt x="76" y="53"/>
                </a:cubicBezTo>
                <a:cubicBezTo>
                  <a:pt x="72" y="58"/>
                  <a:pt x="72" y="58"/>
                  <a:pt x="72" y="58"/>
                </a:cubicBezTo>
                <a:cubicBezTo>
                  <a:pt x="51" y="58"/>
                  <a:pt x="51" y="58"/>
                  <a:pt x="51" y="58"/>
                </a:cubicBezTo>
                <a:moveTo>
                  <a:pt x="87" y="36"/>
                </a:moveTo>
                <a:cubicBezTo>
                  <a:pt x="86" y="35"/>
                  <a:pt x="86" y="35"/>
                  <a:pt x="86" y="35"/>
                </a:cubicBezTo>
                <a:cubicBezTo>
                  <a:pt x="83" y="32"/>
                  <a:pt x="83" y="32"/>
                  <a:pt x="83" y="32"/>
                </a:cubicBezTo>
                <a:cubicBezTo>
                  <a:pt x="106" y="9"/>
                  <a:pt x="106" y="9"/>
                  <a:pt x="106" y="9"/>
                </a:cubicBezTo>
                <a:cubicBezTo>
                  <a:pt x="109" y="12"/>
                  <a:pt x="109" y="12"/>
                  <a:pt x="109" y="12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87" y="36"/>
                  <a:pt x="87" y="36"/>
                  <a:pt x="87" y="36"/>
                </a:cubicBezTo>
                <a:moveTo>
                  <a:pt x="103" y="0"/>
                </a:moveTo>
                <a:cubicBezTo>
                  <a:pt x="102" y="0"/>
                  <a:pt x="102" y="0"/>
                  <a:pt x="101" y="1"/>
                </a:cubicBezTo>
                <a:cubicBezTo>
                  <a:pt x="100" y="1"/>
                  <a:pt x="100" y="3"/>
                  <a:pt x="101" y="4"/>
                </a:cubicBezTo>
                <a:cubicBezTo>
                  <a:pt x="103" y="6"/>
                  <a:pt x="103" y="6"/>
                  <a:pt x="103" y="6"/>
                </a:cubicBezTo>
                <a:cubicBezTo>
                  <a:pt x="80" y="29"/>
                  <a:pt x="80" y="29"/>
                  <a:pt x="80" y="29"/>
                </a:cubicBezTo>
                <a:cubicBezTo>
                  <a:pt x="78" y="27"/>
                  <a:pt x="78" y="27"/>
                  <a:pt x="78" y="27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25"/>
                  <a:pt x="75" y="24"/>
                  <a:pt x="75" y="24"/>
                </a:cubicBezTo>
                <a:cubicBezTo>
                  <a:pt x="74" y="24"/>
                  <a:pt x="73" y="25"/>
                  <a:pt x="73" y="25"/>
                </a:cubicBezTo>
                <a:cubicBezTo>
                  <a:pt x="72" y="26"/>
                  <a:pt x="72" y="28"/>
                  <a:pt x="73" y="29"/>
                </a:cubicBezTo>
                <a:cubicBezTo>
                  <a:pt x="25" y="76"/>
                  <a:pt x="25" y="76"/>
                  <a:pt x="25" y="76"/>
                </a:cubicBezTo>
                <a:cubicBezTo>
                  <a:pt x="25" y="77"/>
                  <a:pt x="25" y="77"/>
                  <a:pt x="25" y="78"/>
                </a:cubicBezTo>
                <a:cubicBezTo>
                  <a:pt x="25" y="91"/>
                  <a:pt x="25" y="91"/>
                  <a:pt x="25" y="91"/>
                </a:cubicBezTo>
                <a:cubicBezTo>
                  <a:pt x="1" y="115"/>
                  <a:pt x="1" y="115"/>
                  <a:pt x="1" y="115"/>
                </a:cubicBezTo>
                <a:cubicBezTo>
                  <a:pt x="0" y="116"/>
                  <a:pt x="0" y="118"/>
                  <a:pt x="1" y="119"/>
                </a:cubicBezTo>
                <a:cubicBezTo>
                  <a:pt x="1" y="119"/>
                  <a:pt x="2" y="119"/>
                  <a:pt x="2" y="119"/>
                </a:cubicBezTo>
                <a:cubicBezTo>
                  <a:pt x="3" y="119"/>
                  <a:pt x="4" y="119"/>
                  <a:pt x="4" y="119"/>
                </a:cubicBezTo>
                <a:cubicBezTo>
                  <a:pt x="28" y="95"/>
                  <a:pt x="28" y="95"/>
                  <a:pt x="28" y="95"/>
                </a:cubicBezTo>
                <a:cubicBezTo>
                  <a:pt x="41" y="95"/>
                  <a:pt x="41" y="95"/>
                  <a:pt x="41" y="95"/>
                </a:cubicBezTo>
                <a:cubicBezTo>
                  <a:pt x="42" y="95"/>
                  <a:pt x="42" y="94"/>
                  <a:pt x="43" y="94"/>
                </a:cubicBezTo>
                <a:cubicBezTo>
                  <a:pt x="90" y="46"/>
                  <a:pt x="90" y="46"/>
                  <a:pt x="90" y="46"/>
                </a:cubicBezTo>
                <a:cubicBezTo>
                  <a:pt x="91" y="47"/>
                  <a:pt x="92" y="47"/>
                  <a:pt x="92" y="47"/>
                </a:cubicBezTo>
                <a:cubicBezTo>
                  <a:pt x="93" y="47"/>
                  <a:pt x="94" y="47"/>
                  <a:pt x="94" y="46"/>
                </a:cubicBezTo>
                <a:cubicBezTo>
                  <a:pt x="95" y="45"/>
                  <a:pt x="95" y="44"/>
                  <a:pt x="94" y="43"/>
                </a:cubicBezTo>
                <a:cubicBezTo>
                  <a:pt x="90" y="39"/>
                  <a:pt x="90" y="39"/>
                  <a:pt x="90" y="39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6" y="19"/>
                  <a:pt x="116" y="19"/>
                  <a:pt x="117" y="19"/>
                </a:cubicBezTo>
                <a:cubicBezTo>
                  <a:pt x="118" y="19"/>
                  <a:pt x="118" y="19"/>
                  <a:pt x="119" y="18"/>
                </a:cubicBezTo>
                <a:cubicBezTo>
                  <a:pt x="120" y="17"/>
                  <a:pt x="120" y="16"/>
                  <a:pt x="119" y="15"/>
                </a:cubicBezTo>
                <a:cubicBezTo>
                  <a:pt x="105" y="1"/>
                  <a:pt x="105" y="1"/>
                  <a:pt x="105" y="1"/>
                </a:cubicBezTo>
                <a:cubicBezTo>
                  <a:pt x="104" y="0"/>
                  <a:pt x="103" y="0"/>
                  <a:pt x="103" y="0"/>
                </a:cubicBezTo>
              </a:path>
            </a:pathLst>
          </a:custGeom>
          <a:solidFill>
            <a:schemeClr val="tx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4C9441-EA60-086A-910A-B07F30573F76}"/>
              </a:ext>
            </a:extLst>
          </p:cNvPr>
          <p:cNvSpPr/>
          <p:nvPr/>
        </p:nvSpPr>
        <p:spPr>
          <a:xfrm>
            <a:off x="5409147" y="3755959"/>
            <a:ext cx="12763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پزشکی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0E198A-629A-1277-8C9A-6495E9636BEF}"/>
              </a:ext>
            </a:extLst>
          </p:cNvPr>
          <p:cNvSpPr/>
          <p:nvPr/>
        </p:nvSpPr>
        <p:spPr>
          <a:xfrm>
            <a:off x="1238802" y="2782668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رتبه10جهان</a:t>
            </a:r>
            <a:endParaRPr lang="fa-IR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55F7B-3753-41A8-871C-DAAF906E1723}"/>
              </a:ext>
            </a:extLst>
          </p:cNvPr>
          <p:cNvSpPr/>
          <p:nvPr/>
        </p:nvSpPr>
        <p:spPr>
          <a:xfrm>
            <a:off x="9222662" y="2633339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رتبه43جهان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5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EF688-2DC2-BB25-B3AD-FD295348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52697-4062-1151-8CA5-FA167930C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0A4FF-AEFD-C35F-BE74-C6FF1E63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0DA74-1102-96A7-16E2-E58F0A3C7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FB5E6-6C15-301B-337C-A4DEE8A63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A8F60C-DA71-7BDF-C173-9D3E9AD5F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grpSp>
        <p:nvGrpSpPr>
          <p:cNvPr id="8" name="Group 7" descr="dog trophy icon">
            <a:extLst>
              <a:ext uri="{FF2B5EF4-FFF2-40B4-BE49-F238E27FC236}">
                <a16:creationId xmlns:a16="http://schemas.microsoft.com/office/drawing/2014/main" id="{15D12B68-A330-9E4C-A8CE-DF2B12AC3210}"/>
              </a:ext>
            </a:extLst>
          </p:cNvPr>
          <p:cNvGrpSpPr/>
          <p:nvPr/>
        </p:nvGrpSpPr>
        <p:grpSpPr>
          <a:xfrm>
            <a:off x="5293911" y="2477149"/>
            <a:ext cx="1527407" cy="1605042"/>
            <a:chOff x="4273550" y="7297738"/>
            <a:chExt cx="628650" cy="630237"/>
          </a:xfrm>
        </p:grpSpPr>
        <p:sp>
          <p:nvSpPr>
            <p:cNvPr id="9" name="Oval 72">
              <a:extLst>
                <a:ext uri="{FF2B5EF4-FFF2-40B4-BE49-F238E27FC236}">
                  <a16:creationId xmlns:a16="http://schemas.microsoft.com/office/drawing/2014/main" id="{51FD7721-99A5-2D3B-C76C-E58DD9C52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3550" y="7297738"/>
              <a:ext cx="628650" cy="6302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34">
              <a:extLst>
                <a:ext uri="{FF2B5EF4-FFF2-40B4-BE49-F238E27FC236}">
                  <a16:creationId xmlns:a16="http://schemas.microsoft.com/office/drawing/2014/main" id="{B9B79266-5D53-225A-39CF-E8EBD7703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94200" y="7431088"/>
              <a:ext cx="384175" cy="385762"/>
            </a:xfrm>
            <a:custGeom>
              <a:avLst/>
              <a:gdLst>
                <a:gd name="T0" fmla="*/ 25 w 121"/>
                <a:gd name="T1" fmla="*/ 113 h 121"/>
                <a:gd name="T2" fmla="*/ 38 w 121"/>
                <a:gd name="T3" fmla="*/ 113 h 121"/>
                <a:gd name="T4" fmla="*/ 55 w 121"/>
                <a:gd name="T5" fmla="*/ 105 h 121"/>
                <a:gd name="T6" fmla="*/ 57 w 121"/>
                <a:gd name="T7" fmla="*/ 77 h 121"/>
                <a:gd name="T8" fmla="*/ 57 w 121"/>
                <a:gd name="T9" fmla="*/ 77 h 121"/>
                <a:gd name="T10" fmla="*/ 55 w 121"/>
                <a:gd name="T11" fmla="*/ 74 h 121"/>
                <a:gd name="T12" fmla="*/ 33 w 121"/>
                <a:gd name="T13" fmla="*/ 17 h 121"/>
                <a:gd name="T14" fmla="*/ 88 w 121"/>
                <a:gd name="T15" fmla="*/ 41 h 121"/>
                <a:gd name="T16" fmla="*/ 64 w 121"/>
                <a:gd name="T17" fmla="*/ 77 h 121"/>
                <a:gd name="T18" fmla="*/ 64 w 121"/>
                <a:gd name="T19" fmla="*/ 77 h 121"/>
                <a:gd name="T20" fmla="*/ 67 w 121"/>
                <a:gd name="T21" fmla="*/ 105 h 121"/>
                <a:gd name="T22" fmla="*/ 83 w 121"/>
                <a:gd name="T23" fmla="*/ 113 h 121"/>
                <a:gd name="T24" fmla="*/ 96 w 121"/>
                <a:gd name="T25" fmla="*/ 113 h 121"/>
                <a:gd name="T26" fmla="*/ 25 w 121"/>
                <a:gd name="T27" fmla="*/ 116 h 121"/>
                <a:gd name="T28" fmla="*/ 25 w 121"/>
                <a:gd name="T29" fmla="*/ 11 h 121"/>
                <a:gd name="T30" fmla="*/ 95 w 121"/>
                <a:gd name="T31" fmla="*/ 9 h 121"/>
                <a:gd name="T32" fmla="*/ 95 w 121"/>
                <a:gd name="T33" fmla="*/ 12 h 121"/>
                <a:gd name="T34" fmla="*/ 39 w 121"/>
                <a:gd name="T35" fmla="*/ 70 h 121"/>
                <a:gd name="T36" fmla="*/ 6 w 121"/>
                <a:gd name="T37" fmla="*/ 6 h 121"/>
                <a:gd name="T38" fmla="*/ 19 w 121"/>
                <a:gd name="T39" fmla="*/ 5 h 121"/>
                <a:gd name="T40" fmla="*/ 20 w 121"/>
                <a:gd name="T41" fmla="*/ 11 h 121"/>
                <a:gd name="T42" fmla="*/ 28 w 121"/>
                <a:gd name="T43" fmla="*/ 17 h 121"/>
                <a:gd name="T44" fmla="*/ 39 w 121"/>
                <a:gd name="T45" fmla="*/ 70 h 121"/>
                <a:gd name="T46" fmla="*/ 93 w 121"/>
                <a:gd name="T47" fmla="*/ 41 h 121"/>
                <a:gd name="T48" fmla="*/ 95 w 121"/>
                <a:gd name="T49" fmla="*/ 17 h 121"/>
                <a:gd name="T50" fmla="*/ 101 w 121"/>
                <a:gd name="T51" fmla="*/ 7 h 121"/>
                <a:gd name="T52" fmla="*/ 115 w 121"/>
                <a:gd name="T53" fmla="*/ 5 h 121"/>
                <a:gd name="T54" fmla="*/ 116 w 121"/>
                <a:gd name="T55" fmla="*/ 7 h 121"/>
                <a:gd name="T56" fmla="*/ 115 w 121"/>
                <a:gd name="T57" fmla="*/ 0 h 121"/>
                <a:gd name="T58" fmla="*/ 97 w 121"/>
                <a:gd name="T59" fmla="*/ 5 h 121"/>
                <a:gd name="T60" fmla="*/ 27 w 121"/>
                <a:gd name="T61" fmla="*/ 4 h 121"/>
                <a:gd name="T62" fmla="*/ 19 w 121"/>
                <a:gd name="T63" fmla="*/ 0 h 121"/>
                <a:gd name="T64" fmla="*/ 2 w 121"/>
                <a:gd name="T65" fmla="*/ 3 h 121"/>
                <a:gd name="T66" fmla="*/ 46 w 121"/>
                <a:gd name="T67" fmla="*/ 75 h 121"/>
                <a:gd name="T68" fmla="*/ 52 w 121"/>
                <a:gd name="T69" fmla="*/ 100 h 121"/>
                <a:gd name="T70" fmla="*/ 36 w 121"/>
                <a:gd name="T71" fmla="*/ 108 h 121"/>
                <a:gd name="T72" fmla="*/ 20 w 121"/>
                <a:gd name="T73" fmla="*/ 111 h 121"/>
                <a:gd name="T74" fmla="*/ 23 w 121"/>
                <a:gd name="T75" fmla="*/ 121 h 121"/>
                <a:gd name="T76" fmla="*/ 101 w 121"/>
                <a:gd name="T77" fmla="*/ 119 h 121"/>
                <a:gd name="T78" fmla="*/ 99 w 121"/>
                <a:gd name="T79" fmla="*/ 108 h 121"/>
                <a:gd name="T80" fmla="*/ 73 w 121"/>
                <a:gd name="T81" fmla="*/ 100 h 121"/>
                <a:gd name="T82" fmla="*/ 69 w 121"/>
                <a:gd name="T83" fmla="*/ 78 h 121"/>
                <a:gd name="T84" fmla="*/ 121 w 121"/>
                <a:gd name="T85" fmla="*/ 8 h 121"/>
                <a:gd name="T86" fmla="*/ 115 w 121"/>
                <a:gd name="T8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121">
                  <a:moveTo>
                    <a:pt x="25" y="116"/>
                  </a:moveTo>
                  <a:cubicBezTo>
                    <a:pt x="25" y="113"/>
                    <a:pt x="25" y="113"/>
                    <a:pt x="25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8" y="113"/>
                    <a:pt x="38" y="113"/>
                  </a:cubicBezTo>
                  <a:cubicBezTo>
                    <a:pt x="43" y="109"/>
                    <a:pt x="48" y="105"/>
                    <a:pt x="49" y="10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56" y="105"/>
                    <a:pt x="57" y="104"/>
                    <a:pt x="57" y="103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75"/>
                    <a:pt x="57" y="74"/>
                    <a:pt x="55" y="74"/>
                  </a:cubicBezTo>
                  <a:cubicBezTo>
                    <a:pt x="43" y="71"/>
                    <a:pt x="33" y="57"/>
                    <a:pt x="33" y="41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57"/>
                    <a:pt x="79" y="71"/>
                    <a:pt x="66" y="74"/>
                  </a:cubicBezTo>
                  <a:cubicBezTo>
                    <a:pt x="65" y="74"/>
                    <a:pt x="64" y="75"/>
                    <a:pt x="64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4" y="104"/>
                    <a:pt x="65" y="105"/>
                    <a:pt x="67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4" y="105"/>
                    <a:pt x="79" y="109"/>
                    <a:pt x="83" y="113"/>
                  </a:cubicBezTo>
                  <a:cubicBezTo>
                    <a:pt x="83" y="113"/>
                    <a:pt x="84" y="113"/>
                    <a:pt x="85" y="113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25" y="116"/>
                    <a:pt x="25" y="116"/>
                    <a:pt x="25" y="116"/>
                  </a:cubicBezTo>
                  <a:moveTo>
                    <a:pt x="27" y="12"/>
                  </a:moveTo>
                  <a:cubicBezTo>
                    <a:pt x="26" y="12"/>
                    <a:pt x="25" y="12"/>
                    <a:pt x="25" y="11"/>
                  </a:cubicBezTo>
                  <a:cubicBezTo>
                    <a:pt x="25" y="10"/>
                    <a:pt x="26" y="9"/>
                    <a:pt x="27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6" y="9"/>
                    <a:pt x="96" y="10"/>
                    <a:pt x="96" y="11"/>
                  </a:cubicBezTo>
                  <a:cubicBezTo>
                    <a:pt x="96" y="12"/>
                    <a:pt x="96" y="12"/>
                    <a:pt x="95" y="12"/>
                  </a:cubicBezTo>
                  <a:cubicBezTo>
                    <a:pt x="27" y="12"/>
                    <a:pt x="27" y="12"/>
                    <a:pt x="27" y="12"/>
                  </a:cubicBezTo>
                  <a:moveTo>
                    <a:pt x="39" y="70"/>
                  </a:moveTo>
                  <a:cubicBezTo>
                    <a:pt x="12" y="63"/>
                    <a:pt x="7" y="20"/>
                    <a:pt x="5" y="7"/>
                  </a:cubicBezTo>
                  <a:cubicBezTo>
                    <a:pt x="5" y="7"/>
                    <a:pt x="6" y="6"/>
                    <a:pt x="6" y="6"/>
                  </a:cubicBezTo>
                  <a:cubicBezTo>
                    <a:pt x="6" y="6"/>
                    <a:pt x="7" y="5"/>
                    <a:pt x="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6"/>
                    <a:pt x="20" y="7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5"/>
                    <a:pt x="23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52"/>
                    <a:pt x="32" y="62"/>
                    <a:pt x="39" y="70"/>
                  </a:cubicBezTo>
                  <a:moveTo>
                    <a:pt x="82" y="70"/>
                  </a:moveTo>
                  <a:cubicBezTo>
                    <a:pt x="89" y="62"/>
                    <a:pt x="93" y="52"/>
                    <a:pt x="93" y="41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8" y="17"/>
                    <a:pt x="101" y="15"/>
                    <a:pt x="101" y="11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6"/>
                    <a:pt x="102" y="5"/>
                    <a:pt x="103" y="5"/>
                  </a:cubicBezTo>
                  <a:cubicBezTo>
                    <a:pt x="115" y="5"/>
                    <a:pt x="115" y="5"/>
                    <a:pt x="115" y="5"/>
                  </a:cubicBezTo>
                  <a:cubicBezTo>
                    <a:pt x="115" y="5"/>
                    <a:pt x="116" y="6"/>
                    <a:pt x="116" y="6"/>
                  </a:cubicBezTo>
                  <a:cubicBezTo>
                    <a:pt x="116" y="6"/>
                    <a:pt x="116" y="7"/>
                    <a:pt x="116" y="7"/>
                  </a:cubicBezTo>
                  <a:cubicBezTo>
                    <a:pt x="115" y="20"/>
                    <a:pt x="110" y="63"/>
                    <a:pt x="82" y="70"/>
                  </a:cubicBezTo>
                  <a:moveTo>
                    <a:pt x="115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00" y="0"/>
                    <a:pt x="98" y="2"/>
                    <a:pt x="97" y="5"/>
                  </a:cubicBezTo>
                  <a:cubicBezTo>
                    <a:pt x="96" y="5"/>
                    <a:pt x="95" y="4"/>
                    <a:pt x="95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5" y="5"/>
                    <a:pt x="25" y="5"/>
                  </a:cubicBezTo>
                  <a:cubicBezTo>
                    <a:pt x="24" y="2"/>
                    <a:pt x="21" y="0"/>
                    <a:pt x="1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2" y="23"/>
                    <a:pt x="9" y="75"/>
                    <a:pt x="46" y="75"/>
                  </a:cubicBezTo>
                  <a:cubicBezTo>
                    <a:pt x="48" y="77"/>
                    <a:pt x="50" y="78"/>
                    <a:pt x="52" y="78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49" y="100"/>
                    <a:pt x="49" y="100"/>
                    <a:pt x="49" y="100"/>
                  </a:cubicBezTo>
                  <a:cubicBezTo>
                    <a:pt x="45" y="100"/>
                    <a:pt x="39" y="105"/>
                    <a:pt x="36" y="108"/>
                  </a:cubicBezTo>
                  <a:cubicBezTo>
                    <a:pt x="23" y="108"/>
                    <a:pt x="23" y="108"/>
                    <a:pt x="23" y="108"/>
                  </a:cubicBezTo>
                  <a:cubicBezTo>
                    <a:pt x="21" y="108"/>
                    <a:pt x="20" y="110"/>
                    <a:pt x="20" y="111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20" y="120"/>
                    <a:pt x="21" y="121"/>
                    <a:pt x="23" y="121"/>
                  </a:cubicBezTo>
                  <a:cubicBezTo>
                    <a:pt x="99" y="121"/>
                    <a:pt x="99" y="121"/>
                    <a:pt x="99" y="121"/>
                  </a:cubicBezTo>
                  <a:cubicBezTo>
                    <a:pt x="100" y="121"/>
                    <a:pt x="101" y="120"/>
                    <a:pt x="101" y="119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1" y="110"/>
                    <a:pt x="100" y="108"/>
                    <a:pt x="99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2" y="105"/>
                    <a:pt x="76" y="100"/>
                    <a:pt x="73" y="100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78"/>
                    <a:pt x="73" y="77"/>
                    <a:pt x="75" y="75"/>
                  </a:cubicBezTo>
                  <a:cubicBezTo>
                    <a:pt x="113" y="75"/>
                    <a:pt x="120" y="23"/>
                    <a:pt x="121" y="8"/>
                  </a:cubicBezTo>
                  <a:cubicBezTo>
                    <a:pt x="121" y="6"/>
                    <a:pt x="121" y="4"/>
                    <a:pt x="120" y="3"/>
                  </a:cubicBezTo>
                  <a:cubicBezTo>
                    <a:pt x="118" y="1"/>
                    <a:pt x="117" y="0"/>
                    <a:pt x="115" y="0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4B6690A-2473-16F3-A102-32CC042E45C9}"/>
              </a:ext>
            </a:extLst>
          </p:cNvPr>
          <p:cNvSpPr/>
          <p:nvPr/>
        </p:nvSpPr>
        <p:spPr>
          <a:xfrm>
            <a:off x="5412210" y="4098631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ورزشی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7B83E-C272-15F4-88D7-C37BA2ADD5B9}"/>
              </a:ext>
            </a:extLst>
          </p:cNvPr>
          <p:cNvSpPr/>
          <p:nvPr/>
        </p:nvSpPr>
        <p:spPr>
          <a:xfrm>
            <a:off x="1334765" y="2775473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رتبه13جهان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328458-74D7-D1B2-5AFB-8AE426DC4146}"/>
              </a:ext>
            </a:extLst>
          </p:cNvPr>
          <p:cNvSpPr/>
          <p:nvPr/>
        </p:nvSpPr>
        <p:spPr>
          <a:xfrm>
            <a:off x="9287209" y="2776678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رتبه70جهان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06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grpId="0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grpId="0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D3B3-AC08-798A-BBDE-DFCB809F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4D1ED-D2B8-FE92-1AF4-8DB879261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0CDEB6E-EDDF-8FA7-2ADF-27B492504A42}"/>
              </a:ext>
            </a:extLst>
          </p:cNvPr>
          <p:cNvSpPr/>
          <p:nvPr/>
        </p:nvSpPr>
        <p:spPr>
          <a:xfrm>
            <a:off x="5312228" y="2649480"/>
            <a:ext cx="1567543" cy="155904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6" name="Picture Placeholder 252" descr="Cabbage icon">
            <a:extLst>
              <a:ext uri="{FF2B5EF4-FFF2-40B4-BE49-F238E27FC236}">
                <a16:creationId xmlns:a16="http://schemas.microsoft.com/office/drawing/2014/main" id="{F28C2F81-223A-53C4-82B8-C9ED74EAA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2500" r="-12500"/>
          <a:stretch/>
        </p:blipFill>
        <p:spPr>
          <a:xfrm>
            <a:off x="6004377" y="3324640"/>
            <a:ext cx="744946" cy="595957"/>
          </a:xfrm>
          <a:prstGeom prst="rect">
            <a:avLst/>
          </a:prstGeom>
        </p:spPr>
      </p:pic>
      <p:pic>
        <p:nvPicPr>
          <p:cNvPr id="7" name="Picture Placeholder 244" descr="Salad icon">
            <a:extLst>
              <a:ext uri="{FF2B5EF4-FFF2-40B4-BE49-F238E27FC236}">
                <a16:creationId xmlns:a16="http://schemas.microsoft.com/office/drawing/2014/main" id="{AD7B9991-686D-CADE-4812-F2DE71D4E0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12500" r="-12500"/>
          <a:stretch/>
        </p:blipFill>
        <p:spPr>
          <a:xfrm>
            <a:off x="5553963" y="2919339"/>
            <a:ext cx="900827" cy="720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5E8A6-EB58-21DC-DAE8-4DBA0BC83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1EAFA-1D8A-ABF8-E149-195936C24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97439-8F87-8A7B-FA8C-8B39D48337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0DA45E-64B2-743B-D9AF-6AD89740FB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8C9413-6E9B-A8B2-6545-1360E508B32B}"/>
              </a:ext>
            </a:extLst>
          </p:cNvPr>
          <p:cNvSpPr/>
          <p:nvPr/>
        </p:nvSpPr>
        <p:spPr>
          <a:xfrm>
            <a:off x="5313251" y="4185681"/>
            <a:ext cx="16626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کشاورزی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FEDCA-2CC7-5122-B32E-6DBB90942CF3}"/>
              </a:ext>
            </a:extLst>
          </p:cNvPr>
          <p:cNvSpPr/>
          <p:nvPr/>
        </p:nvSpPr>
        <p:spPr>
          <a:xfrm>
            <a:off x="1406505" y="2492102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رتبه10جهان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0F4946-BA29-7993-9C7D-8C2F91DADE71}"/>
              </a:ext>
            </a:extLst>
          </p:cNvPr>
          <p:cNvSpPr/>
          <p:nvPr/>
        </p:nvSpPr>
        <p:spPr>
          <a:xfrm>
            <a:off x="9254876" y="2492102"/>
            <a:ext cx="20665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رتبه30جهان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127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 build="allAtOnce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1455-9508-078D-BA15-7D4F73CC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C7CCA-6F2B-40A0-D29C-2D203645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DCE0D-395E-841C-6D43-3E71CBB1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92" y="886747"/>
            <a:ext cx="1688738" cy="169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02880-C709-A59C-8BD9-097BE57FC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6564" y="1731116"/>
            <a:ext cx="4877223" cy="6383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83208-5C17-7BBF-B24D-5BED0624B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8422">
            <a:off x="7081369" y="4000962"/>
            <a:ext cx="7267062" cy="3261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90AE0-7FCA-1DA4-9E0A-DF8C22BFB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755" y="886747"/>
            <a:ext cx="1694835" cy="16887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2CC3981-D703-BD8F-5CE5-D3658D62F0C9}"/>
              </a:ext>
            </a:extLst>
          </p:cNvPr>
          <p:cNvSpPr/>
          <p:nvPr/>
        </p:nvSpPr>
        <p:spPr>
          <a:xfrm>
            <a:off x="5471489" y="2411909"/>
            <a:ext cx="1349829" cy="142602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9" name="Freeform: Shape 31" descr="Icon of a rocket ship">
            <a:extLst>
              <a:ext uri="{FF2B5EF4-FFF2-40B4-BE49-F238E27FC236}">
                <a16:creationId xmlns:a16="http://schemas.microsoft.com/office/drawing/2014/main" id="{18D7B216-2E4E-08D5-FC07-6285292B1D4C}"/>
              </a:ext>
            </a:extLst>
          </p:cNvPr>
          <p:cNvSpPr>
            <a:spLocks/>
          </p:cNvSpPr>
          <p:nvPr/>
        </p:nvSpPr>
        <p:spPr bwMode="auto">
          <a:xfrm>
            <a:off x="5948560" y="2915229"/>
            <a:ext cx="424221" cy="833124"/>
          </a:xfrm>
          <a:custGeom>
            <a:avLst/>
            <a:gdLst/>
            <a:ahLst/>
            <a:cxnLst/>
            <a:rect l="0" t="0" r="r" b="b"/>
            <a:pathLst>
              <a:path w="383742" h="863421">
                <a:moveTo>
                  <a:pt x="193716" y="5535"/>
                </a:moveTo>
                <a:lnTo>
                  <a:pt x="184861" y="15128"/>
                </a:lnTo>
                <a:cubicBezTo>
                  <a:pt x="184861" y="15128"/>
                  <a:pt x="121396" y="80069"/>
                  <a:pt x="90401" y="173053"/>
                </a:cubicBezTo>
                <a:cubicBezTo>
                  <a:pt x="80069" y="202572"/>
                  <a:pt x="74166" y="236518"/>
                  <a:pt x="74166" y="272679"/>
                </a:cubicBezTo>
                <a:cubicBezTo>
                  <a:pt x="74166" y="316957"/>
                  <a:pt x="79331" y="384850"/>
                  <a:pt x="85235" y="447577"/>
                </a:cubicBezTo>
                <a:lnTo>
                  <a:pt x="5535" y="526539"/>
                </a:lnTo>
                <a:lnTo>
                  <a:pt x="16604" y="647566"/>
                </a:lnTo>
                <a:lnTo>
                  <a:pt x="99994" y="597384"/>
                </a:lnTo>
                <a:cubicBezTo>
                  <a:pt x="99994" y="598122"/>
                  <a:pt x="100733" y="604026"/>
                  <a:pt x="100733" y="604026"/>
                </a:cubicBezTo>
                <a:lnTo>
                  <a:pt x="100733" y="606240"/>
                </a:lnTo>
                <a:lnTo>
                  <a:pt x="101470" y="608453"/>
                </a:lnTo>
                <a:cubicBezTo>
                  <a:pt x="101470" y="608453"/>
                  <a:pt x="103684" y="612143"/>
                  <a:pt x="106636" y="615095"/>
                </a:cubicBezTo>
                <a:cubicBezTo>
                  <a:pt x="108112" y="615833"/>
                  <a:pt x="109588" y="617309"/>
                  <a:pt x="111064" y="618047"/>
                </a:cubicBezTo>
                <a:lnTo>
                  <a:pt x="123609" y="668967"/>
                </a:lnTo>
                <a:cubicBezTo>
                  <a:pt x="123609" y="668967"/>
                  <a:pt x="124347" y="671181"/>
                  <a:pt x="125085" y="672657"/>
                </a:cubicBezTo>
                <a:cubicBezTo>
                  <a:pt x="125823" y="674133"/>
                  <a:pt x="127299" y="674870"/>
                  <a:pt x="128037" y="676346"/>
                </a:cubicBezTo>
                <a:cubicBezTo>
                  <a:pt x="130989" y="678560"/>
                  <a:pt x="133941" y="680775"/>
                  <a:pt x="139107" y="682988"/>
                </a:cubicBezTo>
                <a:cubicBezTo>
                  <a:pt x="148700" y="686678"/>
                  <a:pt x="164198" y="689630"/>
                  <a:pt x="191502" y="689630"/>
                </a:cubicBezTo>
                <a:cubicBezTo>
                  <a:pt x="218807" y="689630"/>
                  <a:pt x="234304" y="687416"/>
                  <a:pt x="243898" y="682988"/>
                </a:cubicBezTo>
                <a:cubicBezTo>
                  <a:pt x="249064" y="680775"/>
                  <a:pt x="252016" y="678560"/>
                  <a:pt x="254967" y="676346"/>
                </a:cubicBezTo>
                <a:cubicBezTo>
                  <a:pt x="256443" y="674870"/>
                  <a:pt x="257181" y="674133"/>
                  <a:pt x="257919" y="672657"/>
                </a:cubicBezTo>
                <a:cubicBezTo>
                  <a:pt x="258657" y="671181"/>
                  <a:pt x="259395" y="668967"/>
                  <a:pt x="259395" y="668967"/>
                </a:cubicBezTo>
                <a:lnTo>
                  <a:pt x="272679" y="618047"/>
                </a:lnTo>
                <a:cubicBezTo>
                  <a:pt x="274155" y="617309"/>
                  <a:pt x="275630" y="615833"/>
                  <a:pt x="277106" y="615095"/>
                </a:cubicBezTo>
                <a:cubicBezTo>
                  <a:pt x="280058" y="612143"/>
                  <a:pt x="282272" y="608453"/>
                  <a:pt x="282272" y="608453"/>
                </a:cubicBezTo>
                <a:lnTo>
                  <a:pt x="283010" y="606240"/>
                </a:lnTo>
                <a:lnTo>
                  <a:pt x="283010" y="604026"/>
                </a:lnTo>
                <a:cubicBezTo>
                  <a:pt x="283010" y="604026"/>
                  <a:pt x="283748" y="598860"/>
                  <a:pt x="283748" y="597384"/>
                </a:cubicBezTo>
                <a:lnTo>
                  <a:pt x="366401" y="646828"/>
                </a:lnTo>
                <a:lnTo>
                  <a:pt x="378208" y="525802"/>
                </a:lnTo>
                <a:lnTo>
                  <a:pt x="299245" y="446839"/>
                </a:lnTo>
                <a:cubicBezTo>
                  <a:pt x="305149" y="383374"/>
                  <a:pt x="310315" y="315481"/>
                  <a:pt x="310315" y="271941"/>
                </a:cubicBezTo>
                <a:cubicBezTo>
                  <a:pt x="310315" y="235780"/>
                  <a:pt x="303673" y="202572"/>
                  <a:pt x="293342" y="173053"/>
                </a:cubicBezTo>
                <a:cubicBezTo>
                  <a:pt x="262347" y="80807"/>
                  <a:pt x="198882" y="15128"/>
                  <a:pt x="198882" y="15128"/>
                </a:cubicBezTo>
                <a:lnTo>
                  <a:pt x="193716" y="5535"/>
                </a:lnTo>
                <a:close/>
                <a:moveTo>
                  <a:pt x="193716" y="43171"/>
                </a:moveTo>
                <a:cubicBezTo>
                  <a:pt x="206262" y="57192"/>
                  <a:pt x="248326" y="106636"/>
                  <a:pt x="273417" y="181171"/>
                </a:cubicBezTo>
                <a:cubicBezTo>
                  <a:pt x="283010" y="209214"/>
                  <a:pt x="288914" y="239470"/>
                  <a:pt x="288914" y="272679"/>
                </a:cubicBezTo>
                <a:cubicBezTo>
                  <a:pt x="288914" y="315481"/>
                  <a:pt x="283748" y="384850"/>
                  <a:pt x="277106" y="448315"/>
                </a:cubicBezTo>
                <a:cubicBezTo>
                  <a:pt x="277106" y="449791"/>
                  <a:pt x="277106" y="450529"/>
                  <a:pt x="277106" y="452005"/>
                </a:cubicBezTo>
                <a:cubicBezTo>
                  <a:pt x="270465" y="526539"/>
                  <a:pt x="262347" y="592956"/>
                  <a:pt x="262347" y="597384"/>
                </a:cubicBezTo>
                <a:cubicBezTo>
                  <a:pt x="260871" y="598122"/>
                  <a:pt x="259395" y="599598"/>
                  <a:pt x="255706" y="601812"/>
                </a:cubicBezTo>
                <a:cubicBezTo>
                  <a:pt x="246850" y="605502"/>
                  <a:pt x="228401" y="609929"/>
                  <a:pt x="194454" y="609929"/>
                </a:cubicBezTo>
                <a:cubicBezTo>
                  <a:pt x="160508" y="609929"/>
                  <a:pt x="141321" y="605502"/>
                  <a:pt x="132465" y="601812"/>
                </a:cubicBezTo>
                <a:cubicBezTo>
                  <a:pt x="128775" y="600336"/>
                  <a:pt x="126561" y="598860"/>
                  <a:pt x="125823" y="597384"/>
                </a:cubicBezTo>
                <a:cubicBezTo>
                  <a:pt x="125085" y="592956"/>
                  <a:pt x="117706" y="528015"/>
                  <a:pt x="111064" y="453480"/>
                </a:cubicBezTo>
                <a:cubicBezTo>
                  <a:pt x="111064" y="452005"/>
                  <a:pt x="111064" y="450529"/>
                  <a:pt x="110326" y="448315"/>
                </a:cubicBezTo>
                <a:cubicBezTo>
                  <a:pt x="104422" y="384850"/>
                  <a:pt x="99257" y="316219"/>
                  <a:pt x="99257" y="272679"/>
                </a:cubicBezTo>
                <a:cubicBezTo>
                  <a:pt x="99257" y="239470"/>
                  <a:pt x="105160" y="209214"/>
                  <a:pt x="114754" y="181171"/>
                </a:cubicBezTo>
                <a:cubicBezTo>
                  <a:pt x="139107" y="106636"/>
                  <a:pt x="181171" y="57192"/>
                  <a:pt x="193716" y="43171"/>
                </a:cubicBezTo>
                <a:close/>
                <a:moveTo>
                  <a:pt x="150176" y="224711"/>
                </a:moveTo>
                <a:cubicBezTo>
                  <a:pt x="125823" y="249064"/>
                  <a:pt x="125823" y="288176"/>
                  <a:pt x="150176" y="311791"/>
                </a:cubicBezTo>
                <a:cubicBezTo>
                  <a:pt x="174529" y="336144"/>
                  <a:pt x="213641" y="336144"/>
                  <a:pt x="237256" y="311791"/>
                </a:cubicBezTo>
                <a:cubicBezTo>
                  <a:pt x="261609" y="287438"/>
                  <a:pt x="261609" y="248326"/>
                  <a:pt x="237256" y="224711"/>
                </a:cubicBezTo>
                <a:cubicBezTo>
                  <a:pt x="213641" y="200358"/>
                  <a:pt x="173791" y="200358"/>
                  <a:pt x="150176" y="224711"/>
                </a:cubicBezTo>
                <a:close/>
                <a:moveTo>
                  <a:pt x="167150" y="242422"/>
                </a:moveTo>
                <a:cubicBezTo>
                  <a:pt x="181909" y="227663"/>
                  <a:pt x="204786" y="227663"/>
                  <a:pt x="219545" y="242422"/>
                </a:cubicBezTo>
                <a:cubicBezTo>
                  <a:pt x="234304" y="257181"/>
                  <a:pt x="234304" y="280058"/>
                  <a:pt x="219545" y="294818"/>
                </a:cubicBezTo>
                <a:cubicBezTo>
                  <a:pt x="204786" y="309577"/>
                  <a:pt x="181909" y="309577"/>
                  <a:pt x="167150" y="294818"/>
                </a:cubicBezTo>
                <a:cubicBezTo>
                  <a:pt x="152390" y="280058"/>
                  <a:pt x="153128" y="256444"/>
                  <a:pt x="167150" y="242422"/>
                </a:cubicBezTo>
                <a:close/>
                <a:moveTo>
                  <a:pt x="31364" y="535395"/>
                </a:moveTo>
                <a:lnTo>
                  <a:pt x="87449" y="479309"/>
                </a:lnTo>
                <a:cubicBezTo>
                  <a:pt x="91139" y="516208"/>
                  <a:pt x="94829" y="547941"/>
                  <a:pt x="97043" y="570817"/>
                </a:cubicBezTo>
                <a:lnTo>
                  <a:pt x="37267" y="606240"/>
                </a:lnTo>
                <a:lnTo>
                  <a:pt x="31364" y="535395"/>
                </a:lnTo>
                <a:close/>
                <a:moveTo>
                  <a:pt x="140583" y="629117"/>
                </a:moveTo>
                <a:cubicBezTo>
                  <a:pt x="153866" y="632068"/>
                  <a:pt x="170101" y="634282"/>
                  <a:pt x="193716" y="634282"/>
                </a:cubicBezTo>
                <a:cubicBezTo>
                  <a:pt x="217331" y="634282"/>
                  <a:pt x="234304" y="632068"/>
                  <a:pt x="246850" y="629117"/>
                </a:cubicBezTo>
                <a:lnTo>
                  <a:pt x="239470" y="659373"/>
                </a:lnTo>
                <a:cubicBezTo>
                  <a:pt x="239470" y="659373"/>
                  <a:pt x="239470" y="659373"/>
                  <a:pt x="237256" y="660111"/>
                </a:cubicBezTo>
                <a:cubicBezTo>
                  <a:pt x="232091" y="662325"/>
                  <a:pt x="219545" y="665277"/>
                  <a:pt x="193716" y="665277"/>
                </a:cubicBezTo>
                <a:cubicBezTo>
                  <a:pt x="167887" y="665277"/>
                  <a:pt x="155342" y="662325"/>
                  <a:pt x="150176" y="660111"/>
                </a:cubicBezTo>
                <a:cubicBezTo>
                  <a:pt x="148700" y="659373"/>
                  <a:pt x="148700" y="659373"/>
                  <a:pt x="147962" y="659373"/>
                </a:cubicBezTo>
                <a:lnTo>
                  <a:pt x="140583" y="629117"/>
                </a:lnTo>
                <a:close/>
                <a:moveTo>
                  <a:pt x="299984" y="479309"/>
                </a:moveTo>
                <a:lnTo>
                  <a:pt x="356069" y="535395"/>
                </a:lnTo>
                <a:lnTo>
                  <a:pt x="349427" y="606240"/>
                </a:lnTo>
                <a:lnTo>
                  <a:pt x="290390" y="570817"/>
                </a:lnTo>
                <a:cubicBezTo>
                  <a:pt x="292604" y="547941"/>
                  <a:pt x="296294" y="516946"/>
                  <a:pt x="299984" y="479309"/>
                </a:cubicBezTo>
                <a:close/>
                <a:moveTo>
                  <a:pt x="146486" y="703651"/>
                </a:moveTo>
                <a:cubicBezTo>
                  <a:pt x="143535" y="728742"/>
                  <a:pt x="131727" y="743502"/>
                  <a:pt x="131727" y="766378"/>
                </a:cubicBezTo>
                <a:cubicBezTo>
                  <a:pt x="131727" y="778186"/>
                  <a:pt x="135417" y="790731"/>
                  <a:pt x="143535" y="804015"/>
                </a:cubicBezTo>
                <a:cubicBezTo>
                  <a:pt x="151652" y="818036"/>
                  <a:pt x="164935" y="833533"/>
                  <a:pt x="184861" y="853458"/>
                </a:cubicBezTo>
                <a:lnTo>
                  <a:pt x="193716" y="862314"/>
                </a:lnTo>
                <a:lnTo>
                  <a:pt x="202572" y="853458"/>
                </a:lnTo>
                <a:cubicBezTo>
                  <a:pt x="242422" y="813609"/>
                  <a:pt x="255706" y="787041"/>
                  <a:pt x="255706" y="763426"/>
                </a:cubicBezTo>
                <a:cubicBezTo>
                  <a:pt x="255706" y="739812"/>
                  <a:pt x="243898" y="724314"/>
                  <a:pt x="240946" y="703651"/>
                </a:cubicBezTo>
                <a:lnTo>
                  <a:pt x="216593" y="707341"/>
                </a:lnTo>
                <a:cubicBezTo>
                  <a:pt x="221021" y="733908"/>
                  <a:pt x="230615" y="749405"/>
                  <a:pt x="231352" y="764165"/>
                </a:cubicBezTo>
                <a:cubicBezTo>
                  <a:pt x="231352" y="776710"/>
                  <a:pt x="221759" y="795897"/>
                  <a:pt x="194454" y="826154"/>
                </a:cubicBezTo>
                <a:cubicBezTo>
                  <a:pt x="181909" y="812870"/>
                  <a:pt x="170839" y="800325"/>
                  <a:pt x="165674" y="791470"/>
                </a:cubicBezTo>
                <a:cubicBezTo>
                  <a:pt x="159032" y="780400"/>
                  <a:pt x="157556" y="773758"/>
                  <a:pt x="157556" y="767116"/>
                </a:cubicBezTo>
                <a:cubicBezTo>
                  <a:pt x="157556" y="753833"/>
                  <a:pt x="167887" y="737598"/>
                  <a:pt x="171577" y="707341"/>
                </a:cubicBezTo>
                <a:lnTo>
                  <a:pt x="146486" y="703651"/>
                </a:lnTo>
                <a:close/>
                <a:moveTo>
                  <a:pt x="238732" y="661587"/>
                </a:moveTo>
                <a:lnTo>
                  <a:pt x="238732" y="663063"/>
                </a:lnTo>
                <a:cubicBezTo>
                  <a:pt x="237994" y="662325"/>
                  <a:pt x="238732" y="662325"/>
                  <a:pt x="238732" y="661587"/>
                </a:cubicBezTo>
                <a:close/>
              </a:path>
            </a:pathLst>
          </a:custGeom>
          <a:solidFill>
            <a:srgbClr val="313131"/>
          </a:solidFill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10" name="Freeform 10" descr="Cloud Icon">
            <a:extLst>
              <a:ext uri="{FF2B5EF4-FFF2-40B4-BE49-F238E27FC236}">
                <a16:creationId xmlns:a16="http://schemas.microsoft.com/office/drawing/2014/main" id="{FCB8693D-9CC5-5D68-96E5-AA462AD103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5765742" y="2485363"/>
            <a:ext cx="660515" cy="377745"/>
          </a:xfrm>
          <a:custGeom>
            <a:avLst/>
            <a:gdLst>
              <a:gd name="T0" fmla="*/ 68 w 250"/>
              <a:gd name="T1" fmla="*/ 124 h 143"/>
              <a:gd name="T2" fmla="*/ 15 w 250"/>
              <a:gd name="T3" fmla="*/ 100 h 143"/>
              <a:gd name="T4" fmla="*/ 45 w 250"/>
              <a:gd name="T5" fmla="*/ 38 h 143"/>
              <a:gd name="T6" fmla="*/ 63 w 250"/>
              <a:gd name="T7" fmla="*/ 17 h 143"/>
              <a:gd name="T8" fmla="*/ 84 w 250"/>
              <a:gd name="T9" fmla="*/ 24 h 143"/>
              <a:gd name="T10" fmla="*/ 110 w 250"/>
              <a:gd name="T11" fmla="*/ 1 h 143"/>
              <a:gd name="T12" fmla="*/ 140 w 250"/>
              <a:gd name="T13" fmla="*/ 19 h 143"/>
              <a:gd name="T14" fmla="*/ 153 w 250"/>
              <a:gd name="T15" fmla="*/ 17 h 143"/>
              <a:gd name="T16" fmla="*/ 167 w 250"/>
              <a:gd name="T17" fmla="*/ 30 h 143"/>
              <a:gd name="T18" fmla="*/ 202 w 250"/>
              <a:gd name="T19" fmla="*/ 23 h 143"/>
              <a:gd name="T20" fmla="*/ 220 w 250"/>
              <a:gd name="T21" fmla="*/ 59 h 143"/>
              <a:gd name="T22" fmla="*/ 250 w 250"/>
              <a:gd name="T23" fmla="*/ 88 h 143"/>
              <a:gd name="T24" fmla="*/ 217 w 250"/>
              <a:gd name="T25" fmla="*/ 117 h 143"/>
              <a:gd name="T26" fmla="*/ 173 w 250"/>
              <a:gd name="T27" fmla="*/ 137 h 143"/>
              <a:gd name="T28" fmla="*/ 134 w 250"/>
              <a:gd name="T29" fmla="*/ 127 h 143"/>
              <a:gd name="T30" fmla="*/ 95 w 250"/>
              <a:gd name="T31" fmla="*/ 139 h 143"/>
              <a:gd name="T32" fmla="*/ 68 w 250"/>
              <a:gd name="T33" fmla="*/ 124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0" h="143">
                <a:moveTo>
                  <a:pt x="68" y="124"/>
                </a:moveTo>
                <a:cubicBezTo>
                  <a:pt x="68" y="124"/>
                  <a:pt x="33" y="131"/>
                  <a:pt x="15" y="100"/>
                </a:cubicBezTo>
                <a:cubicBezTo>
                  <a:pt x="0" y="75"/>
                  <a:pt x="18" y="37"/>
                  <a:pt x="45" y="38"/>
                </a:cubicBezTo>
                <a:cubicBezTo>
                  <a:pt x="45" y="38"/>
                  <a:pt x="45" y="22"/>
                  <a:pt x="63" y="17"/>
                </a:cubicBezTo>
                <a:cubicBezTo>
                  <a:pt x="77" y="12"/>
                  <a:pt x="84" y="24"/>
                  <a:pt x="84" y="24"/>
                </a:cubicBezTo>
                <a:cubicBezTo>
                  <a:pt x="84" y="24"/>
                  <a:pt x="86" y="1"/>
                  <a:pt x="110" y="1"/>
                </a:cubicBezTo>
                <a:cubicBezTo>
                  <a:pt x="135" y="0"/>
                  <a:pt x="140" y="19"/>
                  <a:pt x="140" y="19"/>
                </a:cubicBezTo>
                <a:cubicBezTo>
                  <a:pt x="140" y="19"/>
                  <a:pt x="142" y="14"/>
                  <a:pt x="153" y="17"/>
                </a:cubicBezTo>
                <a:cubicBezTo>
                  <a:pt x="165" y="20"/>
                  <a:pt x="167" y="30"/>
                  <a:pt x="167" y="30"/>
                </a:cubicBezTo>
                <a:cubicBezTo>
                  <a:pt x="167" y="30"/>
                  <a:pt x="180" y="12"/>
                  <a:pt x="202" y="23"/>
                </a:cubicBezTo>
                <a:cubicBezTo>
                  <a:pt x="224" y="34"/>
                  <a:pt x="220" y="59"/>
                  <a:pt x="220" y="59"/>
                </a:cubicBezTo>
                <a:cubicBezTo>
                  <a:pt x="220" y="59"/>
                  <a:pt x="250" y="58"/>
                  <a:pt x="250" y="88"/>
                </a:cubicBezTo>
                <a:cubicBezTo>
                  <a:pt x="250" y="118"/>
                  <a:pt x="217" y="117"/>
                  <a:pt x="217" y="117"/>
                </a:cubicBezTo>
                <a:cubicBezTo>
                  <a:pt x="217" y="117"/>
                  <a:pt x="204" y="137"/>
                  <a:pt x="173" y="137"/>
                </a:cubicBezTo>
                <a:cubicBezTo>
                  <a:pt x="143" y="137"/>
                  <a:pt x="134" y="127"/>
                  <a:pt x="134" y="127"/>
                </a:cubicBezTo>
                <a:cubicBezTo>
                  <a:pt x="134" y="127"/>
                  <a:pt x="118" y="143"/>
                  <a:pt x="95" y="139"/>
                </a:cubicBezTo>
                <a:cubicBezTo>
                  <a:pt x="72" y="136"/>
                  <a:pt x="68" y="124"/>
                  <a:pt x="68" y="12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3D5878-1B28-4852-1274-F9267658D07B}"/>
              </a:ext>
            </a:extLst>
          </p:cNvPr>
          <p:cNvSpPr/>
          <p:nvPr/>
        </p:nvSpPr>
        <p:spPr>
          <a:xfrm>
            <a:off x="5424526" y="3837938"/>
            <a:ext cx="14366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هوا فضا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DB6A08-2831-C214-CFAD-9CE0FC746A3E}"/>
              </a:ext>
            </a:extLst>
          </p:cNvPr>
          <p:cNvSpPr/>
          <p:nvPr/>
        </p:nvSpPr>
        <p:spPr>
          <a:xfrm>
            <a:off x="1524722" y="2674235"/>
            <a:ext cx="182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رتبه8جهان</a:t>
            </a:r>
            <a:endParaRPr lang="en-US" sz="54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E2065-9B00-9985-52D2-285D878B74AB}"/>
              </a:ext>
            </a:extLst>
          </p:cNvPr>
          <p:cNvSpPr/>
          <p:nvPr/>
        </p:nvSpPr>
        <p:spPr>
          <a:xfrm>
            <a:off x="8639595" y="2674384"/>
            <a:ext cx="27142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بدون هیچ فعالیتی</a:t>
            </a:r>
            <a:endParaRPr lang="en-US" sz="36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25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grpId="0" nodeType="click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2" grpId="0"/>
          <p:bldP spid="13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2" grpId="0"/>
          <p:bldP spid="13" grpId="0"/>
          <p:bldP spid="14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</a:bodyPr>
      <a:lstStyle>
        <a:defPPr algn="ctr">
          <a:defRPr sz="5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f78803313_win32_fixed.potx" id="{2D08F075-DB59-4E3D-880C-E9F7AA8CC4C3}" vid="{9E803C43-A787-4E92-BEB5-1C9005F6FF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Multi-color process flowchart graphic</Template>
  <TotalTime>416</TotalTime>
  <Words>118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Shabnam Medium FD</vt:lpstr>
      <vt:lpstr>Vazir Light FD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User</cp:lastModifiedBy>
  <cp:revision>1</cp:revision>
  <dcterms:created xsi:type="dcterms:W3CDTF">2023-02-10T07:32:45Z</dcterms:created>
  <dcterms:modified xsi:type="dcterms:W3CDTF">2023-02-10T14:29:12Z</dcterms:modified>
  <cp:category/>
</cp:coreProperties>
</file>