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85" r:id="rId2"/>
    <p:sldId id="257" r:id="rId3"/>
    <p:sldId id="271" r:id="rId4"/>
    <p:sldId id="256" r:id="rId5"/>
    <p:sldId id="258" r:id="rId6"/>
    <p:sldId id="270" r:id="rId7"/>
    <p:sldId id="260" r:id="rId8"/>
    <p:sldId id="272" r:id="rId9"/>
    <p:sldId id="276" r:id="rId10"/>
    <p:sldId id="281" r:id="rId11"/>
    <p:sldId id="279" r:id="rId12"/>
    <p:sldId id="277" r:id="rId13"/>
    <p:sldId id="280" r:id="rId14"/>
    <p:sldId id="278" r:id="rId15"/>
    <p:sldId id="264" r:id="rId16"/>
    <p:sldId id="265" r:id="rId17"/>
    <p:sldId id="266" r:id="rId18"/>
    <p:sldId id="284" r:id="rId19"/>
    <p:sldId id="273" r:id="rId20"/>
    <p:sldId id="274" r:id="rId21"/>
    <p:sldId id="275" r:id="rId22"/>
    <p:sldId id="283" r:id="rId23"/>
    <p:sldId id="282" r:id="rId2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../../&#1605;&#1582;&#1578;&#1604;&#1601;/&#1607;&#1606;&#1585;&#1587;&#1578;&#1575;&#1606;%20&#1607;&#1575;&#1740;%20&#1588;&#1740;&#1585;&#1575;&#1586;/&#1605;&#1588;&#1582;&#1589;&#1575;&#1578;%20&#1607;&#1606;&#1585;&#1587;&#1578;&#1575;&#1606;%20&#1607;&#1575;&#1610;%20&#1601;&#1606;&#1610;%20&#1608;&#1581;&#1585;&#1601;&#1607;%20&#1575;&#1610;%20&#1662;&#1587;&#1585;&#1575;&#1606;&#1607;%20&#1588;&#1610;&#1585;&#1575;&#1586;.pdf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../../&#1605;&#1582;&#1578;&#1604;&#1601;/&#1607;&#1606;&#1585;&#1587;&#1578;&#1575;&#1606;%20&#1607;&#1575;&#1740;%20&#1588;&#1740;&#1585;&#1575;&#1586;/&#1605;&#1588;&#1582;&#1589;&#1575;&#1578;%20&#1607;&#1606;&#1585;&#1587;&#1578;&#1575;&#1606;%20&#1607;&#1575;&#1610;%20&#1603;&#1575;&#1585;&#1583;&#1575;&#1606;&#1588;%20&#1588;&#1610;&#1585;&#1575;&#1586;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1BE8E-9755-44A8-A5CC-0086526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C301D8-B49B-4F8C-9B49-88EF58CA820B}">
      <dgm:prSet phldrT="[Text]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fa-IR" dirty="0"/>
            <a:t>علاقه؟!</a:t>
          </a:r>
        </a:p>
      </dgm:t>
    </dgm:pt>
    <dgm:pt modelId="{ABBA897D-0C74-4F73-829F-50D5BA80A2C5}" type="par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30A73076-4A05-4EDF-8AA8-05108180633D}" type="sib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780907BE-1539-47CC-813B-331B72357C05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rtl="1"/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gm:t>
    </dgm:pt>
    <dgm:pt modelId="{2F7B665A-89E4-477B-9B9D-CFE58ADAB5CB}" type="par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E8BD9B55-6A38-427E-B3B2-3103C45D6718}" type="sib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9397ADE9-BF42-4F3F-8BAF-8C450D4840F4}">
      <dgm:prSet phldrT="[Text]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fa-IR" dirty="0"/>
            <a:t>کار</a:t>
          </a:r>
        </a:p>
      </dgm:t>
    </dgm:pt>
    <dgm:pt modelId="{F08251E4-EE93-4564-B9E4-BE59EAD19D96}" type="par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75EF50F7-4C9A-429E-B862-F1284535EF34}" type="sib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F1687F04-DE9C-4ED0-AAAB-61A0EC2721C7}" type="pres">
      <dgm:prSet presAssocID="{4951BE8E-9755-44A8-A5CC-0086526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EA609-879E-4FF3-8CC8-9FE90162D9F4}" type="pres">
      <dgm:prSet presAssocID="{EAC301D8-B49B-4F8C-9B49-88EF58CA82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C4B8B-63CC-4AAD-9546-38035B6E6E80}" type="pres">
      <dgm:prSet presAssocID="{30A73076-4A05-4EDF-8AA8-05108180633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8BA03-B7D5-4B28-90AA-94744E0D45DE}" type="pres">
      <dgm:prSet presAssocID="{30A73076-4A05-4EDF-8AA8-05108180633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2DB23CB-FE3B-4827-ADF8-B49C3EBD95DF}" type="pres">
      <dgm:prSet presAssocID="{780907BE-1539-47CC-813B-331B72357C05}" presName="node" presStyleLbl="node1" presStyleIdx="1" presStyleCnt="3">
        <dgm:presLayoutVars>
          <dgm:bulletEnabled val="1"/>
        </dgm:presLayoutVars>
      </dgm:prSet>
      <dgm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11621C-11B5-44EF-B314-EF0B88F3BFD5}" type="pres">
      <dgm:prSet presAssocID="{E8BD9B55-6A38-427E-B3B2-3103C45D671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F940ED-A1E1-4F9C-9ED1-60995804F4AC}" type="pres">
      <dgm:prSet presAssocID="{E8BD9B55-6A38-427E-B3B2-3103C45D671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A823F36-728F-4024-BEB2-95A909F65B09}" type="pres">
      <dgm:prSet presAssocID="{9397ADE9-BF42-4F3F-8BAF-8C450D4840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B94B-3822-4C17-88A9-B793E7B2F0EE}" type="pres">
      <dgm:prSet presAssocID="{75EF50F7-4C9A-429E-B862-F1284535EF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9760A6-0030-4CDB-8308-B44B60C8F2CE}" type="pres">
      <dgm:prSet presAssocID="{75EF50F7-4C9A-429E-B862-F1284535EF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E820BF3-F5BC-46DF-9D15-F8AE9CB9A792}" srcId="{4951BE8E-9755-44A8-A5CC-00865260CDF9}" destId="{780907BE-1539-47CC-813B-331B72357C05}" srcOrd="1" destOrd="0" parTransId="{2F7B665A-89E4-477B-9B9D-CFE58ADAB5CB}" sibTransId="{E8BD9B55-6A38-427E-B3B2-3103C45D6718}"/>
    <dgm:cxn modelId="{9B891E2C-DC6D-4DF1-8944-FCF1FA4053CF}" type="presOf" srcId="{780907BE-1539-47CC-813B-331B72357C05}" destId="{A2DB23CB-FE3B-4827-ADF8-B49C3EBD95DF}" srcOrd="0" destOrd="0" presId="urn:microsoft.com/office/officeart/2005/8/layout/cycle7"/>
    <dgm:cxn modelId="{C9F40CD9-BD64-4DD5-B66D-AAB5C9496503}" type="presOf" srcId="{EAC301D8-B49B-4F8C-9B49-88EF58CA820B}" destId="{1D5EA609-879E-4FF3-8CC8-9FE90162D9F4}" srcOrd="0" destOrd="0" presId="urn:microsoft.com/office/officeart/2005/8/layout/cycle7"/>
    <dgm:cxn modelId="{0ADF3E53-40E9-429F-8C3D-EEAFB1476265}" type="presOf" srcId="{75EF50F7-4C9A-429E-B862-F1284535EF34}" destId="{5210B94B-3822-4C17-88A9-B793E7B2F0EE}" srcOrd="0" destOrd="0" presId="urn:microsoft.com/office/officeart/2005/8/layout/cycle7"/>
    <dgm:cxn modelId="{1457AD9A-1844-40D4-81F7-570DA79EF84A}" type="presOf" srcId="{E8BD9B55-6A38-427E-B3B2-3103C45D6718}" destId="{86F940ED-A1E1-4F9C-9ED1-60995804F4AC}" srcOrd="1" destOrd="0" presId="urn:microsoft.com/office/officeart/2005/8/layout/cycle7"/>
    <dgm:cxn modelId="{F03DE4A2-5628-43D7-9ED3-3B05AB632907}" type="presOf" srcId="{30A73076-4A05-4EDF-8AA8-05108180633D}" destId="{CDC8BA03-B7D5-4B28-90AA-94744E0D45DE}" srcOrd="1" destOrd="0" presId="urn:microsoft.com/office/officeart/2005/8/layout/cycle7"/>
    <dgm:cxn modelId="{F5A9494D-5D9B-49C8-9155-BA8F5195DDE6}" type="presOf" srcId="{E8BD9B55-6A38-427E-B3B2-3103C45D6718}" destId="{E111621C-11B5-44EF-B314-EF0B88F3BFD5}" srcOrd="0" destOrd="0" presId="urn:microsoft.com/office/officeart/2005/8/layout/cycle7"/>
    <dgm:cxn modelId="{658A758C-D310-4A75-983C-513BEF0F0400}" srcId="{4951BE8E-9755-44A8-A5CC-00865260CDF9}" destId="{EAC301D8-B49B-4F8C-9B49-88EF58CA820B}" srcOrd="0" destOrd="0" parTransId="{ABBA897D-0C74-4F73-829F-50D5BA80A2C5}" sibTransId="{30A73076-4A05-4EDF-8AA8-05108180633D}"/>
    <dgm:cxn modelId="{75042BD3-38E5-44F5-86D3-EABDCA2DBF64}" type="presOf" srcId="{75EF50F7-4C9A-429E-B862-F1284535EF34}" destId="{2A9760A6-0030-4CDB-8308-B44B60C8F2CE}" srcOrd="1" destOrd="0" presId="urn:microsoft.com/office/officeart/2005/8/layout/cycle7"/>
    <dgm:cxn modelId="{B66C7912-136D-4531-A121-48078862C8BD}" type="presOf" srcId="{9397ADE9-BF42-4F3F-8BAF-8C450D4840F4}" destId="{BA823F36-728F-4024-BEB2-95A909F65B09}" srcOrd="0" destOrd="0" presId="urn:microsoft.com/office/officeart/2005/8/layout/cycle7"/>
    <dgm:cxn modelId="{F5FC1140-7BCE-4E75-8FF5-D27059ADCDCA}" type="presOf" srcId="{30A73076-4A05-4EDF-8AA8-05108180633D}" destId="{459C4B8B-63CC-4AAD-9546-38035B6E6E80}" srcOrd="0" destOrd="0" presId="urn:microsoft.com/office/officeart/2005/8/layout/cycle7"/>
    <dgm:cxn modelId="{C8FC2632-BFEA-4D0B-9E7A-FDD7E05411DC}" type="presOf" srcId="{4951BE8E-9755-44A8-A5CC-00865260CDF9}" destId="{F1687F04-DE9C-4ED0-AAAB-61A0EC2721C7}" srcOrd="0" destOrd="0" presId="urn:microsoft.com/office/officeart/2005/8/layout/cycle7"/>
    <dgm:cxn modelId="{337BF1DF-F734-4D23-B3CE-D01620B9CC14}" srcId="{4951BE8E-9755-44A8-A5CC-00865260CDF9}" destId="{9397ADE9-BF42-4F3F-8BAF-8C450D4840F4}" srcOrd="2" destOrd="0" parTransId="{F08251E4-EE93-4564-B9E4-BE59EAD19D96}" sibTransId="{75EF50F7-4C9A-429E-B862-F1284535EF34}"/>
    <dgm:cxn modelId="{9A36EA85-F201-4F83-8369-9F826937FC21}" type="presParOf" srcId="{F1687F04-DE9C-4ED0-AAAB-61A0EC2721C7}" destId="{1D5EA609-879E-4FF3-8CC8-9FE90162D9F4}" srcOrd="0" destOrd="0" presId="urn:microsoft.com/office/officeart/2005/8/layout/cycle7"/>
    <dgm:cxn modelId="{7B04271F-AE43-423F-959C-FEBFEA9B2FE5}" type="presParOf" srcId="{F1687F04-DE9C-4ED0-AAAB-61A0EC2721C7}" destId="{459C4B8B-63CC-4AAD-9546-38035B6E6E80}" srcOrd="1" destOrd="0" presId="urn:microsoft.com/office/officeart/2005/8/layout/cycle7"/>
    <dgm:cxn modelId="{B594F200-7D62-4024-8065-DE1936868C7D}" type="presParOf" srcId="{459C4B8B-63CC-4AAD-9546-38035B6E6E80}" destId="{CDC8BA03-B7D5-4B28-90AA-94744E0D45DE}" srcOrd="0" destOrd="0" presId="urn:microsoft.com/office/officeart/2005/8/layout/cycle7"/>
    <dgm:cxn modelId="{00ECBE91-8304-4980-8847-38D9D12457D7}" type="presParOf" srcId="{F1687F04-DE9C-4ED0-AAAB-61A0EC2721C7}" destId="{A2DB23CB-FE3B-4827-ADF8-B49C3EBD95DF}" srcOrd="2" destOrd="0" presId="urn:microsoft.com/office/officeart/2005/8/layout/cycle7"/>
    <dgm:cxn modelId="{46DC8FCB-24CA-4FBF-AE63-47404F9614A0}" type="presParOf" srcId="{F1687F04-DE9C-4ED0-AAAB-61A0EC2721C7}" destId="{E111621C-11B5-44EF-B314-EF0B88F3BFD5}" srcOrd="3" destOrd="0" presId="urn:microsoft.com/office/officeart/2005/8/layout/cycle7"/>
    <dgm:cxn modelId="{089EF877-63E5-4543-9964-2C5CABC8CCFC}" type="presParOf" srcId="{E111621C-11B5-44EF-B314-EF0B88F3BFD5}" destId="{86F940ED-A1E1-4F9C-9ED1-60995804F4AC}" srcOrd="0" destOrd="0" presId="urn:microsoft.com/office/officeart/2005/8/layout/cycle7"/>
    <dgm:cxn modelId="{C02A7EA4-B646-4377-8204-87DE5CE371A1}" type="presParOf" srcId="{F1687F04-DE9C-4ED0-AAAB-61A0EC2721C7}" destId="{BA823F36-728F-4024-BEB2-95A909F65B09}" srcOrd="4" destOrd="0" presId="urn:microsoft.com/office/officeart/2005/8/layout/cycle7"/>
    <dgm:cxn modelId="{79EA7CEB-5803-4A55-ABAD-C46FC4FA1728}" type="presParOf" srcId="{F1687F04-DE9C-4ED0-AAAB-61A0EC2721C7}" destId="{5210B94B-3822-4C17-88A9-B793E7B2F0EE}" srcOrd="5" destOrd="0" presId="urn:microsoft.com/office/officeart/2005/8/layout/cycle7"/>
    <dgm:cxn modelId="{5394294B-F92B-41B8-A8AD-22DDB937F7D2}" type="presParOf" srcId="{5210B94B-3822-4C17-88A9-B793E7B2F0EE}" destId="{2A9760A6-0030-4CDB-8308-B44B60C8F2CE}" srcOrd="0" destOrd="0" presId="urn:microsoft.com/office/officeart/2005/8/layout/cycle7"/>
  </dgm:cxnLst>
  <dgm:bg>
    <a:solidFill>
      <a:schemeClr val="bg1"/>
    </a:solidFill>
  </dgm:bg>
  <dgm:whole>
    <a:ln w="38100">
      <a:solidFill>
        <a:schemeClr val="accent4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1BE8E-9755-44A8-A5CC-0086526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C301D8-B49B-4F8C-9B49-88EF58CA820B}">
      <dgm:prSet phldrT="[Text]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rtl="1"/>
          <a:r>
            <a:rPr lang="fa-IR" dirty="0"/>
            <a:t>علاقه</a:t>
          </a:r>
        </a:p>
      </dgm:t>
    </dgm:pt>
    <dgm:pt modelId="{ABBA897D-0C74-4F73-829F-50D5BA80A2C5}" type="par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30A73076-4A05-4EDF-8AA8-05108180633D}" type="sib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780907BE-1539-47CC-813B-331B72357C05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gm:t>
    </dgm:pt>
    <dgm:pt modelId="{2F7B665A-89E4-477B-9B9D-CFE58ADAB5CB}" type="par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E8BD9B55-6A38-427E-B3B2-3103C45D6718}" type="sib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9397ADE9-BF42-4F3F-8BAF-8C450D4840F4}">
      <dgm:prSet phldrT="[Text]" custT="1"/>
      <dgm:spPr>
        <a:solidFill>
          <a:srgbClr val="FF000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کار؟!</a:t>
          </a:r>
        </a:p>
      </dgm:t>
    </dgm:pt>
    <dgm:pt modelId="{F08251E4-EE93-4564-B9E4-BE59EAD19D96}" type="par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75EF50F7-4C9A-429E-B862-F1284535EF34}" type="sib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F1687F04-DE9C-4ED0-AAAB-61A0EC2721C7}" type="pres">
      <dgm:prSet presAssocID="{4951BE8E-9755-44A8-A5CC-0086526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EA609-879E-4FF3-8CC8-9FE90162D9F4}" type="pres">
      <dgm:prSet presAssocID="{EAC301D8-B49B-4F8C-9B49-88EF58CA820B}" presName="node" presStyleLbl="node1" presStyleIdx="0" presStyleCnt="3">
        <dgm:presLayoutVars>
          <dgm:bulletEnabled val="1"/>
        </dgm:presLayoutVars>
      </dgm:prSet>
      <dgm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9C4B8B-63CC-4AAD-9546-38035B6E6E80}" type="pres">
      <dgm:prSet presAssocID="{30A73076-4A05-4EDF-8AA8-05108180633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8BA03-B7D5-4B28-90AA-94744E0D45DE}" type="pres">
      <dgm:prSet presAssocID="{30A73076-4A05-4EDF-8AA8-05108180633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2DB23CB-FE3B-4827-ADF8-B49C3EBD95DF}" type="pres">
      <dgm:prSet presAssocID="{780907BE-1539-47CC-813B-331B72357C05}" presName="node" presStyleLbl="node1" presStyleIdx="1" presStyleCnt="3">
        <dgm:presLayoutVars>
          <dgm:bulletEnabled val="1"/>
        </dgm:presLayoutVars>
      </dgm:prSet>
      <dgm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11621C-11B5-44EF-B314-EF0B88F3BFD5}" type="pres">
      <dgm:prSet presAssocID="{E8BD9B55-6A38-427E-B3B2-3103C45D671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F940ED-A1E1-4F9C-9ED1-60995804F4AC}" type="pres">
      <dgm:prSet presAssocID="{E8BD9B55-6A38-427E-B3B2-3103C45D671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A823F36-728F-4024-BEB2-95A909F65B09}" type="pres">
      <dgm:prSet presAssocID="{9397ADE9-BF42-4F3F-8BAF-8C450D4840F4}" presName="node" presStyleLbl="node1" presStyleIdx="2" presStyleCnt="3">
        <dgm:presLayoutVars>
          <dgm:bulletEnabled val="1"/>
        </dgm:presLayoutVars>
      </dgm:prSet>
      <dgm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10B94B-3822-4C17-88A9-B793E7B2F0EE}" type="pres">
      <dgm:prSet presAssocID="{75EF50F7-4C9A-429E-B862-F1284535EF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9760A6-0030-4CDB-8308-B44B60C8F2CE}" type="pres">
      <dgm:prSet presAssocID="{75EF50F7-4C9A-429E-B862-F1284535EF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050D68F-9779-4A7B-96AB-00F17936B68D}" type="presOf" srcId="{9397ADE9-BF42-4F3F-8BAF-8C450D4840F4}" destId="{BA823F36-728F-4024-BEB2-95A909F65B09}" srcOrd="0" destOrd="0" presId="urn:microsoft.com/office/officeart/2005/8/layout/cycle7"/>
    <dgm:cxn modelId="{E477E516-AA52-4B60-AE82-8CC2C9B9AF1C}" type="presOf" srcId="{30A73076-4A05-4EDF-8AA8-05108180633D}" destId="{459C4B8B-63CC-4AAD-9546-38035B6E6E80}" srcOrd="0" destOrd="0" presId="urn:microsoft.com/office/officeart/2005/8/layout/cycle7"/>
    <dgm:cxn modelId="{0BEC77B2-E01D-458D-99AC-86DA061985BB}" type="presOf" srcId="{780907BE-1539-47CC-813B-331B72357C05}" destId="{A2DB23CB-FE3B-4827-ADF8-B49C3EBD95DF}" srcOrd="0" destOrd="0" presId="urn:microsoft.com/office/officeart/2005/8/layout/cycle7"/>
    <dgm:cxn modelId="{2CE6D02C-8061-4C69-AE78-CA19EAB27924}" type="presOf" srcId="{E8BD9B55-6A38-427E-B3B2-3103C45D6718}" destId="{86F940ED-A1E1-4F9C-9ED1-60995804F4AC}" srcOrd="1" destOrd="0" presId="urn:microsoft.com/office/officeart/2005/8/layout/cycle7"/>
    <dgm:cxn modelId="{CAD41391-062E-4CEE-839B-BD95EA900D27}" type="presOf" srcId="{75EF50F7-4C9A-429E-B862-F1284535EF34}" destId="{2A9760A6-0030-4CDB-8308-B44B60C8F2CE}" srcOrd="1" destOrd="0" presId="urn:microsoft.com/office/officeart/2005/8/layout/cycle7"/>
    <dgm:cxn modelId="{F732F86C-999B-4CD1-B71C-CDC6F788184C}" type="presOf" srcId="{E8BD9B55-6A38-427E-B3B2-3103C45D6718}" destId="{E111621C-11B5-44EF-B314-EF0B88F3BFD5}" srcOrd="0" destOrd="0" presId="urn:microsoft.com/office/officeart/2005/8/layout/cycle7"/>
    <dgm:cxn modelId="{49349C74-7EA9-473A-B53A-BACE94E4965F}" type="presOf" srcId="{4951BE8E-9755-44A8-A5CC-00865260CDF9}" destId="{F1687F04-DE9C-4ED0-AAAB-61A0EC2721C7}" srcOrd="0" destOrd="0" presId="urn:microsoft.com/office/officeart/2005/8/layout/cycle7"/>
    <dgm:cxn modelId="{F97CC03F-CF3E-4834-8D32-8C73FD966FFF}" type="presOf" srcId="{30A73076-4A05-4EDF-8AA8-05108180633D}" destId="{CDC8BA03-B7D5-4B28-90AA-94744E0D45DE}" srcOrd="1" destOrd="0" presId="urn:microsoft.com/office/officeart/2005/8/layout/cycle7"/>
    <dgm:cxn modelId="{621400DD-83D0-4D7D-9789-54328526B33A}" type="presOf" srcId="{75EF50F7-4C9A-429E-B862-F1284535EF34}" destId="{5210B94B-3822-4C17-88A9-B793E7B2F0EE}" srcOrd="0" destOrd="0" presId="urn:microsoft.com/office/officeart/2005/8/layout/cycle7"/>
    <dgm:cxn modelId="{6C907425-3E88-4A25-94F9-11D5264187CC}" type="presOf" srcId="{EAC301D8-B49B-4F8C-9B49-88EF58CA820B}" destId="{1D5EA609-879E-4FF3-8CC8-9FE90162D9F4}" srcOrd="0" destOrd="0" presId="urn:microsoft.com/office/officeart/2005/8/layout/cycle7"/>
    <dgm:cxn modelId="{658A758C-D310-4A75-983C-513BEF0F0400}" srcId="{4951BE8E-9755-44A8-A5CC-00865260CDF9}" destId="{EAC301D8-B49B-4F8C-9B49-88EF58CA820B}" srcOrd="0" destOrd="0" parTransId="{ABBA897D-0C74-4F73-829F-50D5BA80A2C5}" sibTransId="{30A73076-4A05-4EDF-8AA8-05108180633D}"/>
    <dgm:cxn modelId="{BE820BF3-F5BC-46DF-9D15-F8AE9CB9A792}" srcId="{4951BE8E-9755-44A8-A5CC-00865260CDF9}" destId="{780907BE-1539-47CC-813B-331B72357C05}" srcOrd="1" destOrd="0" parTransId="{2F7B665A-89E4-477B-9B9D-CFE58ADAB5CB}" sibTransId="{E8BD9B55-6A38-427E-B3B2-3103C45D6718}"/>
    <dgm:cxn modelId="{337BF1DF-F734-4D23-B3CE-D01620B9CC14}" srcId="{4951BE8E-9755-44A8-A5CC-00865260CDF9}" destId="{9397ADE9-BF42-4F3F-8BAF-8C450D4840F4}" srcOrd="2" destOrd="0" parTransId="{F08251E4-EE93-4564-B9E4-BE59EAD19D96}" sibTransId="{75EF50F7-4C9A-429E-B862-F1284535EF34}"/>
    <dgm:cxn modelId="{B4DED407-EF2C-4B76-AEB4-14D2B8461074}" type="presParOf" srcId="{F1687F04-DE9C-4ED0-AAAB-61A0EC2721C7}" destId="{1D5EA609-879E-4FF3-8CC8-9FE90162D9F4}" srcOrd="0" destOrd="0" presId="urn:microsoft.com/office/officeart/2005/8/layout/cycle7"/>
    <dgm:cxn modelId="{921B7E64-A211-4891-8F78-070EDE7E57A2}" type="presParOf" srcId="{F1687F04-DE9C-4ED0-AAAB-61A0EC2721C7}" destId="{459C4B8B-63CC-4AAD-9546-38035B6E6E80}" srcOrd="1" destOrd="0" presId="urn:microsoft.com/office/officeart/2005/8/layout/cycle7"/>
    <dgm:cxn modelId="{44C37235-BC76-449A-8A63-7EAF6718FB18}" type="presParOf" srcId="{459C4B8B-63CC-4AAD-9546-38035B6E6E80}" destId="{CDC8BA03-B7D5-4B28-90AA-94744E0D45DE}" srcOrd="0" destOrd="0" presId="urn:microsoft.com/office/officeart/2005/8/layout/cycle7"/>
    <dgm:cxn modelId="{C6A45DBB-E7C9-49EB-ABA7-E195AFA7AF8D}" type="presParOf" srcId="{F1687F04-DE9C-4ED0-AAAB-61A0EC2721C7}" destId="{A2DB23CB-FE3B-4827-ADF8-B49C3EBD95DF}" srcOrd="2" destOrd="0" presId="urn:microsoft.com/office/officeart/2005/8/layout/cycle7"/>
    <dgm:cxn modelId="{0052FD46-EB46-40B6-9230-678115C31BBD}" type="presParOf" srcId="{F1687F04-DE9C-4ED0-AAAB-61A0EC2721C7}" destId="{E111621C-11B5-44EF-B314-EF0B88F3BFD5}" srcOrd="3" destOrd="0" presId="urn:microsoft.com/office/officeart/2005/8/layout/cycle7"/>
    <dgm:cxn modelId="{A98878FE-8EA7-4ECE-855F-188059768470}" type="presParOf" srcId="{E111621C-11B5-44EF-B314-EF0B88F3BFD5}" destId="{86F940ED-A1E1-4F9C-9ED1-60995804F4AC}" srcOrd="0" destOrd="0" presId="urn:microsoft.com/office/officeart/2005/8/layout/cycle7"/>
    <dgm:cxn modelId="{FA5F5F44-2810-43B2-9F9D-F3A009BFC91B}" type="presParOf" srcId="{F1687F04-DE9C-4ED0-AAAB-61A0EC2721C7}" destId="{BA823F36-728F-4024-BEB2-95A909F65B09}" srcOrd="4" destOrd="0" presId="urn:microsoft.com/office/officeart/2005/8/layout/cycle7"/>
    <dgm:cxn modelId="{17CD433D-E734-4F4D-9AEB-841AF89543BF}" type="presParOf" srcId="{F1687F04-DE9C-4ED0-AAAB-61A0EC2721C7}" destId="{5210B94B-3822-4C17-88A9-B793E7B2F0EE}" srcOrd="5" destOrd="0" presId="urn:microsoft.com/office/officeart/2005/8/layout/cycle7"/>
    <dgm:cxn modelId="{94138B0B-A23A-45FB-B11E-FF77BE16E4D0}" type="presParOf" srcId="{5210B94B-3822-4C17-88A9-B793E7B2F0EE}" destId="{2A9760A6-0030-4CDB-8308-B44B60C8F2CE}" srcOrd="0" destOrd="0" presId="urn:microsoft.com/office/officeart/2005/8/layout/cycle7"/>
  </dgm:cxnLst>
  <dgm:bg>
    <a:solidFill>
      <a:schemeClr val="bg1"/>
    </a:solidFill>
  </dgm:bg>
  <dgm:whole>
    <a:ln w="38100">
      <a:solidFill>
        <a:schemeClr val="accent4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1BE8E-9755-44A8-A5CC-0086526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C301D8-B49B-4F8C-9B49-88EF58CA820B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علاقه</a:t>
          </a:r>
        </a:p>
      </dgm:t>
    </dgm:pt>
    <dgm:pt modelId="{ABBA897D-0C74-4F73-829F-50D5BA80A2C5}" type="par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30A73076-4A05-4EDF-8AA8-05108180633D}" type="sib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780907BE-1539-47CC-813B-331B72357C05}">
      <dgm:prSet phldrT="[Text]" custT="1"/>
      <dgm:spPr>
        <a:solidFill>
          <a:srgbClr val="FF000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توانایی؟!</a:t>
          </a:r>
        </a:p>
      </dgm:t>
    </dgm:pt>
    <dgm:pt modelId="{2F7B665A-89E4-477B-9B9D-CFE58ADAB5CB}" type="par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E8BD9B55-6A38-427E-B3B2-3103C45D6718}" type="sib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9397ADE9-BF42-4F3F-8BAF-8C450D4840F4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</a:t>
          </a:r>
        </a:p>
      </dgm:t>
    </dgm:pt>
    <dgm:pt modelId="{F08251E4-EE93-4564-B9E4-BE59EAD19D96}" type="par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75EF50F7-4C9A-429E-B862-F1284535EF34}" type="sib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F1687F04-DE9C-4ED0-AAAB-61A0EC2721C7}" type="pres">
      <dgm:prSet presAssocID="{4951BE8E-9755-44A8-A5CC-0086526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EA609-879E-4FF3-8CC8-9FE90162D9F4}" type="pres">
      <dgm:prSet presAssocID="{EAC301D8-B49B-4F8C-9B49-88EF58CA820B}" presName="node" presStyleLbl="node1" presStyleIdx="0" presStyleCnt="3">
        <dgm:presLayoutVars>
          <dgm:bulletEnabled val="1"/>
        </dgm:presLayoutVars>
      </dgm:prSet>
      <dgm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9C4B8B-63CC-4AAD-9546-38035B6E6E80}" type="pres">
      <dgm:prSet presAssocID="{30A73076-4A05-4EDF-8AA8-05108180633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8BA03-B7D5-4B28-90AA-94744E0D45DE}" type="pres">
      <dgm:prSet presAssocID="{30A73076-4A05-4EDF-8AA8-05108180633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2DB23CB-FE3B-4827-ADF8-B49C3EBD95DF}" type="pres">
      <dgm:prSet presAssocID="{780907BE-1539-47CC-813B-331B72357C05}" presName="node" presStyleLbl="node1" presStyleIdx="1" presStyleCnt="3" custScaleX="106308">
        <dgm:presLayoutVars>
          <dgm:bulletEnabled val="1"/>
        </dgm:presLayoutVars>
      </dgm:prSet>
      <dgm:spPr>
        <a:xfrm>
          <a:off x="2595264" y="2057231"/>
          <a:ext cx="1668006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11621C-11B5-44EF-B314-EF0B88F3BFD5}" type="pres">
      <dgm:prSet presAssocID="{E8BD9B55-6A38-427E-B3B2-3103C45D671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F940ED-A1E1-4F9C-9ED1-60995804F4AC}" type="pres">
      <dgm:prSet presAssocID="{E8BD9B55-6A38-427E-B3B2-3103C45D671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A823F36-728F-4024-BEB2-95A909F65B09}" type="pres">
      <dgm:prSet presAssocID="{9397ADE9-BF42-4F3F-8BAF-8C450D4840F4}" presName="node" presStyleLbl="node1" presStyleIdx="2" presStyleCnt="3">
        <dgm:presLayoutVars>
          <dgm:bulletEnabled val="1"/>
        </dgm:presLayoutVars>
      </dgm:prSet>
      <dgm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10B94B-3822-4C17-88A9-B793E7B2F0EE}" type="pres">
      <dgm:prSet presAssocID="{75EF50F7-4C9A-429E-B862-F1284535EF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9760A6-0030-4CDB-8308-B44B60C8F2CE}" type="pres">
      <dgm:prSet presAssocID="{75EF50F7-4C9A-429E-B862-F1284535EF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6187EC2-A0ED-44D7-BF91-1170BE6117C5}" type="presOf" srcId="{30A73076-4A05-4EDF-8AA8-05108180633D}" destId="{459C4B8B-63CC-4AAD-9546-38035B6E6E80}" srcOrd="0" destOrd="0" presId="urn:microsoft.com/office/officeart/2005/8/layout/cycle7"/>
    <dgm:cxn modelId="{38DCA116-BA0A-45BB-B3BF-ED8A7FE4A4FD}" type="presOf" srcId="{30A73076-4A05-4EDF-8AA8-05108180633D}" destId="{CDC8BA03-B7D5-4B28-90AA-94744E0D45DE}" srcOrd="1" destOrd="0" presId="urn:microsoft.com/office/officeart/2005/8/layout/cycle7"/>
    <dgm:cxn modelId="{36EAAD17-A88C-4BA5-9A4B-54452D5B9011}" type="presOf" srcId="{4951BE8E-9755-44A8-A5CC-00865260CDF9}" destId="{F1687F04-DE9C-4ED0-AAAB-61A0EC2721C7}" srcOrd="0" destOrd="0" presId="urn:microsoft.com/office/officeart/2005/8/layout/cycle7"/>
    <dgm:cxn modelId="{7D0FEDDE-A10D-4F6A-8002-C30AD99FA6BD}" type="presOf" srcId="{75EF50F7-4C9A-429E-B862-F1284535EF34}" destId="{5210B94B-3822-4C17-88A9-B793E7B2F0EE}" srcOrd="0" destOrd="0" presId="urn:microsoft.com/office/officeart/2005/8/layout/cycle7"/>
    <dgm:cxn modelId="{FA83760C-6A10-40D1-A754-965DD724D1CF}" type="presOf" srcId="{780907BE-1539-47CC-813B-331B72357C05}" destId="{A2DB23CB-FE3B-4827-ADF8-B49C3EBD95DF}" srcOrd="0" destOrd="0" presId="urn:microsoft.com/office/officeart/2005/8/layout/cycle7"/>
    <dgm:cxn modelId="{87FC394E-77CE-41C1-A569-758C8BFB3645}" type="presOf" srcId="{75EF50F7-4C9A-429E-B862-F1284535EF34}" destId="{2A9760A6-0030-4CDB-8308-B44B60C8F2CE}" srcOrd="1" destOrd="0" presId="urn:microsoft.com/office/officeart/2005/8/layout/cycle7"/>
    <dgm:cxn modelId="{439740D2-26F3-4DEE-88B3-AEC91C1146CC}" type="presOf" srcId="{EAC301D8-B49B-4F8C-9B49-88EF58CA820B}" destId="{1D5EA609-879E-4FF3-8CC8-9FE90162D9F4}" srcOrd="0" destOrd="0" presId="urn:microsoft.com/office/officeart/2005/8/layout/cycle7"/>
    <dgm:cxn modelId="{C2465C68-CFAF-4A93-BDDC-62FAC98F72D3}" type="presOf" srcId="{E8BD9B55-6A38-427E-B3B2-3103C45D6718}" destId="{86F940ED-A1E1-4F9C-9ED1-60995804F4AC}" srcOrd="1" destOrd="0" presId="urn:microsoft.com/office/officeart/2005/8/layout/cycle7"/>
    <dgm:cxn modelId="{74D8771D-04DB-411D-B7DB-21EB4096CF08}" type="presOf" srcId="{E8BD9B55-6A38-427E-B3B2-3103C45D6718}" destId="{E111621C-11B5-44EF-B314-EF0B88F3BFD5}" srcOrd="0" destOrd="0" presId="urn:microsoft.com/office/officeart/2005/8/layout/cycle7"/>
    <dgm:cxn modelId="{95853E57-0B8D-42E9-95DD-F379098A9D21}" type="presOf" srcId="{9397ADE9-BF42-4F3F-8BAF-8C450D4840F4}" destId="{BA823F36-728F-4024-BEB2-95A909F65B09}" srcOrd="0" destOrd="0" presId="urn:microsoft.com/office/officeart/2005/8/layout/cycle7"/>
    <dgm:cxn modelId="{658A758C-D310-4A75-983C-513BEF0F0400}" srcId="{4951BE8E-9755-44A8-A5CC-00865260CDF9}" destId="{EAC301D8-B49B-4F8C-9B49-88EF58CA820B}" srcOrd="0" destOrd="0" parTransId="{ABBA897D-0C74-4F73-829F-50D5BA80A2C5}" sibTransId="{30A73076-4A05-4EDF-8AA8-05108180633D}"/>
    <dgm:cxn modelId="{BE820BF3-F5BC-46DF-9D15-F8AE9CB9A792}" srcId="{4951BE8E-9755-44A8-A5CC-00865260CDF9}" destId="{780907BE-1539-47CC-813B-331B72357C05}" srcOrd="1" destOrd="0" parTransId="{2F7B665A-89E4-477B-9B9D-CFE58ADAB5CB}" sibTransId="{E8BD9B55-6A38-427E-B3B2-3103C45D6718}"/>
    <dgm:cxn modelId="{337BF1DF-F734-4D23-B3CE-D01620B9CC14}" srcId="{4951BE8E-9755-44A8-A5CC-00865260CDF9}" destId="{9397ADE9-BF42-4F3F-8BAF-8C450D4840F4}" srcOrd="2" destOrd="0" parTransId="{F08251E4-EE93-4564-B9E4-BE59EAD19D96}" sibTransId="{75EF50F7-4C9A-429E-B862-F1284535EF34}"/>
    <dgm:cxn modelId="{AAC762E5-FDC8-4D4E-A570-EDE448E050C6}" type="presParOf" srcId="{F1687F04-DE9C-4ED0-AAAB-61A0EC2721C7}" destId="{1D5EA609-879E-4FF3-8CC8-9FE90162D9F4}" srcOrd="0" destOrd="0" presId="urn:microsoft.com/office/officeart/2005/8/layout/cycle7"/>
    <dgm:cxn modelId="{7BA18399-8635-441D-A5E5-6D91514D0FFE}" type="presParOf" srcId="{F1687F04-DE9C-4ED0-AAAB-61A0EC2721C7}" destId="{459C4B8B-63CC-4AAD-9546-38035B6E6E80}" srcOrd="1" destOrd="0" presId="urn:microsoft.com/office/officeart/2005/8/layout/cycle7"/>
    <dgm:cxn modelId="{F24ECACC-719F-47C9-A2F0-C71B371D7964}" type="presParOf" srcId="{459C4B8B-63CC-4AAD-9546-38035B6E6E80}" destId="{CDC8BA03-B7D5-4B28-90AA-94744E0D45DE}" srcOrd="0" destOrd="0" presId="urn:microsoft.com/office/officeart/2005/8/layout/cycle7"/>
    <dgm:cxn modelId="{A2097FAA-68CF-4678-887F-B4AF492E5EEC}" type="presParOf" srcId="{F1687F04-DE9C-4ED0-AAAB-61A0EC2721C7}" destId="{A2DB23CB-FE3B-4827-ADF8-B49C3EBD95DF}" srcOrd="2" destOrd="0" presId="urn:microsoft.com/office/officeart/2005/8/layout/cycle7"/>
    <dgm:cxn modelId="{20EB5E48-B3CC-4094-A2E3-185EA75B85AC}" type="presParOf" srcId="{F1687F04-DE9C-4ED0-AAAB-61A0EC2721C7}" destId="{E111621C-11B5-44EF-B314-EF0B88F3BFD5}" srcOrd="3" destOrd="0" presId="urn:microsoft.com/office/officeart/2005/8/layout/cycle7"/>
    <dgm:cxn modelId="{5F77E689-B9A2-468C-BF9A-CC17F6675B98}" type="presParOf" srcId="{E111621C-11B5-44EF-B314-EF0B88F3BFD5}" destId="{86F940ED-A1E1-4F9C-9ED1-60995804F4AC}" srcOrd="0" destOrd="0" presId="urn:microsoft.com/office/officeart/2005/8/layout/cycle7"/>
    <dgm:cxn modelId="{91D3DEA4-80B1-4CB5-85E1-AD210539888D}" type="presParOf" srcId="{F1687F04-DE9C-4ED0-AAAB-61A0EC2721C7}" destId="{BA823F36-728F-4024-BEB2-95A909F65B09}" srcOrd="4" destOrd="0" presId="urn:microsoft.com/office/officeart/2005/8/layout/cycle7"/>
    <dgm:cxn modelId="{DD5A869E-120D-4BF1-A187-01A5A695786B}" type="presParOf" srcId="{F1687F04-DE9C-4ED0-AAAB-61A0EC2721C7}" destId="{5210B94B-3822-4C17-88A9-B793E7B2F0EE}" srcOrd="5" destOrd="0" presId="urn:microsoft.com/office/officeart/2005/8/layout/cycle7"/>
    <dgm:cxn modelId="{63517DF3-B0B7-4551-97D7-B3D712608AF3}" type="presParOf" srcId="{5210B94B-3822-4C17-88A9-B793E7B2F0EE}" destId="{2A9760A6-0030-4CDB-8308-B44B60C8F2CE}" srcOrd="0" destOrd="0" presId="urn:microsoft.com/office/officeart/2005/8/layout/cycle7"/>
  </dgm:cxnLst>
  <dgm:bg>
    <a:solidFill>
      <a:schemeClr val="bg1"/>
    </a:solidFill>
  </dgm:bg>
  <dgm:whole>
    <a:ln w="38100">
      <a:solidFill>
        <a:schemeClr val="accent4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1BE8E-9755-44A8-A5CC-0086526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C301D8-B49B-4F8C-9B49-88EF58CA820B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علاقه</a:t>
          </a:r>
        </a:p>
      </dgm:t>
    </dgm:pt>
    <dgm:pt modelId="{ABBA897D-0C74-4F73-829F-50D5BA80A2C5}" type="par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30A73076-4A05-4EDF-8AA8-05108180633D}" type="sibTrans" cxnId="{658A758C-D310-4A75-983C-513BEF0F0400}">
      <dgm:prSet/>
      <dgm:spPr/>
      <dgm:t>
        <a:bodyPr/>
        <a:lstStyle/>
        <a:p>
          <a:pPr rtl="1"/>
          <a:endParaRPr lang="fa-IR"/>
        </a:p>
      </dgm:t>
    </dgm:pt>
    <dgm:pt modelId="{780907BE-1539-47CC-813B-331B72357C05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gm:t>
    </dgm:pt>
    <dgm:pt modelId="{2F7B665A-89E4-477B-9B9D-CFE58ADAB5CB}" type="par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E8BD9B55-6A38-427E-B3B2-3103C45D6718}" type="sibTrans" cxnId="{BE820BF3-F5BC-46DF-9D15-F8AE9CB9A792}">
      <dgm:prSet/>
      <dgm:spPr/>
      <dgm:t>
        <a:bodyPr/>
        <a:lstStyle/>
        <a:p>
          <a:pPr rtl="1"/>
          <a:endParaRPr lang="fa-IR"/>
        </a:p>
      </dgm:t>
    </dgm:pt>
    <dgm:pt modelId="{9397ADE9-BF42-4F3F-8BAF-8C450D4840F4}">
      <dgm:prSet phldrT="[Text]" custT="1"/>
      <dgm:spPr>
        <a:solidFill>
          <a:srgbClr val="00B050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</a:t>
          </a:r>
        </a:p>
      </dgm:t>
    </dgm:pt>
    <dgm:pt modelId="{F08251E4-EE93-4564-B9E4-BE59EAD19D96}" type="par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75EF50F7-4C9A-429E-B862-F1284535EF34}" type="sibTrans" cxnId="{337BF1DF-F734-4D23-B3CE-D01620B9CC14}">
      <dgm:prSet/>
      <dgm:spPr/>
      <dgm:t>
        <a:bodyPr/>
        <a:lstStyle/>
        <a:p>
          <a:pPr rtl="1"/>
          <a:endParaRPr lang="fa-IR"/>
        </a:p>
      </dgm:t>
    </dgm:pt>
    <dgm:pt modelId="{F1687F04-DE9C-4ED0-AAAB-61A0EC2721C7}" type="pres">
      <dgm:prSet presAssocID="{4951BE8E-9755-44A8-A5CC-0086526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EA609-879E-4FF3-8CC8-9FE90162D9F4}" type="pres">
      <dgm:prSet presAssocID="{EAC301D8-B49B-4F8C-9B49-88EF58CA820B}" presName="node" presStyleLbl="node1" presStyleIdx="0" presStyleCnt="3">
        <dgm:presLayoutVars>
          <dgm:bulletEnabled val="1"/>
        </dgm:presLayoutVars>
      </dgm:prSet>
      <dgm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9C4B8B-63CC-4AAD-9546-38035B6E6E80}" type="pres">
      <dgm:prSet presAssocID="{30A73076-4A05-4EDF-8AA8-05108180633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8BA03-B7D5-4B28-90AA-94744E0D45DE}" type="pres">
      <dgm:prSet presAssocID="{30A73076-4A05-4EDF-8AA8-05108180633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2DB23CB-FE3B-4827-ADF8-B49C3EBD95DF}" type="pres">
      <dgm:prSet presAssocID="{780907BE-1539-47CC-813B-331B72357C05}" presName="node" presStyleLbl="node1" presStyleIdx="1" presStyleCnt="3">
        <dgm:presLayoutVars>
          <dgm:bulletEnabled val="1"/>
        </dgm:presLayoutVars>
      </dgm:prSet>
      <dgm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11621C-11B5-44EF-B314-EF0B88F3BFD5}" type="pres">
      <dgm:prSet presAssocID="{E8BD9B55-6A38-427E-B3B2-3103C45D671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F940ED-A1E1-4F9C-9ED1-60995804F4AC}" type="pres">
      <dgm:prSet presAssocID="{E8BD9B55-6A38-427E-B3B2-3103C45D671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A823F36-728F-4024-BEB2-95A909F65B09}" type="pres">
      <dgm:prSet presAssocID="{9397ADE9-BF42-4F3F-8BAF-8C450D4840F4}" presName="node" presStyleLbl="node1" presStyleIdx="2" presStyleCnt="3">
        <dgm:presLayoutVars>
          <dgm:bulletEnabled val="1"/>
        </dgm:presLayoutVars>
      </dgm:prSet>
      <dgm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10B94B-3822-4C17-88A9-B793E7B2F0EE}" type="pres">
      <dgm:prSet presAssocID="{75EF50F7-4C9A-429E-B862-F1284535EF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9760A6-0030-4CDB-8308-B44B60C8F2CE}" type="pres">
      <dgm:prSet presAssocID="{75EF50F7-4C9A-429E-B862-F1284535EF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DF1FBC8-3ABD-4170-950F-480E75C363BA}" type="presOf" srcId="{9397ADE9-BF42-4F3F-8BAF-8C450D4840F4}" destId="{BA823F36-728F-4024-BEB2-95A909F65B09}" srcOrd="0" destOrd="0" presId="urn:microsoft.com/office/officeart/2005/8/layout/cycle7"/>
    <dgm:cxn modelId="{EC610A17-FE88-4AFC-AC20-ADBF567D9B7A}" type="presOf" srcId="{780907BE-1539-47CC-813B-331B72357C05}" destId="{A2DB23CB-FE3B-4827-ADF8-B49C3EBD95DF}" srcOrd="0" destOrd="0" presId="urn:microsoft.com/office/officeart/2005/8/layout/cycle7"/>
    <dgm:cxn modelId="{B60E6F82-81B5-494D-99E0-1745D456197B}" type="presOf" srcId="{EAC301D8-B49B-4F8C-9B49-88EF58CA820B}" destId="{1D5EA609-879E-4FF3-8CC8-9FE90162D9F4}" srcOrd="0" destOrd="0" presId="urn:microsoft.com/office/officeart/2005/8/layout/cycle7"/>
    <dgm:cxn modelId="{2411F52B-04EF-4D68-8AF2-50721F25E8CB}" type="presOf" srcId="{E8BD9B55-6A38-427E-B3B2-3103C45D6718}" destId="{E111621C-11B5-44EF-B314-EF0B88F3BFD5}" srcOrd="0" destOrd="0" presId="urn:microsoft.com/office/officeart/2005/8/layout/cycle7"/>
    <dgm:cxn modelId="{97C4260B-95AE-4F3D-A6F5-85F88327F57C}" type="presOf" srcId="{75EF50F7-4C9A-429E-B862-F1284535EF34}" destId="{2A9760A6-0030-4CDB-8308-B44B60C8F2CE}" srcOrd="1" destOrd="0" presId="urn:microsoft.com/office/officeart/2005/8/layout/cycle7"/>
    <dgm:cxn modelId="{00FC96E1-001E-4685-9EC8-CB737E3792C0}" type="presOf" srcId="{30A73076-4A05-4EDF-8AA8-05108180633D}" destId="{CDC8BA03-B7D5-4B28-90AA-94744E0D45DE}" srcOrd="1" destOrd="0" presId="urn:microsoft.com/office/officeart/2005/8/layout/cycle7"/>
    <dgm:cxn modelId="{8FD56C46-2B05-48AD-8CAD-E213F7DD1DF4}" type="presOf" srcId="{4951BE8E-9755-44A8-A5CC-00865260CDF9}" destId="{F1687F04-DE9C-4ED0-AAAB-61A0EC2721C7}" srcOrd="0" destOrd="0" presId="urn:microsoft.com/office/officeart/2005/8/layout/cycle7"/>
    <dgm:cxn modelId="{658A758C-D310-4A75-983C-513BEF0F0400}" srcId="{4951BE8E-9755-44A8-A5CC-00865260CDF9}" destId="{EAC301D8-B49B-4F8C-9B49-88EF58CA820B}" srcOrd="0" destOrd="0" parTransId="{ABBA897D-0C74-4F73-829F-50D5BA80A2C5}" sibTransId="{30A73076-4A05-4EDF-8AA8-05108180633D}"/>
    <dgm:cxn modelId="{BE820BF3-F5BC-46DF-9D15-F8AE9CB9A792}" srcId="{4951BE8E-9755-44A8-A5CC-00865260CDF9}" destId="{780907BE-1539-47CC-813B-331B72357C05}" srcOrd="1" destOrd="0" parTransId="{2F7B665A-89E4-477B-9B9D-CFE58ADAB5CB}" sibTransId="{E8BD9B55-6A38-427E-B3B2-3103C45D6718}"/>
    <dgm:cxn modelId="{45D793EF-2EF8-419B-A0B7-6AAB0D74B476}" type="presOf" srcId="{75EF50F7-4C9A-429E-B862-F1284535EF34}" destId="{5210B94B-3822-4C17-88A9-B793E7B2F0EE}" srcOrd="0" destOrd="0" presId="urn:microsoft.com/office/officeart/2005/8/layout/cycle7"/>
    <dgm:cxn modelId="{337BF1DF-F734-4D23-B3CE-D01620B9CC14}" srcId="{4951BE8E-9755-44A8-A5CC-00865260CDF9}" destId="{9397ADE9-BF42-4F3F-8BAF-8C450D4840F4}" srcOrd="2" destOrd="0" parTransId="{F08251E4-EE93-4564-B9E4-BE59EAD19D96}" sibTransId="{75EF50F7-4C9A-429E-B862-F1284535EF34}"/>
    <dgm:cxn modelId="{778342D5-231B-42E4-AFFB-EE6DC2B041F5}" type="presOf" srcId="{30A73076-4A05-4EDF-8AA8-05108180633D}" destId="{459C4B8B-63CC-4AAD-9546-38035B6E6E80}" srcOrd="0" destOrd="0" presId="urn:microsoft.com/office/officeart/2005/8/layout/cycle7"/>
    <dgm:cxn modelId="{37A1B195-67A1-4027-B4E3-9600ED8171DA}" type="presOf" srcId="{E8BD9B55-6A38-427E-B3B2-3103C45D6718}" destId="{86F940ED-A1E1-4F9C-9ED1-60995804F4AC}" srcOrd="1" destOrd="0" presId="urn:microsoft.com/office/officeart/2005/8/layout/cycle7"/>
    <dgm:cxn modelId="{33726A35-2CB5-44B0-9C61-0E9D06FA9F9A}" type="presParOf" srcId="{F1687F04-DE9C-4ED0-AAAB-61A0EC2721C7}" destId="{1D5EA609-879E-4FF3-8CC8-9FE90162D9F4}" srcOrd="0" destOrd="0" presId="urn:microsoft.com/office/officeart/2005/8/layout/cycle7"/>
    <dgm:cxn modelId="{9F02E42B-449D-41F9-BDD0-9181961B552B}" type="presParOf" srcId="{F1687F04-DE9C-4ED0-AAAB-61A0EC2721C7}" destId="{459C4B8B-63CC-4AAD-9546-38035B6E6E80}" srcOrd="1" destOrd="0" presId="urn:microsoft.com/office/officeart/2005/8/layout/cycle7"/>
    <dgm:cxn modelId="{27091942-E623-4802-BD3C-29A5477424D5}" type="presParOf" srcId="{459C4B8B-63CC-4AAD-9546-38035B6E6E80}" destId="{CDC8BA03-B7D5-4B28-90AA-94744E0D45DE}" srcOrd="0" destOrd="0" presId="urn:microsoft.com/office/officeart/2005/8/layout/cycle7"/>
    <dgm:cxn modelId="{A1A1A701-2FAB-419F-BC05-4442F3FC1E8E}" type="presParOf" srcId="{F1687F04-DE9C-4ED0-AAAB-61A0EC2721C7}" destId="{A2DB23CB-FE3B-4827-ADF8-B49C3EBD95DF}" srcOrd="2" destOrd="0" presId="urn:microsoft.com/office/officeart/2005/8/layout/cycle7"/>
    <dgm:cxn modelId="{9E7A8D7F-11FC-4322-BFCA-B8EE6AD6A7C2}" type="presParOf" srcId="{F1687F04-DE9C-4ED0-AAAB-61A0EC2721C7}" destId="{E111621C-11B5-44EF-B314-EF0B88F3BFD5}" srcOrd="3" destOrd="0" presId="urn:microsoft.com/office/officeart/2005/8/layout/cycle7"/>
    <dgm:cxn modelId="{4275B739-4150-4845-B0B9-15B1966D0713}" type="presParOf" srcId="{E111621C-11B5-44EF-B314-EF0B88F3BFD5}" destId="{86F940ED-A1E1-4F9C-9ED1-60995804F4AC}" srcOrd="0" destOrd="0" presId="urn:microsoft.com/office/officeart/2005/8/layout/cycle7"/>
    <dgm:cxn modelId="{0828B6FC-329B-4EDC-B707-1475DC653471}" type="presParOf" srcId="{F1687F04-DE9C-4ED0-AAAB-61A0EC2721C7}" destId="{BA823F36-728F-4024-BEB2-95A909F65B09}" srcOrd="4" destOrd="0" presId="urn:microsoft.com/office/officeart/2005/8/layout/cycle7"/>
    <dgm:cxn modelId="{3D857A1D-B876-4C3F-944C-032556F83917}" type="presParOf" srcId="{F1687F04-DE9C-4ED0-AAAB-61A0EC2721C7}" destId="{5210B94B-3822-4C17-88A9-B793E7B2F0EE}" srcOrd="5" destOrd="0" presId="urn:microsoft.com/office/officeart/2005/8/layout/cycle7"/>
    <dgm:cxn modelId="{FA393623-7102-4058-B3FB-0FD8373BAA5A}" type="presParOf" srcId="{5210B94B-3822-4C17-88A9-B793E7B2F0EE}" destId="{2A9760A6-0030-4CDB-8308-B44B60C8F2CE}" srcOrd="0" destOrd="0" presId="urn:microsoft.com/office/officeart/2005/8/layout/cycle7"/>
  </dgm:cxnLst>
  <dgm:bg>
    <a:solidFill>
      <a:schemeClr val="bg1"/>
    </a:solidFill>
  </dgm:bg>
  <dgm:whole>
    <a:ln w="38100">
      <a:solidFill>
        <a:srgbClr val="FF3399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8B54F-8FE1-45B8-9E82-C83D2906C037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3746C-5D54-4AF4-BB27-865AB29501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54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شاخه ها ی تحصیلی</a:t>
          </a:r>
          <a:endParaRPr lang="en-US" sz="54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</dgm:t>
    </dgm:pt>
    <dgm:pt modelId="{F0F77B09-EE70-4CC5-85FE-CA4C2D14DFBE}" type="parTrans" cxnId="{5F944A2B-640E-4D29-A6C0-03E29C5A886D}">
      <dgm:prSet/>
      <dgm:spPr/>
      <dgm:t>
        <a:bodyPr/>
        <a:lstStyle/>
        <a:p>
          <a:endParaRPr lang="en-US"/>
        </a:p>
      </dgm:t>
    </dgm:pt>
    <dgm:pt modelId="{3F5FA1CF-F656-4917-BCB2-87AE2419ED50}" type="sibTrans" cxnId="{5F944A2B-640E-4D29-A6C0-03E29C5A886D}">
      <dgm:prSet/>
      <dgm:spPr/>
      <dgm:t>
        <a:bodyPr/>
        <a:lstStyle/>
        <a:p>
          <a:endParaRPr lang="en-US"/>
        </a:p>
      </dgm:t>
    </dgm:pt>
    <dgm:pt modelId="{C73EAB7C-CC99-4971-B17F-3CBBCE50E6A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FFC000"/>
          </a:solidFill>
        </a:ln>
      </dgm:spPr>
      <dgm:t>
        <a:bodyPr/>
        <a:lstStyle/>
        <a:p>
          <a:r>
            <a:rPr lang="fa-IR" sz="6000" dirty="0" smtClean="0">
              <a:ln>
                <a:solidFill>
                  <a:srgbClr val="4229FB"/>
                </a:solidFill>
              </a:ln>
              <a:cs typeface="B Titr" pitchFamily="2" charset="-78"/>
            </a:rPr>
            <a:t>نظری</a:t>
          </a:r>
          <a:endParaRPr lang="en-US" sz="60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FFE90347-2F7E-4641-827F-485475CAE310}" type="parTrans" cxnId="{3D1A13C9-ED22-4609-9EF2-770D5A660348}">
      <dgm:prSet/>
      <dgm:spPr/>
      <dgm:t>
        <a:bodyPr/>
        <a:lstStyle/>
        <a:p>
          <a:endParaRPr lang="en-US"/>
        </a:p>
      </dgm:t>
    </dgm:pt>
    <dgm:pt modelId="{1046C8C1-A4DF-490A-8D41-A4D8C1FD1320}" type="sibTrans" cxnId="{3D1A13C9-ED22-4609-9EF2-770D5A660348}">
      <dgm:prSet/>
      <dgm:spPr/>
      <dgm:t>
        <a:bodyPr/>
        <a:lstStyle/>
        <a:p>
          <a:endParaRPr lang="en-US"/>
        </a:p>
      </dgm:t>
    </dgm:pt>
    <dgm:pt modelId="{D4B69811-700E-4629-8363-C67A17AA442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فنی و حرفه ای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D4BEB0E2-1A70-430D-9C4A-D25940E2AB9E}" type="parTrans" cxnId="{CA54D0A1-7A28-493B-9084-01EFF506B278}">
      <dgm:prSet/>
      <dgm:spPr/>
      <dgm:t>
        <a:bodyPr/>
        <a:lstStyle/>
        <a:p>
          <a:endParaRPr lang="en-US"/>
        </a:p>
      </dgm:t>
    </dgm:pt>
    <dgm:pt modelId="{A198B6B1-A43F-452F-B630-E3F890E0276E}" type="sibTrans" cxnId="{CA54D0A1-7A28-493B-9084-01EFF506B278}">
      <dgm:prSet/>
      <dgm:spPr/>
      <dgm:t>
        <a:bodyPr/>
        <a:lstStyle/>
        <a:p>
          <a:endParaRPr lang="en-US"/>
        </a:p>
      </dgm:t>
    </dgm:pt>
    <dgm:pt modelId="{78362C01-7F0C-453C-A4EE-443808A2C2A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r>
            <a:rPr lang="fa-IR" sz="6000" dirty="0" smtClean="0">
              <a:ln>
                <a:solidFill>
                  <a:srgbClr val="4229FB"/>
                </a:solidFill>
              </a:ln>
              <a:cs typeface="B Titr" pitchFamily="2" charset="-78"/>
            </a:rPr>
            <a:t>کاردانش</a:t>
          </a:r>
          <a:endParaRPr lang="en-US" sz="60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E6ECC4D6-1D36-4D22-84EF-13DCFC16534E}" type="parTrans" cxnId="{0B8EEAAF-4C96-458A-A2B0-7AC35F3A6625}">
      <dgm:prSet/>
      <dgm:spPr/>
      <dgm:t>
        <a:bodyPr/>
        <a:lstStyle/>
        <a:p>
          <a:endParaRPr lang="en-US"/>
        </a:p>
      </dgm:t>
    </dgm:pt>
    <dgm:pt modelId="{7843C81D-2264-4A54-B49A-C322357792EB}" type="sibTrans" cxnId="{0B8EEAAF-4C96-458A-A2B0-7AC35F3A6625}">
      <dgm:prSet/>
      <dgm:spPr/>
      <dgm:t>
        <a:bodyPr/>
        <a:lstStyle/>
        <a:p>
          <a:endParaRPr lang="en-US"/>
        </a:p>
      </dgm:t>
    </dgm:pt>
    <dgm:pt modelId="{3BACDE6F-C4A7-4B6B-A556-DDC9B4909839}" type="pres">
      <dgm:prSet presAssocID="{FAE8B54F-8FE1-45B8-9E82-C83D2906C03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5469A6-845D-4645-803B-291DAB948CC6}" type="pres">
      <dgm:prSet presAssocID="{C5F3746C-5D54-4AF4-BB27-865AB2950122}" presName="root1" presStyleCnt="0"/>
      <dgm:spPr/>
    </dgm:pt>
    <dgm:pt modelId="{16E7D7DB-08E8-4098-BB06-5EC30BE72037}" type="pres">
      <dgm:prSet presAssocID="{C5F3746C-5D54-4AF4-BB27-865AB2950122}" presName="LevelOneTextNode" presStyleLbl="node0" presStyleIdx="0" presStyleCnt="1" custScaleX="170698" custScaleY="185021" custLinFactX="38736" custLinFactNeighborX="100000" custLinFactNeighborY="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BBDD2-8761-428F-8E11-05A138A2A3AE}" type="pres">
      <dgm:prSet presAssocID="{C5F3746C-5D54-4AF4-BB27-865AB2950122}" presName="level2hierChild" presStyleCnt="0"/>
      <dgm:spPr/>
    </dgm:pt>
    <dgm:pt modelId="{22989126-E136-4659-A8F0-F96D5A0C601B}" type="pres">
      <dgm:prSet presAssocID="{FFE90347-2F7E-4641-827F-485475CAE31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EC563C8-671C-4A5D-9232-0DAEC59476B4}" type="pres">
      <dgm:prSet presAssocID="{FFE90347-2F7E-4641-827F-485475CAE31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7E839E2-55C3-48AE-AC86-E70FD8680274}" type="pres">
      <dgm:prSet presAssocID="{C73EAB7C-CC99-4971-B17F-3CBBCE50E6A3}" presName="root2" presStyleCnt="0"/>
      <dgm:spPr/>
    </dgm:pt>
    <dgm:pt modelId="{1B78412E-A285-45A5-AA7E-F21328D8CD11}" type="pres">
      <dgm:prSet presAssocID="{C73EAB7C-CC99-4971-B17F-3CBBCE50E6A3}" presName="LevelTwoTextNode" presStyleLbl="node2" presStyleIdx="0" presStyleCnt="3" custScaleX="161586" custScaleY="162938" custLinFactNeighborX="14180" custLinFactNeighborY="1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7E835B-212F-42BF-8049-03A3645058F2}" type="pres">
      <dgm:prSet presAssocID="{C73EAB7C-CC99-4971-B17F-3CBBCE50E6A3}" presName="level3hierChild" presStyleCnt="0"/>
      <dgm:spPr/>
    </dgm:pt>
    <dgm:pt modelId="{BBF34A74-182B-4F76-97A4-04ED38293BCB}" type="pres">
      <dgm:prSet presAssocID="{D4BEB0E2-1A70-430D-9C4A-D25940E2AB9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698C0D0-A3D4-433E-8F67-BE35AA4EC75F}" type="pres">
      <dgm:prSet presAssocID="{D4BEB0E2-1A70-430D-9C4A-D25940E2AB9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CC906CB-6497-4267-93B3-0C1A4C33A645}" type="pres">
      <dgm:prSet presAssocID="{D4B69811-700E-4629-8363-C67A17AA4421}" presName="root2" presStyleCnt="0"/>
      <dgm:spPr/>
    </dgm:pt>
    <dgm:pt modelId="{2752E40A-DC59-4035-8732-253DF81E0EC4}" type="pres">
      <dgm:prSet presAssocID="{D4B69811-700E-4629-8363-C67A17AA4421}" presName="LevelTwoTextNode" presStyleLbl="node2" presStyleIdx="1" presStyleCnt="3" custScaleX="163405" custScaleY="166988" custLinFactNeighborX="14180" custLinFactNeighborY="-3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09C74-C517-4369-8C31-963B34F378D5}" type="pres">
      <dgm:prSet presAssocID="{D4B69811-700E-4629-8363-C67A17AA4421}" presName="level3hierChild" presStyleCnt="0"/>
      <dgm:spPr/>
    </dgm:pt>
    <dgm:pt modelId="{CBDF50CD-D349-46DF-8B70-6A8AAE9D9EBF}" type="pres">
      <dgm:prSet presAssocID="{E6ECC4D6-1D36-4D22-84EF-13DCFC16534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94954D7-DA4E-4E57-AEF6-C964793C483A}" type="pres">
      <dgm:prSet presAssocID="{E6ECC4D6-1D36-4D22-84EF-13DCFC16534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34FF8D5-7D43-482D-82C5-DA1A144124C5}" type="pres">
      <dgm:prSet presAssocID="{78362C01-7F0C-453C-A4EE-443808A2C2AA}" presName="root2" presStyleCnt="0"/>
      <dgm:spPr/>
    </dgm:pt>
    <dgm:pt modelId="{6539B5AE-6201-4475-91D6-32A42668D102}" type="pres">
      <dgm:prSet presAssocID="{78362C01-7F0C-453C-A4EE-443808A2C2AA}" presName="LevelTwoTextNode" presStyleLbl="node2" presStyleIdx="2" presStyleCnt="3" custScaleX="164254" custScaleY="159708" custLinFactNeighborX="14180" custLinFactNeighborY="-3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5ABDB-CF66-485B-99CF-C525777EA527}" type="pres">
      <dgm:prSet presAssocID="{78362C01-7F0C-453C-A4EE-443808A2C2AA}" presName="level3hierChild" presStyleCnt="0"/>
      <dgm:spPr/>
    </dgm:pt>
  </dgm:ptLst>
  <dgm:cxnLst>
    <dgm:cxn modelId="{31D482BF-BE1E-43B4-B1DF-947F57F29195}" type="presOf" srcId="{E6ECC4D6-1D36-4D22-84EF-13DCFC16534E}" destId="{CBDF50CD-D349-46DF-8B70-6A8AAE9D9EBF}" srcOrd="0" destOrd="0" presId="urn:microsoft.com/office/officeart/2005/8/layout/hierarchy2"/>
    <dgm:cxn modelId="{5595CBBF-5D6A-40A2-B2D7-E5B8B7DA4C69}" type="presOf" srcId="{FAE8B54F-8FE1-45B8-9E82-C83D2906C037}" destId="{3BACDE6F-C4A7-4B6B-A556-DDC9B4909839}" srcOrd="0" destOrd="0" presId="urn:microsoft.com/office/officeart/2005/8/layout/hierarchy2"/>
    <dgm:cxn modelId="{92EF371A-110C-4841-AE0D-00DFFBD295AD}" type="presOf" srcId="{C5F3746C-5D54-4AF4-BB27-865AB2950122}" destId="{16E7D7DB-08E8-4098-BB06-5EC30BE72037}" srcOrd="0" destOrd="0" presId="urn:microsoft.com/office/officeart/2005/8/layout/hierarchy2"/>
    <dgm:cxn modelId="{C9800B05-B89B-4E6B-BDEC-D6F87F13A6D2}" type="presOf" srcId="{D4B69811-700E-4629-8363-C67A17AA4421}" destId="{2752E40A-DC59-4035-8732-253DF81E0EC4}" srcOrd="0" destOrd="0" presId="urn:microsoft.com/office/officeart/2005/8/layout/hierarchy2"/>
    <dgm:cxn modelId="{CA54D0A1-7A28-493B-9084-01EFF506B278}" srcId="{C5F3746C-5D54-4AF4-BB27-865AB2950122}" destId="{D4B69811-700E-4629-8363-C67A17AA4421}" srcOrd="1" destOrd="0" parTransId="{D4BEB0E2-1A70-430D-9C4A-D25940E2AB9E}" sibTransId="{A198B6B1-A43F-452F-B630-E3F890E0276E}"/>
    <dgm:cxn modelId="{0B8EEAAF-4C96-458A-A2B0-7AC35F3A6625}" srcId="{C5F3746C-5D54-4AF4-BB27-865AB2950122}" destId="{78362C01-7F0C-453C-A4EE-443808A2C2AA}" srcOrd="2" destOrd="0" parTransId="{E6ECC4D6-1D36-4D22-84EF-13DCFC16534E}" sibTransId="{7843C81D-2264-4A54-B49A-C322357792EB}"/>
    <dgm:cxn modelId="{566B6837-7CB2-4FC4-A26F-6EE6B54D9D57}" type="presOf" srcId="{78362C01-7F0C-453C-A4EE-443808A2C2AA}" destId="{6539B5AE-6201-4475-91D6-32A42668D102}" srcOrd="0" destOrd="0" presId="urn:microsoft.com/office/officeart/2005/8/layout/hierarchy2"/>
    <dgm:cxn modelId="{2AF65667-17B1-40E2-A0C6-6E34C5035D79}" type="presOf" srcId="{FFE90347-2F7E-4641-827F-485475CAE310}" destId="{22989126-E136-4659-A8F0-F96D5A0C601B}" srcOrd="0" destOrd="0" presId="urn:microsoft.com/office/officeart/2005/8/layout/hierarchy2"/>
    <dgm:cxn modelId="{284A822F-0F9B-4258-B9AC-917FCCA7561F}" type="presOf" srcId="{E6ECC4D6-1D36-4D22-84EF-13DCFC16534E}" destId="{E94954D7-DA4E-4E57-AEF6-C964793C483A}" srcOrd="1" destOrd="0" presId="urn:microsoft.com/office/officeart/2005/8/layout/hierarchy2"/>
    <dgm:cxn modelId="{96E3515B-0FE8-44E5-8325-74AC430CA75D}" type="presOf" srcId="{D4BEB0E2-1A70-430D-9C4A-D25940E2AB9E}" destId="{B698C0D0-A3D4-433E-8F67-BE35AA4EC75F}" srcOrd="1" destOrd="0" presId="urn:microsoft.com/office/officeart/2005/8/layout/hierarchy2"/>
    <dgm:cxn modelId="{9E35FCF9-04BA-4378-951C-C6C35509D979}" type="presOf" srcId="{C73EAB7C-CC99-4971-B17F-3CBBCE50E6A3}" destId="{1B78412E-A285-45A5-AA7E-F21328D8CD11}" srcOrd="0" destOrd="0" presId="urn:microsoft.com/office/officeart/2005/8/layout/hierarchy2"/>
    <dgm:cxn modelId="{5F944A2B-640E-4D29-A6C0-03E29C5A886D}" srcId="{FAE8B54F-8FE1-45B8-9E82-C83D2906C037}" destId="{C5F3746C-5D54-4AF4-BB27-865AB2950122}" srcOrd="0" destOrd="0" parTransId="{F0F77B09-EE70-4CC5-85FE-CA4C2D14DFBE}" sibTransId="{3F5FA1CF-F656-4917-BCB2-87AE2419ED50}"/>
    <dgm:cxn modelId="{06463B58-E330-437A-A798-82FEAD8E1EA0}" type="presOf" srcId="{D4BEB0E2-1A70-430D-9C4A-D25940E2AB9E}" destId="{BBF34A74-182B-4F76-97A4-04ED38293BCB}" srcOrd="0" destOrd="0" presId="urn:microsoft.com/office/officeart/2005/8/layout/hierarchy2"/>
    <dgm:cxn modelId="{3D1A13C9-ED22-4609-9EF2-770D5A660348}" srcId="{C5F3746C-5D54-4AF4-BB27-865AB2950122}" destId="{C73EAB7C-CC99-4971-B17F-3CBBCE50E6A3}" srcOrd="0" destOrd="0" parTransId="{FFE90347-2F7E-4641-827F-485475CAE310}" sibTransId="{1046C8C1-A4DF-490A-8D41-A4D8C1FD1320}"/>
    <dgm:cxn modelId="{FBB356AD-E562-4884-9A37-BE6BC26FE240}" type="presOf" srcId="{FFE90347-2F7E-4641-827F-485475CAE310}" destId="{DEC563C8-671C-4A5D-9232-0DAEC59476B4}" srcOrd="1" destOrd="0" presId="urn:microsoft.com/office/officeart/2005/8/layout/hierarchy2"/>
    <dgm:cxn modelId="{6C574FDB-47AF-4DB0-9DC4-23051E08B66C}" type="presParOf" srcId="{3BACDE6F-C4A7-4B6B-A556-DDC9B4909839}" destId="{0F5469A6-845D-4645-803B-291DAB948CC6}" srcOrd="0" destOrd="0" presId="urn:microsoft.com/office/officeart/2005/8/layout/hierarchy2"/>
    <dgm:cxn modelId="{83E287D5-FD75-4363-9D64-54C86833035A}" type="presParOf" srcId="{0F5469A6-845D-4645-803B-291DAB948CC6}" destId="{16E7D7DB-08E8-4098-BB06-5EC30BE72037}" srcOrd="0" destOrd="0" presId="urn:microsoft.com/office/officeart/2005/8/layout/hierarchy2"/>
    <dgm:cxn modelId="{671ED810-FA47-4B32-A9B0-C513CB683516}" type="presParOf" srcId="{0F5469A6-845D-4645-803B-291DAB948CC6}" destId="{5F8BBDD2-8761-428F-8E11-05A138A2A3AE}" srcOrd="1" destOrd="0" presId="urn:microsoft.com/office/officeart/2005/8/layout/hierarchy2"/>
    <dgm:cxn modelId="{C732F9B8-850B-42DF-9C88-582993D5F69A}" type="presParOf" srcId="{5F8BBDD2-8761-428F-8E11-05A138A2A3AE}" destId="{22989126-E136-4659-A8F0-F96D5A0C601B}" srcOrd="0" destOrd="0" presId="urn:microsoft.com/office/officeart/2005/8/layout/hierarchy2"/>
    <dgm:cxn modelId="{69AD8931-2DFC-468F-9939-8896B58D41EC}" type="presParOf" srcId="{22989126-E136-4659-A8F0-F96D5A0C601B}" destId="{DEC563C8-671C-4A5D-9232-0DAEC59476B4}" srcOrd="0" destOrd="0" presId="urn:microsoft.com/office/officeart/2005/8/layout/hierarchy2"/>
    <dgm:cxn modelId="{201D57D7-1ED5-4390-AF2D-413C1DCEF130}" type="presParOf" srcId="{5F8BBDD2-8761-428F-8E11-05A138A2A3AE}" destId="{87E839E2-55C3-48AE-AC86-E70FD8680274}" srcOrd="1" destOrd="0" presId="urn:microsoft.com/office/officeart/2005/8/layout/hierarchy2"/>
    <dgm:cxn modelId="{8F9D7E64-FA53-43DE-9673-FD45F53D97A1}" type="presParOf" srcId="{87E839E2-55C3-48AE-AC86-E70FD8680274}" destId="{1B78412E-A285-45A5-AA7E-F21328D8CD11}" srcOrd="0" destOrd="0" presId="urn:microsoft.com/office/officeart/2005/8/layout/hierarchy2"/>
    <dgm:cxn modelId="{EC6EB8B5-8FAD-4F73-A7AB-8757BC0A2BC6}" type="presParOf" srcId="{87E839E2-55C3-48AE-AC86-E70FD8680274}" destId="{BC7E835B-212F-42BF-8049-03A3645058F2}" srcOrd="1" destOrd="0" presId="urn:microsoft.com/office/officeart/2005/8/layout/hierarchy2"/>
    <dgm:cxn modelId="{BAC491CC-20B2-4683-8EA8-7B8408AAB74E}" type="presParOf" srcId="{5F8BBDD2-8761-428F-8E11-05A138A2A3AE}" destId="{BBF34A74-182B-4F76-97A4-04ED38293BCB}" srcOrd="2" destOrd="0" presId="urn:microsoft.com/office/officeart/2005/8/layout/hierarchy2"/>
    <dgm:cxn modelId="{1739CC3C-AC9E-4F44-BDF1-B0CA9959D4AA}" type="presParOf" srcId="{BBF34A74-182B-4F76-97A4-04ED38293BCB}" destId="{B698C0D0-A3D4-433E-8F67-BE35AA4EC75F}" srcOrd="0" destOrd="0" presId="urn:microsoft.com/office/officeart/2005/8/layout/hierarchy2"/>
    <dgm:cxn modelId="{46987574-70F7-4048-AF3E-8DB7973B9BBA}" type="presParOf" srcId="{5F8BBDD2-8761-428F-8E11-05A138A2A3AE}" destId="{3CC906CB-6497-4267-93B3-0C1A4C33A645}" srcOrd="3" destOrd="0" presId="urn:microsoft.com/office/officeart/2005/8/layout/hierarchy2"/>
    <dgm:cxn modelId="{9209FCCA-FB13-4755-80BD-EE3C597DEF79}" type="presParOf" srcId="{3CC906CB-6497-4267-93B3-0C1A4C33A645}" destId="{2752E40A-DC59-4035-8732-253DF81E0EC4}" srcOrd="0" destOrd="0" presId="urn:microsoft.com/office/officeart/2005/8/layout/hierarchy2"/>
    <dgm:cxn modelId="{76751DC3-25DF-4A26-A13C-CCFCDE0C7456}" type="presParOf" srcId="{3CC906CB-6497-4267-93B3-0C1A4C33A645}" destId="{21109C74-C517-4369-8C31-963B34F378D5}" srcOrd="1" destOrd="0" presId="urn:microsoft.com/office/officeart/2005/8/layout/hierarchy2"/>
    <dgm:cxn modelId="{A94F10A0-0AB3-4585-9309-DD5C408CAA29}" type="presParOf" srcId="{5F8BBDD2-8761-428F-8E11-05A138A2A3AE}" destId="{CBDF50CD-D349-46DF-8B70-6A8AAE9D9EBF}" srcOrd="4" destOrd="0" presId="urn:microsoft.com/office/officeart/2005/8/layout/hierarchy2"/>
    <dgm:cxn modelId="{3E917738-C7BE-4C5B-A20C-000872A72C20}" type="presParOf" srcId="{CBDF50CD-D349-46DF-8B70-6A8AAE9D9EBF}" destId="{E94954D7-DA4E-4E57-AEF6-C964793C483A}" srcOrd="0" destOrd="0" presId="urn:microsoft.com/office/officeart/2005/8/layout/hierarchy2"/>
    <dgm:cxn modelId="{30980B88-9768-4BCC-9FBF-A4721BD42C84}" type="presParOf" srcId="{5F8BBDD2-8761-428F-8E11-05A138A2A3AE}" destId="{F34FF8D5-7D43-482D-82C5-DA1A144124C5}" srcOrd="5" destOrd="0" presId="urn:microsoft.com/office/officeart/2005/8/layout/hierarchy2"/>
    <dgm:cxn modelId="{1323767B-96F2-43FF-ADAA-E5F5D081C035}" type="presParOf" srcId="{F34FF8D5-7D43-482D-82C5-DA1A144124C5}" destId="{6539B5AE-6201-4475-91D6-32A42668D102}" srcOrd="0" destOrd="0" presId="urn:microsoft.com/office/officeart/2005/8/layout/hierarchy2"/>
    <dgm:cxn modelId="{57033EBD-DB42-4786-9993-DC460D70C2DE}" type="presParOf" srcId="{F34FF8D5-7D43-482D-82C5-DA1A144124C5}" destId="{2525ABDB-CF66-485B-99CF-C525777EA527}" srcOrd="1" destOrd="0" presId="urn:microsoft.com/office/officeart/2005/8/layout/hierarchy2"/>
  </dgm:cxnLst>
  <dgm:bg>
    <a:solidFill>
      <a:schemeClr val="bg1">
        <a:lumMod val="95000"/>
      </a:schemeClr>
    </a:solidFill>
  </dgm:bg>
  <dgm:whole>
    <a:ln>
      <a:solidFill>
        <a:schemeClr val="tx2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E8B54F-8FE1-45B8-9E82-C83D2906C037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3746C-5D54-4AF4-BB27-865AB29501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fa-IR" sz="54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algn="ctr"/>
          <a:r>
            <a:rPr lang="fa-IR" sz="54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نظـری</a:t>
          </a:r>
        </a:p>
        <a:p>
          <a:pPr algn="just" rtl="1"/>
          <a:r>
            <a:rPr lang="fa-IR" sz="1800" b="1" dirty="0">
              <a:cs typeface="B Nazanin" pitchFamily="2" charset="-78"/>
            </a:rPr>
            <a:t>شناخت بهتر استعداد و علاقه دانش آموزان و ایجاد زمینه مساعد جهت هدایت آنان به مسیرهای تحصیلی مناسب؛ احراز آمادگی نسبی دانش آموزان </a:t>
          </a:r>
          <a:r>
            <a:rPr lang="fa-IR" sz="1800" b="1" dirty="0">
              <a:solidFill>
                <a:srgbClr val="FF0000"/>
              </a:solidFill>
              <a:cs typeface="B Nazanin" pitchFamily="2" charset="-78"/>
            </a:rPr>
            <a:t>برای ادامه تحصیل در آموزش عالی</a:t>
          </a:r>
          <a:endParaRPr lang="fa-IR" sz="1800" b="1" dirty="0">
            <a:ln>
              <a:solidFill>
                <a:srgbClr val="00B0F0"/>
              </a:solidFill>
            </a:ln>
            <a:solidFill>
              <a:srgbClr val="FF0000"/>
            </a:solidFill>
            <a:cs typeface="B Nazanin" pitchFamily="2" charset="-78"/>
          </a:endParaRPr>
        </a:p>
        <a:p>
          <a:pPr algn="ctr"/>
          <a:endParaRPr lang="en-US" sz="54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algn="ctr"/>
          <a:endParaRPr lang="en-US" sz="54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</dgm:t>
    </dgm:pt>
    <dgm:pt modelId="{F0F77B09-EE70-4CC5-85FE-CA4C2D14DFBE}" type="parTrans" cxnId="{5F944A2B-640E-4D29-A6C0-03E29C5A886D}">
      <dgm:prSet/>
      <dgm:spPr/>
      <dgm:t>
        <a:bodyPr/>
        <a:lstStyle/>
        <a:p>
          <a:endParaRPr lang="en-US"/>
        </a:p>
      </dgm:t>
    </dgm:pt>
    <dgm:pt modelId="{3F5FA1CF-F656-4917-BCB2-87AE2419ED50}" type="sibTrans" cxnId="{5F944A2B-640E-4D29-A6C0-03E29C5A886D}">
      <dgm:prSet/>
      <dgm:spPr/>
      <dgm:t>
        <a:bodyPr/>
        <a:lstStyle/>
        <a:p>
          <a:endParaRPr lang="en-US"/>
        </a:p>
      </dgm:t>
    </dgm:pt>
    <dgm:pt modelId="{C73EAB7C-CC99-4971-B17F-3CBBCE50E6A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ln/>
      </dgm:spPr>
      <dgm:t>
        <a:bodyPr/>
        <a:lstStyle/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ریاضی و فیزیک</a:t>
          </a:r>
          <a:endParaRPr lang="en-US" sz="24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FFE90347-2F7E-4641-827F-485475CAE310}" type="parTrans" cxnId="{3D1A13C9-ED22-4609-9EF2-770D5A660348}">
      <dgm:prSet/>
      <dgm:spPr>
        <a:ln w="57150"/>
      </dgm:spPr>
      <dgm:t>
        <a:bodyPr/>
        <a:lstStyle/>
        <a:p>
          <a:endParaRPr lang="en-US"/>
        </a:p>
      </dgm:t>
    </dgm:pt>
    <dgm:pt modelId="{1046C8C1-A4DF-490A-8D41-A4D8C1FD1320}" type="sibTrans" cxnId="{3D1A13C9-ED22-4609-9EF2-770D5A660348}">
      <dgm:prSet/>
      <dgm:spPr/>
      <dgm:t>
        <a:bodyPr/>
        <a:lstStyle/>
        <a:p>
          <a:endParaRPr lang="en-US"/>
        </a:p>
      </dgm:t>
    </dgm:pt>
    <dgm:pt modelId="{D4B69811-700E-4629-8363-C67A17AA442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و</a:t>
          </a:r>
        </a:p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معارف اسلامی</a:t>
          </a:r>
          <a:endParaRPr lang="en-US" sz="24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D4BEB0E2-1A70-430D-9C4A-D25940E2AB9E}" type="parTrans" cxnId="{CA54D0A1-7A28-493B-9084-01EFF506B278}">
      <dgm:prSet/>
      <dgm:spPr>
        <a:ln w="57150"/>
      </dgm:spPr>
      <dgm:t>
        <a:bodyPr/>
        <a:lstStyle/>
        <a:p>
          <a:endParaRPr lang="en-US"/>
        </a:p>
      </dgm:t>
    </dgm:pt>
    <dgm:pt modelId="{A198B6B1-A43F-452F-B630-E3F890E0276E}" type="sibTrans" cxnId="{CA54D0A1-7A28-493B-9084-01EFF506B278}">
      <dgm:prSet/>
      <dgm:spPr/>
      <dgm:t>
        <a:bodyPr/>
        <a:lstStyle/>
        <a:p>
          <a:endParaRPr lang="en-US"/>
        </a:p>
      </dgm:t>
    </dgm:pt>
    <dgm:pt modelId="{78362C01-7F0C-453C-A4EE-443808A2C2A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ادبیات و </a:t>
          </a:r>
        </a:p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انسانی</a:t>
          </a:r>
          <a:endParaRPr lang="en-US" sz="24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E6ECC4D6-1D36-4D22-84EF-13DCFC16534E}" type="parTrans" cxnId="{0B8EEAAF-4C96-458A-A2B0-7AC35F3A6625}">
      <dgm:prSet/>
      <dgm:spPr>
        <a:ln w="57150"/>
      </dgm:spPr>
      <dgm:t>
        <a:bodyPr/>
        <a:lstStyle/>
        <a:p>
          <a:endParaRPr lang="en-US"/>
        </a:p>
      </dgm:t>
    </dgm:pt>
    <dgm:pt modelId="{7843C81D-2264-4A54-B49A-C322357792EB}" type="sibTrans" cxnId="{0B8EEAAF-4C96-458A-A2B0-7AC35F3A6625}">
      <dgm:prSet/>
      <dgm:spPr/>
      <dgm:t>
        <a:bodyPr/>
        <a:lstStyle/>
        <a:p>
          <a:endParaRPr lang="en-US"/>
        </a:p>
      </dgm:t>
    </dgm:pt>
    <dgm:pt modelId="{53E60DD6-F4AA-4C10-942E-6379958F16E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4229FB"/>
        </a:solidFill>
      </dgm:spPr>
      <dgm:t>
        <a:bodyPr/>
        <a:lstStyle/>
        <a:p>
          <a:r>
            <a:rPr lang="fa-IR" sz="24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تجربی</a:t>
          </a:r>
          <a:endParaRPr lang="en-US" sz="2400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EE345E9C-0C18-4D56-AE5E-7CCD9FDE2E75}" type="parTrans" cxnId="{2E4C23DE-06B3-4635-AD09-405E8518B42C}">
      <dgm:prSet/>
      <dgm:spPr>
        <a:ln w="57150"/>
      </dgm:spPr>
      <dgm:t>
        <a:bodyPr/>
        <a:lstStyle/>
        <a:p>
          <a:endParaRPr lang="en-US"/>
        </a:p>
      </dgm:t>
    </dgm:pt>
    <dgm:pt modelId="{89BCF152-4077-4AD9-955C-A207A66DB0B3}" type="sibTrans" cxnId="{2E4C23DE-06B3-4635-AD09-405E8518B42C}">
      <dgm:prSet/>
      <dgm:spPr/>
      <dgm:t>
        <a:bodyPr/>
        <a:lstStyle/>
        <a:p>
          <a:endParaRPr lang="en-US"/>
        </a:p>
      </dgm:t>
    </dgm:pt>
    <dgm:pt modelId="{21157E34-3798-49F7-8B6F-D642384A9FAC}" type="pres">
      <dgm:prSet presAssocID="{FAE8B54F-8FE1-45B8-9E82-C83D2906C0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3E39A-9864-4E58-B3B0-FF44EA1564AE}" type="pres">
      <dgm:prSet presAssocID="{FAE8B54F-8FE1-45B8-9E82-C83D2906C037}" presName="hierFlow" presStyleCnt="0"/>
      <dgm:spPr/>
    </dgm:pt>
    <dgm:pt modelId="{D594C8BC-5E9C-4E83-8773-169B519A809C}" type="pres">
      <dgm:prSet presAssocID="{FAE8B54F-8FE1-45B8-9E82-C83D2906C0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FE725C-B571-440A-BEE6-6C22185BF062}" type="pres">
      <dgm:prSet presAssocID="{C5F3746C-5D54-4AF4-BB27-865AB2950122}" presName="Name14" presStyleCnt="0"/>
      <dgm:spPr/>
    </dgm:pt>
    <dgm:pt modelId="{99339CD7-B600-4008-A608-0FA189C12B9B}" type="pres">
      <dgm:prSet presAssocID="{C5F3746C-5D54-4AF4-BB27-865AB2950122}" presName="level1Shape" presStyleLbl="node0" presStyleIdx="0" presStyleCnt="1" custScaleX="460582" custScaleY="165037" custLinFactNeighborX="0" custLinFactNeighborY="-52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6DC47-E5C9-4D42-AF16-6CE4A31EBCE1}" type="pres">
      <dgm:prSet presAssocID="{C5F3746C-5D54-4AF4-BB27-865AB2950122}" presName="hierChild2" presStyleCnt="0"/>
      <dgm:spPr/>
    </dgm:pt>
    <dgm:pt modelId="{912EC490-7713-42CF-9FB0-C57CC04F4A71}" type="pres">
      <dgm:prSet presAssocID="{FFE90347-2F7E-4641-827F-485475CAE310}" presName="Name19" presStyleLbl="parChTrans1D2" presStyleIdx="0" presStyleCnt="4"/>
      <dgm:spPr/>
      <dgm:t>
        <a:bodyPr/>
        <a:lstStyle/>
        <a:p>
          <a:endParaRPr lang="en-US"/>
        </a:p>
      </dgm:t>
    </dgm:pt>
    <dgm:pt modelId="{E2C2D0A8-9F75-491B-AA3D-929233020257}" type="pres">
      <dgm:prSet presAssocID="{C73EAB7C-CC99-4971-B17F-3CBBCE50E6A3}" presName="Name21" presStyleCnt="0"/>
      <dgm:spPr/>
    </dgm:pt>
    <dgm:pt modelId="{089A60C5-D28F-483C-8A41-A47272EB8762}" type="pres">
      <dgm:prSet presAssocID="{C73EAB7C-CC99-4971-B17F-3CBBCE50E6A3}" presName="level2Shape" presStyleLbl="node2" presStyleIdx="0" presStyleCnt="4"/>
      <dgm:spPr/>
      <dgm:t>
        <a:bodyPr/>
        <a:lstStyle/>
        <a:p>
          <a:endParaRPr lang="en-US"/>
        </a:p>
      </dgm:t>
    </dgm:pt>
    <dgm:pt modelId="{29DAD3BC-CC89-4AC9-8E60-3361C4F13308}" type="pres">
      <dgm:prSet presAssocID="{C73EAB7C-CC99-4971-B17F-3CBBCE50E6A3}" presName="hierChild3" presStyleCnt="0"/>
      <dgm:spPr/>
    </dgm:pt>
    <dgm:pt modelId="{32FA143F-4BF0-461D-81B9-A813E83C7B1B}" type="pres">
      <dgm:prSet presAssocID="{EE345E9C-0C18-4D56-AE5E-7CCD9FDE2E75}" presName="Name19" presStyleLbl="parChTrans1D2" presStyleIdx="1" presStyleCnt="4"/>
      <dgm:spPr/>
      <dgm:t>
        <a:bodyPr/>
        <a:lstStyle/>
        <a:p>
          <a:endParaRPr lang="en-US"/>
        </a:p>
      </dgm:t>
    </dgm:pt>
    <dgm:pt modelId="{3FC518DC-2C5F-468F-B4FB-C511D54422B0}" type="pres">
      <dgm:prSet presAssocID="{53E60DD6-F4AA-4C10-942E-6379958F16E7}" presName="Name21" presStyleCnt="0"/>
      <dgm:spPr/>
    </dgm:pt>
    <dgm:pt modelId="{EC71D270-A434-43D7-A16F-B7EEE010CA84}" type="pres">
      <dgm:prSet presAssocID="{53E60DD6-F4AA-4C10-942E-6379958F16E7}" presName="level2Shape" presStyleLbl="node2" presStyleIdx="1" presStyleCnt="4"/>
      <dgm:spPr/>
      <dgm:t>
        <a:bodyPr/>
        <a:lstStyle/>
        <a:p>
          <a:endParaRPr lang="en-US"/>
        </a:p>
      </dgm:t>
    </dgm:pt>
    <dgm:pt modelId="{37492385-98AF-4F00-BD02-B61160800D15}" type="pres">
      <dgm:prSet presAssocID="{53E60DD6-F4AA-4C10-942E-6379958F16E7}" presName="hierChild3" presStyleCnt="0"/>
      <dgm:spPr/>
    </dgm:pt>
    <dgm:pt modelId="{D98B23FB-79B7-49E1-9F96-8F5D05B8ED3B}" type="pres">
      <dgm:prSet presAssocID="{D4BEB0E2-1A70-430D-9C4A-D25940E2AB9E}" presName="Name19" presStyleLbl="parChTrans1D2" presStyleIdx="2" presStyleCnt="4"/>
      <dgm:spPr/>
      <dgm:t>
        <a:bodyPr/>
        <a:lstStyle/>
        <a:p>
          <a:endParaRPr lang="en-US"/>
        </a:p>
      </dgm:t>
    </dgm:pt>
    <dgm:pt modelId="{F945AD76-E9DC-41F2-BB9B-F224C52D0E8F}" type="pres">
      <dgm:prSet presAssocID="{D4B69811-700E-4629-8363-C67A17AA4421}" presName="Name21" presStyleCnt="0"/>
      <dgm:spPr/>
    </dgm:pt>
    <dgm:pt modelId="{E1E608B8-E08B-405E-895F-196F37CDE54C}" type="pres">
      <dgm:prSet presAssocID="{D4B69811-700E-4629-8363-C67A17AA4421}" presName="level2Shape" presStyleLbl="node2" presStyleIdx="2" presStyleCnt="4"/>
      <dgm:spPr/>
      <dgm:t>
        <a:bodyPr/>
        <a:lstStyle/>
        <a:p>
          <a:endParaRPr lang="en-US"/>
        </a:p>
      </dgm:t>
    </dgm:pt>
    <dgm:pt modelId="{54F5189B-7A7E-4010-8224-59A2F8D879E8}" type="pres">
      <dgm:prSet presAssocID="{D4B69811-700E-4629-8363-C67A17AA4421}" presName="hierChild3" presStyleCnt="0"/>
      <dgm:spPr/>
    </dgm:pt>
    <dgm:pt modelId="{4E9AA226-2827-4341-8351-EF3BE6D5A3EE}" type="pres">
      <dgm:prSet presAssocID="{E6ECC4D6-1D36-4D22-84EF-13DCFC16534E}" presName="Name19" presStyleLbl="parChTrans1D2" presStyleIdx="3" presStyleCnt="4"/>
      <dgm:spPr/>
      <dgm:t>
        <a:bodyPr/>
        <a:lstStyle/>
        <a:p>
          <a:endParaRPr lang="en-US"/>
        </a:p>
      </dgm:t>
    </dgm:pt>
    <dgm:pt modelId="{ECA65358-6D53-44A6-A37D-A1BD1A4E3626}" type="pres">
      <dgm:prSet presAssocID="{78362C01-7F0C-453C-A4EE-443808A2C2AA}" presName="Name21" presStyleCnt="0"/>
      <dgm:spPr/>
    </dgm:pt>
    <dgm:pt modelId="{54B8C3F2-CAFC-4980-9673-49D9D301D8A9}" type="pres">
      <dgm:prSet presAssocID="{78362C01-7F0C-453C-A4EE-443808A2C2AA}" presName="level2Shape" presStyleLbl="node2" presStyleIdx="3" presStyleCnt="4"/>
      <dgm:spPr/>
      <dgm:t>
        <a:bodyPr/>
        <a:lstStyle/>
        <a:p>
          <a:endParaRPr lang="en-US"/>
        </a:p>
      </dgm:t>
    </dgm:pt>
    <dgm:pt modelId="{7C20BDF2-7BC2-4E70-A2C5-2F5B5CD1AE61}" type="pres">
      <dgm:prSet presAssocID="{78362C01-7F0C-453C-A4EE-443808A2C2AA}" presName="hierChild3" presStyleCnt="0"/>
      <dgm:spPr/>
    </dgm:pt>
    <dgm:pt modelId="{590366FC-430F-4026-AC2D-222D64C15D6B}" type="pres">
      <dgm:prSet presAssocID="{FAE8B54F-8FE1-45B8-9E82-C83D2906C037}" presName="bgShapesFlow" presStyleCnt="0"/>
      <dgm:spPr/>
    </dgm:pt>
  </dgm:ptLst>
  <dgm:cxnLst>
    <dgm:cxn modelId="{A0C2574E-9113-425F-978B-EB9F14D8DF1E}" type="presOf" srcId="{C73EAB7C-CC99-4971-B17F-3CBBCE50E6A3}" destId="{089A60C5-D28F-483C-8A41-A47272EB8762}" srcOrd="0" destOrd="0" presId="urn:microsoft.com/office/officeart/2005/8/layout/hierarchy6"/>
    <dgm:cxn modelId="{2E4C23DE-06B3-4635-AD09-405E8518B42C}" srcId="{C5F3746C-5D54-4AF4-BB27-865AB2950122}" destId="{53E60DD6-F4AA-4C10-942E-6379958F16E7}" srcOrd="1" destOrd="0" parTransId="{EE345E9C-0C18-4D56-AE5E-7CCD9FDE2E75}" sibTransId="{89BCF152-4077-4AD9-955C-A207A66DB0B3}"/>
    <dgm:cxn modelId="{F7402C5C-54A3-450D-A078-F1B930F90D51}" type="presOf" srcId="{C5F3746C-5D54-4AF4-BB27-865AB2950122}" destId="{99339CD7-B600-4008-A608-0FA189C12B9B}" srcOrd="0" destOrd="0" presId="urn:microsoft.com/office/officeart/2005/8/layout/hierarchy6"/>
    <dgm:cxn modelId="{769F0FD9-0105-429C-8F34-5B6BD4D7D960}" type="presOf" srcId="{78362C01-7F0C-453C-A4EE-443808A2C2AA}" destId="{54B8C3F2-CAFC-4980-9673-49D9D301D8A9}" srcOrd="0" destOrd="0" presId="urn:microsoft.com/office/officeart/2005/8/layout/hierarchy6"/>
    <dgm:cxn modelId="{64CFE5E0-4CAB-4D64-BD7A-B81DAF567739}" type="presOf" srcId="{53E60DD6-F4AA-4C10-942E-6379958F16E7}" destId="{EC71D270-A434-43D7-A16F-B7EEE010CA84}" srcOrd="0" destOrd="0" presId="urn:microsoft.com/office/officeart/2005/8/layout/hierarchy6"/>
    <dgm:cxn modelId="{CA54D0A1-7A28-493B-9084-01EFF506B278}" srcId="{C5F3746C-5D54-4AF4-BB27-865AB2950122}" destId="{D4B69811-700E-4629-8363-C67A17AA4421}" srcOrd="2" destOrd="0" parTransId="{D4BEB0E2-1A70-430D-9C4A-D25940E2AB9E}" sibTransId="{A198B6B1-A43F-452F-B630-E3F890E0276E}"/>
    <dgm:cxn modelId="{0B8EEAAF-4C96-458A-A2B0-7AC35F3A6625}" srcId="{C5F3746C-5D54-4AF4-BB27-865AB2950122}" destId="{78362C01-7F0C-453C-A4EE-443808A2C2AA}" srcOrd="3" destOrd="0" parTransId="{E6ECC4D6-1D36-4D22-84EF-13DCFC16534E}" sibTransId="{7843C81D-2264-4A54-B49A-C322357792EB}"/>
    <dgm:cxn modelId="{6F6ECE66-2DD6-4F1B-8181-A08427316226}" type="presOf" srcId="{EE345E9C-0C18-4D56-AE5E-7CCD9FDE2E75}" destId="{32FA143F-4BF0-461D-81B9-A813E83C7B1B}" srcOrd="0" destOrd="0" presId="urn:microsoft.com/office/officeart/2005/8/layout/hierarchy6"/>
    <dgm:cxn modelId="{4F55ACDF-D4C5-4F92-B1BA-FDF24C6F7EFA}" type="presOf" srcId="{D4BEB0E2-1A70-430D-9C4A-D25940E2AB9E}" destId="{D98B23FB-79B7-49E1-9F96-8F5D05B8ED3B}" srcOrd="0" destOrd="0" presId="urn:microsoft.com/office/officeart/2005/8/layout/hierarchy6"/>
    <dgm:cxn modelId="{672B29C4-1F61-4B8C-B58A-419BF3892E40}" type="presOf" srcId="{E6ECC4D6-1D36-4D22-84EF-13DCFC16534E}" destId="{4E9AA226-2827-4341-8351-EF3BE6D5A3EE}" srcOrd="0" destOrd="0" presId="urn:microsoft.com/office/officeart/2005/8/layout/hierarchy6"/>
    <dgm:cxn modelId="{B4C8255E-4A12-4FB6-94DD-13F0943A1F7D}" type="presOf" srcId="{D4B69811-700E-4629-8363-C67A17AA4421}" destId="{E1E608B8-E08B-405E-895F-196F37CDE54C}" srcOrd="0" destOrd="0" presId="urn:microsoft.com/office/officeart/2005/8/layout/hierarchy6"/>
    <dgm:cxn modelId="{5F944A2B-640E-4D29-A6C0-03E29C5A886D}" srcId="{FAE8B54F-8FE1-45B8-9E82-C83D2906C037}" destId="{C5F3746C-5D54-4AF4-BB27-865AB2950122}" srcOrd="0" destOrd="0" parTransId="{F0F77B09-EE70-4CC5-85FE-CA4C2D14DFBE}" sibTransId="{3F5FA1CF-F656-4917-BCB2-87AE2419ED50}"/>
    <dgm:cxn modelId="{87778FC1-8DEB-4AAB-B051-AE3447725396}" type="presOf" srcId="{FFE90347-2F7E-4641-827F-485475CAE310}" destId="{912EC490-7713-42CF-9FB0-C57CC04F4A71}" srcOrd="0" destOrd="0" presId="urn:microsoft.com/office/officeart/2005/8/layout/hierarchy6"/>
    <dgm:cxn modelId="{90580DAE-7955-4BDB-A33B-5C3DEBFDFBAE}" type="presOf" srcId="{FAE8B54F-8FE1-45B8-9E82-C83D2906C037}" destId="{21157E34-3798-49F7-8B6F-D642384A9FAC}" srcOrd="0" destOrd="0" presId="urn:microsoft.com/office/officeart/2005/8/layout/hierarchy6"/>
    <dgm:cxn modelId="{3D1A13C9-ED22-4609-9EF2-770D5A660348}" srcId="{C5F3746C-5D54-4AF4-BB27-865AB2950122}" destId="{C73EAB7C-CC99-4971-B17F-3CBBCE50E6A3}" srcOrd="0" destOrd="0" parTransId="{FFE90347-2F7E-4641-827F-485475CAE310}" sibTransId="{1046C8C1-A4DF-490A-8D41-A4D8C1FD1320}"/>
    <dgm:cxn modelId="{BC3E4795-8D2E-40FD-9C91-3D18BC5736E4}" type="presParOf" srcId="{21157E34-3798-49F7-8B6F-D642384A9FAC}" destId="{3353E39A-9864-4E58-B3B0-FF44EA1564AE}" srcOrd="0" destOrd="0" presId="urn:microsoft.com/office/officeart/2005/8/layout/hierarchy6"/>
    <dgm:cxn modelId="{29A015BA-5671-447B-A323-1DC9C6F6B812}" type="presParOf" srcId="{3353E39A-9864-4E58-B3B0-FF44EA1564AE}" destId="{D594C8BC-5E9C-4E83-8773-169B519A809C}" srcOrd="0" destOrd="0" presId="urn:microsoft.com/office/officeart/2005/8/layout/hierarchy6"/>
    <dgm:cxn modelId="{3B97D46B-B306-4F16-B336-E8F7216EAE64}" type="presParOf" srcId="{D594C8BC-5E9C-4E83-8773-169B519A809C}" destId="{A3FE725C-B571-440A-BEE6-6C22185BF062}" srcOrd="0" destOrd="0" presId="urn:microsoft.com/office/officeart/2005/8/layout/hierarchy6"/>
    <dgm:cxn modelId="{2B37D7A7-A172-43A1-9075-C80682FC1424}" type="presParOf" srcId="{A3FE725C-B571-440A-BEE6-6C22185BF062}" destId="{99339CD7-B600-4008-A608-0FA189C12B9B}" srcOrd="0" destOrd="0" presId="urn:microsoft.com/office/officeart/2005/8/layout/hierarchy6"/>
    <dgm:cxn modelId="{E414FA72-A8B9-4201-A0ED-02715CDD63E1}" type="presParOf" srcId="{A3FE725C-B571-440A-BEE6-6C22185BF062}" destId="{48F6DC47-E5C9-4D42-AF16-6CE4A31EBCE1}" srcOrd="1" destOrd="0" presId="urn:microsoft.com/office/officeart/2005/8/layout/hierarchy6"/>
    <dgm:cxn modelId="{1B30481E-7CDF-47AB-B7E4-E26E581E4FF2}" type="presParOf" srcId="{48F6DC47-E5C9-4D42-AF16-6CE4A31EBCE1}" destId="{912EC490-7713-42CF-9FB0-C57CC04F4A71}" srcOrd="0" destOrd="0" presId="urn:microsoft.com/office/officeart/2005/8/layout/hierarchy6"/>
    <dgm:cxn modelId="{3DF45709-438D-4565-91BC-E6B1F2828FF7}" type="presParOf" srcId="{48F6DC47-E5C9-4D42-AF16-6CE4A31EBCE1}" destId="{E2C2D0A8-9F75-491B-AA3D-929233020257}" srcOrd="1" destOrd="0" presId="urn:microsoft.com/office/officeart/2005/8/layout/hierarchy6"/>
    <dgm:cxn modelId="{0CAB88C2-AD60-4D83-BB54-AEAC4D980807}" type="presParOf" srcId="{E2C2D0A8-9F75-491B-AA3D-929233020257}" destId="{089A60C5-D28F-483C-8A41-A47272EB8762}" srcOrd="0" destOrd="0" presId="urn:microsoft.com/office/officeart/2005/8/layout/hierarchy6"/>
    <dgm:cxn modelId="{B5EB7B70-A6A8-4931-B87A-BC14B910255C}" type="presParOf" srcId="{E2C2D0A8-9F75-491B-AA3D-929233020257}" destId="{29DAD3BC-CC89-4AC9-8E60-3361C4F13308}" srcOrd="1" destOrd="0" presId="urn:microsoft.com/office/officeart/2005/8/layout/hierarchy6"/>
    <dgm:cxn modelId="{C5C6C4E9-9712-4C0C-A262-52D3B531E005}" type="presParOf" srcId="{48F6DC47-E5C9-4D42-AF16-6CE4A31EBCE1}" destId="{32FA143F-4BF0-461D-81B9-A813E83C7B1B}" srcOrd="2" destOrd="0" presId="urn:microsoft.com/office/officeart/2005/8/layout/hierarchy6"/>
    <dgm:cxn modelId="{CB941F03-EF46-49FC-8368-884183D6DFD6}" type="presParOf" srcId="{48F6DC47-E5C9-4D42-AF16-6CE4A31EBCE1}" destId="{3FC518DC-2C5F-468F-B4FB-C511D54422B0}" srcOrd="3" destOrd="0" presId="urn:microsoft.com/office/officeart/2005/8/layout/hierarchy6"/>
    <dgm:cxn modelId="{E581F7A5-9291-41B7-A998-513879A12DEC}" type="presParOf" srcId="{3FC518DC-2C5F-468F-B4FB-C511D54422B0}" destId="{EC71D270-A434-43D7-A16F-B7EEE010CA84}" srcOrd="0" destOrd="0" presId="urn:microsoft.com/office/officeart/2005/8/layout/hierarchy6"/>
    <dgm:cxn modelId="{A1241CF2-45E4-49CA-AA5C-0A41D7EC8659}" type="presParOf" srcId="{3FC518DC-2C5F-468F-B4FB-C511D54422B0}" destId="{37492385-98AF-4F00-BD02-B61160800D15}" srcOrd="1" destOrd="0" presId="urn:microsoft.com/office/officeart/2005/8/layout/hierarchy6"/>
    <dgm:cxn modelId="{AEF93B95-E7E3-4B62-AE73-6C9F8E35AB6A}" type="presParOf" srcId="{48F6DC47-E5C9-4D42-AF16-6CE4A31EBCE1}" destId="{D98B23FB-79B7-49E1-9F96-8F5D05B8ED3B}" srcOrd="4" destOrd="0" presId="urn:microsoft.com/office/officeart/2005/8/layout/hierarchy6"/>
    <dgm:cxn modelId="{90172F83-9447-407B-81B0-D0104FAE52AB}" type="presParOf" srcId="{48F6DC47-E5C9-4D42-AF16-6CE4A31EBCE1}" destId="{F945AD76-E9DC-41F2-BB9B-F224C52D0E8F}" srcOrd="5" destOrd="0" presId="urn:microsoft.com/office/officeart/2005/8/layout/hierarchy6"/>
    <dgm:cxn modelId="{6B0CDC61-5DFF-4848-BA65-16547CC07920}" type="presParOf" srcId="{F945AD76-E9DC-41F2-BB9B-F224C52D0E8F}" destId="{E1E608B8-E08B-405E-895F-196F37CDE54C}" srcOrd="0" destOrd="0" presId="urn:microsoft.com/office/officeart/2005/8/layout/hierarchy6"/>
    <dgm:cxn modelId="{42848030-A70B-4486-8B78-C279DD523285}" type="presParOf" srcId="{F945AD76-E9DC-41F2-BB9B-F224C52D0E8F}" destId="{54F5189B-7A7E-4010-8224-59A2F8D879E8}" srcOrd="1" destOrd="0" presId="urn:microsoft.com/office/officeart/2005/8/layout/hierarchy6"/>
    <dgm:cxn modelId="{DCA3C8B5-63F6-4C82-84C9-85EAE9F375B4}" type="presParOf" srcId="{48F6DC47-E5C9-4D42-AF16-6CE4A31EBCE1}" destId="{4E9AA226-2827-4341-8351-EF3BE6D5A3EE}" srcOrd="6" destOrd="0" presId="urn:microsoft.com/office/officeart/2005/8/layout/hierarchy6"/>
    <dgm:cxn modelId="{DC1981B2-EAC0-4409-A225-EBE53C8AA92F}" type="presParOf" srcId="{48F6DC47-E5C9-4D42-AF16-6CE4A31EBCE1}" destId="{ECA65358-6D53-44A6-A37D-A1BD1A4E3626}" srcOrd="7" destOrd="0" presId="urn:microsoft.com/office/officeart/2005/8/layout/hierarchy6"/>
    <dgm:cxn modelId="{56377BE3-D71A-40AB-89F5-D56266A07A7E}" type="presParOf" srcId="{ECA65358-6D53-44A6-A37D-A1BD1A4E3626}" destId="{54B8C3F2-CAFC-4980-9673-49D9D301D8A9}" srcOrd="0" destOrd="0" presId="urn:microsoft.com/office/officeart/2005/8/layout/hierarchy6"/>
    <dgm:cxn modelId="{46079D23-ED01-4D35-8167-1D811DCBF92D}" type="presParOf" srcId="{ECA65358-6D53-44A6-A37D-A1BD1A4E3626}" destId="{7C20BDF2-7BC2-4E70-A2C5-2F5B5CD1AE61}" srcOrd="1" destOrd="0" presId="urn:microsoft.com/office/officeart/2005/8/layout/hierarchy6"/>
    <dgm:cxn modelId="{BF7339F2-5C4A-4216-BFDE-6C29B52D25B7}" type="presParOf" srcId="{21157E34-3798-49F7-8B6F-D642384A9FAC}" destId="{590366FC-430F-4026-AC2D-222D64C15D6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8B54F-8FE1-45B8-9E82-C83D2906C037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3746C-5D54-4AF4-BB27-865AB29501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sz="48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فنـی و حـرفه ای</a:t>
          </a:r>
        </a:p>
        <a:p>
          <a:pPr algn="just" rtl="1"/>
          <a:r>
            <a:rPr lang="fa-IR" sz="1800" b="1" dirty="0">
              <a:solidFill>
                <a:srgbClr val="4229FB"/>
              </a:solidFill>
              <a:cs typeface="B Nazanin" pitchFamily="2" charset="-78"/>
            </a:rPr>
            <a:t>شناخت بهتر استعداد و علاقه دانش آموزان و ایجاد زمینه مساعد جهت </a:t>
          </a:r>
          <a:r>
            <a:rPr lang="fa-IR" sz="1800" b="1" dirty="0">
              <a:solidFill>
                <a:srgbClr val="FF0000"/>
              </a:solidFill>
              <a:cs typeface="B Nazanin" pitchFamily="2" charset="-78"/>
            </a:rPr>
            <a:t>هدایت آنان به سمت اشتغال مفید</a:t>
          </a:r>
          <a:r>
            <a:rPr lang="fa-IR" sz="1800" b="1" dirty="0">
              <a:solidFill>
                <a:srgbClr val="4229FB"/>
              </a:solidFill>
              <a:cs typeface="B Nazanin" pitchFamily="2" charset="-78"/>
            </a:rPr>
            <a:t>؛ احراز آمادگی نسبی دانش آموزان برای ادامه تحصیل در رشته های علمی – کاربردی (تکنولوژِی)</a:t>
          </a:r>
          <a:endParaRPr lang="en-US" sz="1800" b="1" dirty="0">
            <a:ln>
              <a:solidFill>
                <a:srgbClr val="00B0F0"/>
              </a:solidFill>
            </a:ln>
            <a:solidFill>
              <a:srgbClr val="4229FB"/>
            </a:solidFill>
            <a:cs typeface="B Nazanin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F0F77B09-EE70-4CC5-85FE-CA4C2D14DFBE}" type="parTrans" cxnId="{5F944A2B-640E-4D29-A6C0-03E29C5A886D}">
      <dgm:prSet/>
      <dgm:spPr/>
      <dgm:t>
        <a:bodyPr/>
        <a:lstStyle/>
        <a:p>
          <a:endParaRPr lang="en-US"/>
        </a:p>
      </dgm:t>
    </dgm:pt>
    <dgm:pt modelId="{3F5FA1CF-F656-4917-BCB2-87AE2419ED50}" type="sibTrans" cxnId="{5F944A2B-640E-4D29-A6C0-03E29C5A886D}">
      <dgm:prSet/>
      <dgm:spPr/>
      <dgm:t>
        <a:bodyPr/>
        <a:lstStyle/>
        <a:p>
          <a:endParaRPr lang="en-US"/>
        </a:p>
      </dgm:t>
    </dgm:pt>
    <dgm:pt modelId="{C73EAB7C-CC99-4971-B17F-3CBBCE50E6A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کشاورزی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FFE90347-2F7E-4641-827F-485475CAE310}" type="parTrans" cxnId="{3D1A13C9-ED22-4609-9EF2-770D5A660348}">
      <dgm:prSet/>
      <dgm:spPr>
        <a:ln w="57150"/>
      </dgm:spPr>
      <dgm:t>
        <a:bodyPr/>
        <a:lstStyle/>
        <a:p>
          <a:endParaRPr lang="en-US"/>
        </a:p>
      </dgm:t>
    </dgm:pt>
    <dgm:pt modelId="{1046C8C1-A4DF-490A-8D41-A4D8C1FD1320}" type="sibTrans" cxnId="{3D1A13C9-ED22-4609-9EF2-770D5A660348}">
      <dgm:prSet/>
      <dgm:spPr/>
      <dgm:t>
        <a:bodyPr/>
        <a:lstStyle/>
        <a:p>
          <a:endParaRPr lang="en-US"/>
        </a:p>
      </dgm:t>
    </dgm:pt>
    <dgm:pt modelId="{D4B69811-700E-4629-8363-C67A17AA442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28575"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صنعت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D4BEB0E2-1A70-430D-9C4A-D25940E2AB9E}" type="parTrans" cxnId="{CA54D0A1-7A28-493B-9084-01EFF506B278}">
      <dgm:prSet/>
      <dgm:spPr>
        <a:ln w="57150"/>
      </dgm:spPr>
      <dgm:t>
        <a:bodyPr/>
        <a:lstStyle/>
        <a:p>
          <a:endParaRPr lang="en-US"/>
        </a:p>
      </dgm:t>
    </dgm:pt>
    <dgm:pt modelId="{A198B6B1-A43F-452F-B630-E3F890E0276E}" type="sibTrans" cxnId="{CA54D0A1-7A28-493B-9084-01EFF506B278}">
      <dgm:prSet/>
      <dgm:spPr/>
      <dgm:t>
        <a:bodyPr/>
        <a:lstStyle/>
        <a:p>
          <a:endParaRPr lang="en-US"/>
        </a:p>
      </dgm:t>
    </dgm:pt>
    <dgm:pt modelId="{78362C01-7F0C-453C-A4EE-443808A2C2A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خدمات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E6ECC4D6-1D36-4D22-84EF-13DCFC16534E}" type="parTrans" cxnId="{0B8EEAAF-4C96-458A-A2B0-7AC35F3A6625}">
      <dgm:prSet/>
      <dgm:spPr>
        <a:ln w="57150"/>
      </dgm:spPr>
      <dgm:t>
        <a:bodyPr/>
        <a:lstStyle/>
        <a:p>
          <a:endParaRPr lang="en-US"/>
        </a:p>
      </dgm:t>
    </dgm:pt>
    <dgm:pt modelId="{7843C81D-2264-4A54-B49A-C322357792EB}" type="sibTrans" cxnId="{0B8EEAAF-4C96-458A-A2B0-7AC35F3A6625}">
      <dgm:prSet/>
      <dgm:spPr/>
      <dgm:t>
        <a:bodyPr/>
        <a:lstStyle/>
        <a:p>
          <a:endParaRPr lang="en-US"/>
        </a:p>
      </dgm:t>
    </dgm:pt>
    <dgm:pt modelId="{636F83C8-9ADD-4C89-A504-05E7A5048FDD}">
      <dgm:prSet custT="1"/>
      <dgm:spPr>
        <a:solidFill>
          <a:schemeClr val="accent4">
            <a:lumMod val="40000"/>
            <a:lumOff val="6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fa-IR" sz="3600" kern="1200" dirty="0">
              <a:ln>
                <a:solidFill>
                  <a:srgbClr val="4229FB"/>
                </a:solidFill>
              </a:ln>
              <a:solidFill>
                <a:prstClr val="white"/>
              </a:solidFill>
              <a:latin typeface="Perpetua"/>
              <a:ea typeface="+mn-ea"/>
              <a:cs typeface="B Titr" pitchFamily="2" charset="-78"/>
            </a:rPr>
            <a:t>هنر</a:t>
          </a:r>
          <a:endParaRPr lang="en-US" sz="3600" kern="1200" dirty="0">
            <a:ln>
              <a:solidFill>
                <a:srgbClr val="4229FB"/>
              </a:solidFill>
            </a:ln>
            <a:solidFill>
              <a:prstClr val="white"/>
            </a:solidFill>
            <a:latin typeface="Perpetua"/>
            <a:ea typeface="+mn-ea"/>
            <a:cs typeface="B Titr" pitchFamily="2" charset="-78"/>
          </a:endParaRPr>
        </a:p>
      </dgm:t>
    </dgm:pt>
    <dgm:pt modelId="{0EAD8F48-44EC-4AD6-B4C2-60ADD93FFEBE}" type="parTrans" cxnId="{03BF5CA2-1EB8-4666-869E-1DC973E40E98}">
      <dgm:prSet/>
      <dgm:spPr/>
      <dgm:t>
        <a:bodyPr/>
        <a:lstStyle/>
        <a:p>
          <a:endParaRPr lang="en-US"/>
        </a:p>
      </dgm:t>
    </dgm:pt>
    <dgm:pt modelId="{4E55D136-27C5-4DD1-8CE6-7ED16E04C186}" type="sibTrans" cxnId="{03BF5CA2-1EB8-4666-869E-1DC973E40E98}">
      <dgm:prSet/>
      <dgm:spPr/>
      <dgm:t>
        <a:bodyPr/>
        <a:lstStyle/>
        <a:p>
          <a:endParaRPr lang="en-US"/>
        </a:p>
      </dgm:t>
    </dgm:pt>
    <dgm:pt modelId="{21157E34-3798-49F7-8B6F-D642384A9FAC}" type="pres">
      <dgm:prSet presAssocID="{FAE8B54F-8FE1-45B8-9E82-C83D2906C0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3E39A-9864-4E58-B3B0-FF44EA1564AE}" type="pres">
      <dgm:prSet presAssocID="{FAE8B54F-8FE1-45B8-9E82-C83D2906C037}" presName="hierFlow" presStyleCnt="0"/>
      <dgm:spPr/>
    </dgm:pt>
    <dgm:pt modelId="{D594C8BC-5E9C-4E83-8773-169B519A809C}" type="pres">
      <dgm:prSet presAssocID="{FAE8B54F-8FE1-45B8-9E82-C83D2906C0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FE725C-B571-440A-BEE6-6C22185BF062}" type="pres">
      <dgm:prSet presAssocID="{C5F3746C-5D54-4AF4-BB27-865AB2950122}" presName="Name14" presStyleCnt="0"/>
      <dgm:spPr/>
    </dgm:pt>
    <dgm:pt modelId="{99339CD7-B600-4008-A608-0FA189C12B9B}" type="pres">
      <dgm:prSet presAssocID="{C5F3746C-5D54-4AF4-BB27-865AB2950122}" presName="level1Shape" presStyleLbl="node0" presStyleIdx="0" presStyleCnt="1" custScaleX="443216" custScaleY="176230" custLinFactNeighborX="2752" custLinFactNeighborY="-37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6DC47-E5C9-4D42-AF16-6CE4A31EBCE1}" type="pres">
      <dgm:prSet presAssocID="{C5F3746C-5D54-4AF4-BB27-865AB2950122}" presName="hierChild2" presStyleCnt="0"/>
      <dgm:spPr/>
    </dgm:pt>
    <dgm:pt modelId="{912EC490-7713-42CF-9FB0-C57CC04F4A71}" type="pres">
      <dgm:prSet presAssocID="{FFE90347-2F7E-4641-827F-485475CAE310}" presName="Name19" presStyleLbl="parChTrans1D2" presStyleIdx="0" presStyleCnt="4"/>
      <dgm:spPr/>
      <dgm:t>
        <a:bodyPr/>
        <a:lstStyle/>
        <a:p>
          <a:endParaRPr lang="en-US"/>
        </a:p>
      </dgm:t>
    </dgm:pt>
    <dgm:pt modelId="{E2C2D0A8-9F75-491B-AA3D-929233020257}" type="pres">
      <dgm:prSet presAssocID="{C73EAB7C-CC99-4971-B17F-3CBBCE50E6A3}" presName="Name21" presStyleCnt="0"/>
      <dgm:spPr/>
    </dgm:pt>
    <dgm:pt modelId="{089A60C5-D28F-483C-8A41-A47272EB8762}" type="pres">
      <dgm:prSet presAssocID="{C73EAB7C-CC99-4971-B17F-3CBBCE50E6A3}" presName="level2Shape" presStyleLbl="node2" presStyleIdx="0" presStyleCnt="4"/>
      <dgm:spPr/>
      <dgm:t>
        <a:bodyPr/>
        <a:lstStyle/>
        <a:p>
          <a:endParaRPr lang="en-US"/>
        </a:p>
      </dgm:t>
    </dgm:pt>
    <dgm:pt modelId="{29DAD3BC-CC89-4AC9-8E60-3361C4F13308}" type="pres">
      <dgm:prSet presAssocID="{C73EAB7C-CC99-4971-B17F-3CBBCE50E6A3}" presName="hierChild3" presStyleCnt="0"/>
      <dgm:spPr/>
    </dgm:pt>
    <dgm:pt modelId="{D98B23FB-79B7-49E1-9F96-8F5D05B8ED3B}" type="pres">
      <dgm:prSet presAssocID="{D4BEB0E2-1A70-430D-9C4A-D25940E2AB9E}" presName="Name19" presStyleLbl="parChTrans1D2" presStyleIdx="1" presStyleCnt="4"/>
      <dgm:spPr/>
      <dgm:t>
        <a:bodyPr/>
        <a:lstStyle/>
        <a:p>
          <a:endParaRPr lang="en-US"/>
        </a:p>
      </dgm:t>
    </dgm:pt>
    <dgm:pt modelId="{F945AD76-E9DC-41F2-BB9B-F224C52D0E8F}" type="pres">
      <dgm:prSet presAssocID="{D4B69811-700E-4629-8363-C67A17AA4421}" presName="Name21" presStyleCnt="0"/>
      <dgm:spPr/>
    </dgm:pt>
    <dgm:pt modelId="{E1E608B8-E08B-405E-895F-196F37CDE54C}" type="pres">
      <dgm:prSet presAssocID="{D4B69811-700E-4629-8363-C67A17AA4421}" presName="level2Shape" presStyleLbl="node2" presStyleIdx="1" presStyleCnt="4"/>
      <dgm:spPr/>
      <dgm:t>
        <a:bodyPr/>
        <a:lstStyle/>
        <a:p>
          <a:endParaRPr lang="en-US"/>
        </a:p>
      </dgm:t>
    </dgm:pt>
    <dgm:pt modelId="{54F5189B-7A7E-4010-8224-59A2F8D879E8}" type="pres">
      <dgm:prSet presAssocID="{D4B69811-700E-4629-8363-C67A17AA4421}" presName="hierChild3" presStyleCnt="0"/>
      <dgm:spPr/>
    </dgm:pt>
    <dgm:pt modelId="{6065BE86-5165-45E4-AA74-66E69381050C}" type="pres">
      <dgm:prSet presAssocID="{0EAD8F48-44EC-4AD6-B4C2-60ADD93FFEBE}" presName="Name19" presStyleLbl="parChTrans1D2" presStyleIdx="2" presStyleCnt="4"/>
      <dgm:spPr/>
      <dgm:t>
        <a:bodyPr/>
        <a:lstStyle/>
        <a:p>
          <a:endParaRPr lang="en-US"/>
        </a:p>
      </dgm:t>
    </dgm:pt>
    <dgm:pt modelId="{AB24FF17-A427-4495-8616-474782193D3E}" type="pres">
      <dgm:prSet presAssocID="{636F83C8-9ADD-4C89-A504-05E7A5048FDD}" presName="Name21" presStyleCnt="0"/>
      <dgm:spPr/>
    </dgm:pt>
    <dgm:pt modelId="{78AC2BD9-1EC1-4516-9FF0-15E588D60D90}" type="pres">
      <dgm:prSet presAssocID="{636F83C8-9ADD-4C89-A504-05E7A5048FDD}" presName="level2Shape" presStyleLbl="node2" presStyleIdx="2" presStyleCnt="4"/>
      <dgm:spPr/>
      <dgm:t>
        <a:bodyPr/>
        <a:lstStyle/>
        <a:p>
          <a:endParaRPr lang="en-US"/>
        </a:p>
      </dgm:t>
    </dgm:pt>
    <dgm:pt modelId="{6662922C-F5BD-4328-B567-C67E3361DD63}" type="pres">
      <dgm:prSet presAssocID="{636F83C8-9ADD-4C89-A504-05E7A5048FDD}" presName="hierChild3" presStyleCnt="0"/>
      <dgm:spPr/>
    </dgm:pt>
    <dgm:pt modelId="{4E9AA226-2827-4341-8351-EF3BE6D5A3EE}" type="pres">
      <dgm:prSet presAssocID="{E6ECC4D6-1D36-4D22-84EF-13DCFC16534E}" presName="Name19" presStyleLbl="parChTrans1D2" presStyleIdx="3" presStyleCnt="4"/>
      <dgm:spPr/>
      <dgm:t>
        <a:bodyPr/>
        <a:lstStyle/>
        <a:p>
          <a:endParaRPr lang="en-US"/>
        </a:p>
      </dgm:t>
    </dgm:pt>
    <dgm:pt modelId="{ECA65358-6D53-44A6-A37D-A1BD1A4E3626}" type="pres">
      <dgm:prSet presAssocID="{78362C01-7F0C-453C-A4EE-443808A2C2AA}" presName="Name21" presStyleCnt="0"/>
      <dgm:spPr/>
    </dgm:pt>
    <dgm:pt modelId="{54B8C3F2-CAFC-4980-9673-49D9D301D8A9}" type="pres">
      <dgm:prSet presAssocID="{78362C01-7F0C-453C-A4EE-443808A2C2AA}" presName="level2Shape" presStyleLbl="node2" presStyleIdx="3" presStyleCnt="4"/>
      <dgm:spPr/>
      <dgm:t>
        <a:bodyPr/>
        <a:lstStyle/>
        <a:p>
          <a:endParaRPr lang="en-US"/>
        </a:p>
      </dgm:t>
    </dgm:pt>
    <dgm:pt modelId="{7C20BDF2-7BC2-4E70-A2C5-2F5B5CD1AE61}" type="pres">
      <dgm:prSet presAssocID="{78362C01-7F0C-453C-A4EE-443808A2C2AA}" presName="hierChild3" presStyleCnt="0"/>
      <dgm:spPr/>
    </dgm:pt>
    <dgm:pt modelId="{590366FC-430F-4026-AC2D-222D64C15D6B}" type="pres">
      <dgm:prSet presAssocID="{FAE8B54F-8FE1-45B8-9E82-C83D2906C037}" presName="bgShapesFlow" presStyleCnt="0"/>
      <dgm:spPr/>
    </dgm:pt>
  </dgm:ptLst>
  <dgm:cxnLst>
    <dgm:cxn modelId="{FC0A1A5D-7BFA-4FFC-B0E9-A6D8DC470B1B}" type="presOf" srcId="{78362C01-7F0C-453C-A4EE-443808A2C2AA}" destId="{54B8C3F2-CAFC-4980-9673-49D9D301D8A9}" srcOrd="0" destOrd="0" presId="urn:microsoft.com/office/officeart/2005/8/layout/hierarchy6"/>
    <dgm:cxn modelId="{8524696A-0A01-4342-8BF2-C4A414E252F6}" type="presOf" srcId="{C73EAB7C-CC99-4971-B17F-3CBBCE50E6A3}" destId="{089A60C5-D28F-483C-8A41-A47272EB8762}" srcOrd="0" destOrd="0" presId="urn:microsoft.com/office/officeart/2005/8/layout/hierarchy6"/>
    <dgm:cxn modelId="{CA54D0A1-7A28-493B-9084-01EFF506B278}" srcId="{C5F3746C-5D54-4AF4-BB27-865AB2950122}" destId="{D4B69811-700E-4629-8363-C67A17AA4421}" srcOrd="1" destOrd="0" parTransId="{D4BEB0E2-1A70-430D-9C4A-D25940E2AB9E}" sibTransId="{A198B6B1-A43F-452F-B630-E3F890E0276E}"/>
    <dgm:cxn modelId="{EB905BA7-F3F8-4C06-8E2A-D03B864DA5A0}" type="presOf" srcId="{636F83C8-9ADD-4C89-A504-05E7A5048FDD}" destId="{78AC2BD9-1EC1-4516-9FF0-15E588D60D90}" srcOrd="0" destOrd="0" presId="urn:microsoft.com/office/officeart/2005/8/layout/hierarchy6"/>
    <dgm:cxn modelId="{0B8EEAAF-4C96-458A-A2B0-7AC35F3A6625}" srcId="{C5F3746C-5D54-4AF4-BB27-865AB2950122}" destId="{78362C01-7F0C-453C-A4EE-443808A2C2AA}" srcOrd="3" destOrd="0" parTransId="{E6ECC4D6-1D36-4D22-84EF-13DCFC16534E}" sibTransId="{7843C81D-2264-4A54-B49A-C322357792EB}"/>
    <dgm:cxn modelId="{2252438C-07FB-4F31-A049-AC5B0A4B4F15}" type="presOf" srcId="{0EAD8F48-44EC-4AD6-B4C2-60ADD93FFEBE}" destId="{6065BE86-5165-45E4-AA74-66E69381050C}" srcOrd="0" destOrd="0" presId="urn:microsoft.com/office/officeart/2005/8/layout/hierarchy6"/>
    <dgm:cxn modelId="{74919C4F-305B-4EB9-8F76-8FCD722EE945}" type="presOf" srcId="{FAE8B54F-8FE1-45B8-9E82-C83D2906C037}" destId="{21157E34-3798-49F7-8B6F-D642384A9FAC}" srcOrd="0" destOrd="0" presId="urn:microsoft.com/office/officeart/2005/8/layout/hierarchy6"/>
    <dgm:cxn modelId="{7A4B24AE-5EC3-412A-92E1-4A3A25E6B0A3}" type="presOf" srcId="{D4BEB0E2-1A70-430D-9C4A-D25940E2AB9E}" destId="{D98B23FB-79B7-49E1-9F96-8F5D05B8ED3B}" srcOrd="0" destOrd="0" presId="urn:microsoft.com/office/officeart/2005/8/layout/hierarchy6"/>
    <dgm:cxn modelId="{5F944A2B-640E-4D29-A6C0-03E29C5A886D}" srcId="{FAE8B54F-8FE1-45B8-9E82-C83D2906C037}" destId="{C5F3746C-5D54-4AF4-BB27-865AB2950122}" srcOrd="0" destOrd="0" parTransId="{F0F77B09-EE70-4CC5-85FE-CA4C2D14DFBE}" sibTransId="{3F5FA1CF-F656-4917-BCB2-87AE2419ED50}"/>
    <dgm:cxn modelId="{03BF5CA2-1EB8-4666-869E-1DC973E40E98}" srcId="{C5F3746C-5D54-4AF4-BB27-865AB2950122}" destId="{636F83C8-9ADD-4C89-A504-05E7A5048FDD}" srcOrd="2" destOrd="0" parTransId="{0EAD8F48-44EC-4AD6-B4C2-60ADD93FFEBE}" sibTransId="{4E55D136-27C5-4DD1-8CE6-7ED16E04C186}"/>
    <dgm:cxn modelId="{8806A50B-9BDC-4F0A-86DF-B94E4110400A}" type="presOf" srcId="{D4B69811-700E-4629-8363-C67A17AA4421}" destId="{E1E608B8-E08B-405E-895F-196F37CDE54C}" srcOrd="0" destOrd="0" presId="urn:microsoft.com/office/officeart/2005/8/layout/hierarchy6"/>
    <dgm:cxn modelId="{3D1A13C9-ED22-4609-9EF2-770D5A660348}" srcId="{C5F3746C-5D54-4AF4-BB27-865AB2950122}" destId="{C73EAB7C-CC99-4971-B17F-3CBBCE50E6A3}" srcOrd="0" destOrd="0" parTransId="{FFE90347-2F7E-4641-827F-485475CAE310}" sibTransId="{1046C8C1-A4DF-490A-8D41-A4D8C1FD1320}"/>
    <dgm:cxn modelId="{303F3CF7-20F6-4247-AF71-CA75943D66B9}" type="presOf" srcId="{C5F3746C-5D54-4AF4-BB27-865AB2950122}" destId="{99339CD7-B600-4008-A608-0FA189C12B9B}" srcOrd="0" destOrd="0" presId="urn:microsoft.com/office/officeart/2005/8/layout/hierarchy6"/>
    <dgm:cxn modelId="{F1EA832E-96A6-4768-BF98-49F8A5DEBB2F}" type="presOf" srcId="{FFE90347-2F7E-4641-827F-485475CAE310}" destId="{912EC490-7713-42CF-9FB0-C57CC04F4A71}" srcOrd="0" destOrd="0" presId="urn:microsoft.com/office/officeart/2005/8/layout/hierarchy6"/>
    <dgm:cxn modelId="{6313DF7F-B87F-4BA8-87C4-E7843DF78BA1}" type="presOf" srcId="{E6ECC4D6-1D36-4D22-84EF-13DCFC16534E}" destId="{4E9AA226-2827-4341-8351-EF3BE6D5A3EE}" srcOrd="0" destOrd="0" presId="urn:microsoft.com/office/officeart/2005/8/layout/hierarchy6"/>
    <dgm:cxn modelId="{DCF66FCD-D52C-4926-BD8D-320E6628B9C9}" type="presParOf" srcId="{21157E34-3798-49F7-8B6F-D642384A9FAC}" destId="{3353E39A-9864-4E58-B3B0-FF44EA1564AE}" srcOrd="0" destOrd="0" presId="urn:microsoft.com/office/officeart/2005/8/layout/hierarchy6"/>
    <dgm:cxn modelId="{3879255A-F81B-43C7-B821-12EFF515AD47}" type="presParOf" srcId="{3353E39A-9864-4E58-B3B0-FF44EA1564AE}" destId="{D594C8BC-5E9C-4E83-8773-169B519A809C}" srcOrd="0" destOrd="0" presId="urn:microsoft.com/office/officeart/2005/8/layout/hierarchy6"/>
    <dgm:cxn modelId="{2D66A4B1-5526-496D-B8DB-3E2049DC6F36}" type="presParOf" srcId="{D594C8BC-5E9C-4E83-8773-169B519A809C}" destId="{A3FE725C-B571-440A-BEE6-6C22185BF062}" srcOrd="0" destOrd="0" presId="urn:microsoft.com/office/officeart/2005/8/layout/hierarchy6"/>
    <dgm:cxn modelId="{9EDCE782-1488-445D-9F4A-A470A094663A}" type="presParOf" srcId="{A3FE725C-B571-440A-BEE6-6C22185BF062}" destId="{99339CD7-B600-4008-A608-0FA189C12B9B}" srcOrd="0" destOrd="0" presId="urn:microsoft.com/office/officeart/2005/8/layout/hierarchy6"/>
    <dgm:cxn modelId="{64589959-B784-4506-B9A3-AF4430275236}" type="presParOf" srcId="{A3FE725C-B571-440A-BEE6-6C22185BF062}" destId="{48F6DC47-E5C9-4D42-AF16-6CE4A31EBCE1}" srcOrd="1" destOrd="0" presId="urn:microsoft.com/office/officeart/2005/8/layout/hierarchy6"/>
    <dgm:cxn modelId="{535F8521-15DB-4CD0-90AA-8767EBB0EF89}" type="presParOf" srcId="{48F6DC47-E5C9-4D42-AF16-6CE4A31EBCE1}" destId="{912EC490-7713-42CF-9FB0-C57CC04F4A71}" srcOrd="0" destOrd="0" presId="urn:microsoft.com/office/officeart/2005/8/layout/hierarchy6"/>
    <dgm:cxn modelId="{B7E3F5D6-4DE8-4894-B8D8-CBE7028E195A}" type="presParOf" srcId="{48F6DC47-E5C9-4D42-AF16-6CE4A31EBCE1}" destId="{E2C2D0A8-9F75-491B-AA3D-929233020257}" srcOrd="1" destOrd="0" presId="urn:microsoft.com/office/officeart/2005/8/layout/hierarchy6"/>
    <dgm:cxn modelId="{B4AA07A8-CC01-4121-AD76-CDF9CF81BEC1}" type="presParOf" srcId="{E2C2D0A8-9F75-491B-AA3D-929233020257}" destId="{089A60C5-D28F-483C-8A41-A47272EB8762}" srcOrd="0" destOrd="0" presId="urn:microsoft.com/office/officeart/2005/8/layout/hierarchy6"/>
    <dgm:cxn modelId="{9892CD63-4F30-4927-976F-DF1461F9F72B}" type="presParOf" srcId="{E2C2D0A8-9F75-491B-AA3D-929233020257}" destId="{29DAD3BC-CC89-4AC9-8E60-3361C4F13308}" srcOrd="1" destOrd="0" presId="urn:microsoft.com/office/officeart/2005/8/layout/hierarchy6"/>
    <dgm:cxn modelId="{F92B6CB8-DFCE-4D9C-8D16-D76DEB02217E}" type="presParOf" srcId="{48F6DC47-E5C9-4D42-AF16-6CE4A31EBCE1}" destId="{D98B23FB-79B7-49E1-9F96-8F5D05B8ED3B}" srcOrd="2" destOrd="0" presId="urn:microsoft.com/office/officeart/2005/8/layout/hierarchy6"/>
    <dgm:cxn modelId="{CD407CF9-175C-415D-A6B1-F38DBD04326A}" type="presParOf" srcId="{48F6DC47-E5C9-4D42-AF16-6CE4A31EBCE1}" destId="{F945AD76-E9DC-41F2-BB9B-F224C52D0E8F}" srcOrd="3" destOrd="0" presId="urn:microsoft.com/office/officeart/2005/8/layout/hierarchy6"/>
    <dgm:cxn modelId="{0E37CAB0-21D7-4AC6-9EBF-BEA01F8FA8BB}" type="presParOf" srcId="{F945AD76-E9DC-41F2-BB9B-F224C52D0E8F}" destId="{E1E608B8-E08B-405E-895F-196F37CDE54C}" srcOrd="0" destOrd="0" presId="urn:microsoft.com/office/officeart/2005/8/layout/hierarchy6"/>
    <dgm:cxn modelId="{64343B7A-F21C-43B0-936D-33051CC1A868}" type="presParOf" srcId="{F945AD76-E9DC-41F2-BB9B-F224C52D0E8F}" destId="{54F5189B-7A7E-4010-8224-59A2F8D879E8}" srcOrd="1" destOrd="0" presId="urn:microsoft.com/office/officeart/2005/8/layout/hierarchy6"/>
    <dgm:cxn modelId="{B9127009-52BE-4E89-9635-843DBBED22A2}" type="presParOf" srcId="{48F6DC47-E5C9-4D42-AF16-6CE4A31EBCE1}" destId="{6065BE86-5165-45E4-AA74-66E69381050C}" srcOrd="4" destOrd="0" presId="urn:microsoft.com/office/officeart/2005/8/layout/hierarchy6"/>
    <dgm:cxn modelId="{71803880-DD53-42E5-B0A9-9A2C34DB27F9}" type="presParOf" srcId="{48F6DC47-E5C9-4D42-AF16-6CE4A31EBCE1}" destId="{AB24FF17-A427-4495-8616-474782193D3E}" srcOrd="5" destOrd="0" presId="urn:microsoft.com/office/officeart/2005/8/layout/hierarchy6"/>
    <dgm:cxn modelId="{E70E0884-FEFE-4089-ACA7-F7652612C2B2}" type="presParOf" srcId="{AB24FF17-A427-4495-8616-474782193D3E}" destId="{78AC2BD9-1EC1-4516-9FF0-15E588D60D90}" srcOrd="0" destOrd="0" presId="urn:microsoft.com/office/officeart/2005/8/layout/hierarchy6"/>
    <dgm:cxn modelId="{0C14936D-05E5-4583-84E3-967E1483E6A3}" type="presParOf" srcId="{AB24FF17-A427-4495-8616-474782193D3E}" destId="{6662922C-F5BD-4328-B567-C67E3361DD63}" srcOrd="1" destOrd="0" presId="urn:microsoft.com/office/officeart/2005/8/layout/hierarchy6"/>
    <dgm:cxn modelId="{3F4940E1-D317-4F15-8C54-0AA5482505F0}" type="presParOf" srcId="{48F6DC47-E5C9-4D42-AF16-6CE4A31EBCE1}" destId="{4E9AA226-2827-4341-8351-EF3BE6D5A3EE}" srcOrd="6" destOrd="0" presId="urn:microsoft.com/office/officeart/2005/8/layout/hierarchy6"/>
    <dgm:cxn modelId="{AA385982-997C-4412-8289-D565254231BE}" type="presParOf" srcId="{48F6DC47-E5C9-4D42-AF16-6CE4A31EBCE1}" destId="{ECA65358-6D53-44A6-A37D-A1BD1A4E3626}" srcOrd="7" destOrd="0" presId="urn:microsoft.com/office/officeart/2005/8/layout/hierarchy6"/>
    <dgm:cxn modelId="{BDE7EE8F-A0EE-46E4-9657-8C87FCF9B1F5}" type="presParOf" srcId="{ECA65358-6D53-44A6-A37D-A1BD1A4E3626}" destId="{54B8C3F2-CAFC-4980-9673-49D9D301D8A9}" srcOrd="0" destOrd="0" presId="urn:microsoft.com/office/officeart/2005/8/layout/hierarchy6"/>
    <dgm:cxn modelId="{9C7B780E-0F80-4E77-8B50-AB5AA2E3203D}" type="presParOf" srcId="{ECA65358-6D53-44A6-A37D-A1BD1A4E3626}" destId="{7C20BDF2-7BC2-4E70-A2C5-2F5B5CD1AE61}" srcOrd="1" destOrd="0" presId="urn:microsoft.com/office/officeart/2005/8/layout/hierarchy6"/>
    <dgm:cxn modelId="{25D807E6-60FE-4181-B1B5-BA4E57583207}" type="presParOf" srcId="{21157E34-3798-49F7-8B6F-D642384A9FAC}" destId="{590366FC-430F-4026-AC2D-222D64C15D6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E8B54F-8FE1-45B8-9E82-C83D2906C037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3746C-5D54-4AF4-BB27-865AB29501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sz="54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کـــاردانـش</a:t>
          </a:r>
        </a:p>
        <a:p>
          <a:pPr algn="ctr"/>
          <a:r>
            <a:rPr lang="fa-IR" sz="1700" b="1" dirty="0">
              <a:solidFill>
                <a:srgbClr val="4229FB"/>
              </a:solidFill>
              <a:cs typeface="B Nazanin" pitchFamily="2" charset="-78"/>
            </a:rPr>
            <a:t>تربیت نیروی انسانی در سطوح نیمه ماهر – ماهر و استادکاری و سرپرستی برای بخش های صنعت – کشاورزی و خدمات؛ احراز آمادگی نسبی دانش آموزان برای ادامه تحصیل در رشته های خاص علمی – کاربردی </a:t>
          </a:r>
          <a:endParaRPr lang="en-US" sz="1700" b="1" dirty="0">
            <a:ln>
              <a:solidFill>
                <a:srgbClr val="00B0F0"/>
              </a:solidFill>
            </a:ln>
            <a:solidFill>
              <a:srgbClr val="4229FB"/>
            </a:solidFill>
            <a:cs typeface="B Nazanin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F0F77B09-EE70-4CC5-85FE-CA4C2D14DFBE}" type="parTrans" cxnId="{5F944A2B-640E-4D29-A6C0-03E29C5A886D}">
      <dgm:prSet/>
      <dgm:spPr/>
      <dgm:t>
        <a:bodyPr/>
        <a:lstStyle/>
        <a:p>
          <a:endParaRPr lang="en-US"/>
        </a:p>
      </dgm:t>
    </dgm:pt>
    <dgm:pt modelId="{3F5FA1CF-F656-4917-BCB2-87AE2419ED50}" type="sibTrans" cxnId="{5F944A2B-640E-4D29-A6C0-03E29C5A886D}">
      <dgm:prSet/>
      <dgm:spPr/>
      <dgm:t>
        <a:bodyPr/>
        <a:lstStyle/>
        <a:p>
          <a:endParaRPr lang="en-US"/>
        </a:p>
      </dgm:t>
    </dgm:pt>
    <dgm:pt modelId="{C73EAB7C-CC99-4971-B17F-3CBBCE50E6A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کشاورزی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FFE90347-2F7E-4641-827F-485475CAE310}" type="parTrans" cxnId="{3D1A13C9-ED22-4609-9EF2-770D5A660348}">
      <dgm:prSet/>
      <dgm:spPr>
        <a:ln w="57150"/>
      </dgm:spPr>
      <dgm:t>
        <a:bodyPr/>
        <a:lstStyle/>
        <a:p>
          <a:endParaRPr lang="en-US"/>
        </a:p>
      </dgm:t>
    </dgm:pt>
    <dgm:pt modelId="{1046C8C1-A4DF-490A-8D41-A4D8C1FD1320}" type="sibTrans" cxnId="{3D1A13C9-ED22-4609-9EF2-770D5A660348}">
      <dgm:prSet/>
      <dgm:spPr/>
      <dgm:t>
        <a:bodyPr/>
        <a:lstStyle/>
        <a:p>
          <a:endParaRPr lang="en-US"/>
        </a:p>
      </dgm:t>
    </dgm:pt>
    <dgm:pt modelId="{D4B69811-700E-4629-8363-C67A17AA442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صنعت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D4BEB0E2-1A70-430D-9C4A-D25940E2AB9E}" type="parTrans" cxnId="{CA54D0A1-7A28-493B-9084-01EFF506B278}">
      <dgm:prSet/>
      <dgm:spPr>
        <a:ln w="57150"/>
      </dgm:spPr>
      <dgm:t>
        <a:bodyPr/>
        <a:lstStyle/>
        <a:p>
          <a:endParaRPr lang="en-US"/>
        </a:p>
      </dgm:t>
    </dgm:pt>
    <dgm:pt modelId="{A198B6B1-A43F-452F-B630-E3F890E0276E}" type="sibTrans" cxnId="{CA54D0A1-7A28-493B-9084-01EFF506B278}">
      <dgm:prSet/>
      <dgm:spPr/>
      <dgm:t>
        <a:bodyPr/>
        <a:lstStyle/>
        <a:p>
          <a:endParaRPr lang="en-US"/>
        </a:p>
      </dgm:t>
    </dgm:pt>
    <dgm:pt modelId="{78362C01-7F0C-453C-A4EE-443808A2C2A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r>
            <a:rPr lang="fa-IR" dirty="0">
              <a:ln>
                <a:solidFill>
                  <a:srgbClr val="4229FB"/>
                </a:solidFill>
              </a:ln>
              <a:cs typeface="B Titr" pitchFamily="2" charset="-78"/>
            </a:rPr>
            <a:t>خدمات</a:t>
          </a:r>
          <a:endParaRPr lang="en-US" dirty="0">
            <a:ln>
              <a:solidFill>
                <a:srgbClr val="4229FB"/>
              </a:solidFill>
            </a:ln>
            <a:cs typeface="B Titr" pitchFamily="2" charset="-78"/>
          </a:endParaRPr>
        </a:p>
      </dgm:t>
    </dgm:pt>
    <dgm:pt modelId="{E6ECC4D6-1D36-4D22-84EF-13DCFC16534E}" type="parTrans" cxnId="{0B8EEAAF-4C96-458A-A2B0-7AC35F3A6625}">
      <dgm:prSet/>
      <dgm:spPr>
        <a:ln w="57150"/>
      </dgm:spPr>
      <dgm:t>
        <a:bodyPr/>
        <a:lstStyle/>
        <a:p>
          <a:endParaRPr lang="en-US"/>
        </a:p>
      </dgm:t>
    </dgm:pt>
    <dgm:pt modelId="{7843C81D-2264-4A54-B49A-C322357792EB}" type="sibTrans" cxnId="{0B8EEAAF-4C96-458A-A2B0-7AC35F3A6625}">
      <dgm:prSet/>
      <dgm:spPr/>
      <dgm:t>
        <a:bodyPr/>
        <a:lstStyle/>
        <a:p>
          <a:endParaRPr lang="en-US"/>
        </a:p>
      </dgm:t>
    </dgm:pt>
    <dgm:pt modelId="{D0BC3B35-627F-4D59-BE76-B67DE710CCA1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fa-IR" sz="3600" kern="1200" dirty="0">
              <a:ln>
                <a:solidFill>
                  <a:srgbClr val="4229FB"/>
                </a:solidFill>
              </a:ln>
              <a:solidFill>
                <a:prstClr val="white"/>
              </a:solidFill>
              <a:latin typeface="Perpetua"/>
              <a:ea typeface="+mn-ea"/>
              <a:cs typeface="B Titr" pitchFamily="2" charset="-78"/>
            </a:rPr>
            <a:t>هنر</a:t>
          </a:r>
          <a:endParaRPr lang="en-US" sz="3600" kern="1200" dirty="0">
            <a:ln>
              <a:solidFill>
                <a:srgbClr val="4229FB"/>
              </a:solidFill>
            </a:ln>
            <a:solidFill>
              <a:prstClr val="white"/>
            </a:solidFill>
            <a:latin typeface="Perpetua"/>
            <a:ea typeface="+mn-ea"/>
            <a:cs typeface="B Titr" pitchFamily="2" charset="-78"/>
          </a:endParaRPr>
        </a:p>
      </dgm:t>
    </dgm:pt>
    <dgm:pt modelId="{E1D05950-0CAB-4182-AFB9-5BB3D56ECCA2}" type="parTrans" cxnId="{BFD58DE8-9EDE-4BFA-AC97-1BB37EA5F064}">
      <dgm:prSet/>
      <dgm:spPr/>
      <dgm:t>
        <a:bodyPr/>
        <a:lstStyle/>
        <a:p>
          <a:endParaRPr lang="en-US"/>
        </a:p>
      </dgm:t>
    </dgm:pt>
    <dgm:pt modelId="{154633BF-3398-4E9C-AE73-9CC6C58D0975}" type="sibTrans" cxnId="{BFD58DE8-9EDE-4BFA-AC97-1BB37EA5F064}">
      <dgm:prSet/>
      <dgm:spPr/>
      <dgm:t>
        <a:bodyPr/>
        <a:lstStyle/>
        <a:p>
          <a:endParaRPr lang="en-US"/>
        </a:p>
      </dgm:t>
    </dgm:pt>
    <dgm:pt modelId="{21157E34-3798-49F7-8B6F-D642384A9FAC}" type="pres">
      <dgm:prSet presAssocID="{FAE8B54F-8FE1-45B8-9E82-C83D2906C0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3E39A-9864-4E58-B3B0-FF44EA1564AE}" type="pres">
      <dgm:prSet presAssocID="{FAE8B54F-8FE1-45B8-9E82-C83D2906C037}" presName="hierFlow" presStyleCnt="0"/>
      <dgm:spPr/>
    </dgm:pt>
    <dgm:pt modelId="{D594C8BC-5E9C-4E83-8773-169B519A809C}" type="pres">
      <dgm:prSet presAssocID="{FAE8B54F-8FE1-45B8-9E82-C83D2906C0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FE725C-B571-440A-BEE6-6C22185BF062}" type="pres">
      <dgm:prSet presAssocID="{C5F3746C-5D54-4AF4-BB27-865AB2950122}" presName="Name14" presStyleCnt="0"/>
      <dgm:spPr/>
    </dgm:pt>
    <dgm:pt modelId="{99339CD7-B600-4008-A608-0FA189C12B9B}" type="pres">
      <dgm:prSet presAssocID="{C5F3746C-5D54-4AF4-BB27-865AB2950122}" presName="level1Shape" presStyleLbl="node0" presStyleIdx="0" presStyleCnt="1" custScaleX="465858" custScaleY="192744" custLinFactNeighborX="-2753" custLinFactNeighborY="-28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6DC47-E5C9-4D42-AF16-6CE4A31EBCE1}" type="pres">
      <dgm:prSet presAssocID="{C5F3746C-5D54-4AF4-BB27-865AB2950122}" presName="hierChild2" presStyleCnt="0"/>
      <dgm:spPr/>
    </dgm:pt>
    <dgm:pt modelId="{912EC490-7713-42CF-9FB0-C57CC04F4A71}" type="pres">
      <dgm:prSet presAssocID="{FFE90347-2F7E-4641-827F-485475CAE310}" presName="Name19" presStyleLbl="parChTrans1D2" presStyleIdx="0" presStyleCnt="4"/>
      <dgm:spPr/>
      <dgm:t>
        <a:bodyPr/>
        <a:lstStyle/>
        <a:p>
          <a:endParaRPr lang="en-US"/>
        </a:p>
      </dgm:t>
    </dgm:pt>
    <dgm:pt modelId="{E2C2D0A8-9F75-491B-AA3D-929233020257}" type="pres">
      <dgm:prSet presAssocID="{C73EAB7C-CC99-4971-B17F-3CBBCE50E6A3}" presName="Name21" presStyleCnt="0"/>
      <dgm:spPr/>
    </dgm:pt>
    <dgm:pt modelId="{089A60C5-D28F-483C-8A41-A47272EB8762}" type="pres">
      <dgm:prSet presAssocID="{C73EAB7C-CC99-4971-B17F-3CBBCE50E6A3}" presName="level2Shape" presStyleLbl="node2" presStyleIdx="0" presStyleCnt="4"/>
      <dgm:spPr/>
      <dgm:t>
        <a:bodyPr/>
        <a:lstStyle/>
        <a:p>
          <a:endParaRPr lang="en-US"/>
        </a:p>
      </dgm:t>
    </dgm:pt>
    <dgm:pt modelId="{29DAD3BC-CC89-4AC9-8E60-3361C4F13308}" type="pres">
      <dgm:prSet presAssocID="{C73EAB7C-CC99-4971-B17F-3CBBCE50E6A3}" presName="hierChild3" presStyleCnt="0"/>
      <dgm:spPr/>
    </dgm:pt>
    <dgm:pt modelId="{D98B23FB-79B7-49E1-9F96-8F5D05B8ED3B}" type="pres">
      <dgm:prSet presAssocID="{D4BEB0E2-1A70-430D-9C4A-D25940E2AB9E}" presName="Name19" presStyleLbl="parChTrans1D2" presStyleIdx="1" presStyleCnt="4"/>
      <dgm:spPr/>
      <dgm:t>
        <a:bodyPr/>
        <a:lstStyle/>
        <a:p>
          <a:endParaRPr lang="en-US"/>
        </a:p>
      </dgm:t>
    </dgm:pt>
    <dgm:pt modelId="{F945AD76-E9DC-41F2-BB9B-F224C52D0E8F}" type="pres">
      <dgm:prSet presAssocID="{D4B69811-700E-4629-8363-C67A17AA4421}" presName="Name21" presStyleCnt="0"/>
      <dgm:spPr/>
    </dgm:pt>
    <dgm:pt modelId="{E1E608B8-E08B-405E-895F-196F37CDE54C}" type="pres">
      <dgm:prSet presAssocID="{D4B69811-700E-4629-8363-C67A17AA4421}" presName="level2Shape" presStyleLbl="node2" presStyleIdx="1" presStyleCnt="4"/>
      <dgm:spPr/>
      <dgm:t>
        <a:bodyPr/>
        <a:lstStyle/>
        <a:p>
          <a:endParaRPr lang="en-US"/>
        </a:p>
      </dgm:t>
    </dgm:pt>
    <dgm:pt modelId="{54F5189B-7A7E-4010-8224-59A2F8D879E8}" type="pres">
      <dgm:prSet presAssocID="{D4B69811-700E-4629-8363-C67A17AA4421}" presName="hierChild3" presStyleCnt="0"/>
      <dgm:spPr/>
    </dgm:pt>
    <dgm:pt modelId="{E99F5C5C-F195-49A5-9D9C-D39537F7C3B8}" type="pres">
      <dgm:prSet presAssocID="{E1D05950-0CAB-4182-AFB9-5BB3D56ECCA2}" presName="Name19" presStyleLbl="parChTrans1D2" presStyleIdx="2" presStyleCnt="4"/>
      <dgm:spPr/>
      <dgm:t>
        <a:bodyPr/>
        <a:lstStyle/>
        <a:p>
          <a:endParaRPr lang="en-US"/>
        </a:p>
      </dgm:t>
    </dgm:pt>
    <dgm:pt modelId="{323C9E37-94FE-4767-9553-B9D41FEE4AF6}" type="pres">
      <dgm:prSet presAssocID="{D0BC3B35-627F-4D59-BE76-B67DE710CCA1}" presName="Name21" presStyleCnt="0"/>
      <dgm:spPr/>
    </dgm:pt>
    <dgm:pt modelId="{405E472E-A411-4ADB-A90F-2363D5574B47}" type="pres">
      <dgm:prSet presAssocID="{D0BC3B35-627F-4D59-BE76-B67DE710CCA1}" presName="level2Shape" presStyleLbl="node2" presStyleIdx="2" presStyleCnt="4"/>
      <dgm:spPr/>
      <dgm:t>
        <a:bodyPr/>
        <a:lstStyle/>
        <a:p>
          <a:endParaRPr lang="en-US"/>
        </a:p>
      </dgm:t>
    </dgm:pt>
    <dgm:pt modelId="{605FD3D4-020E-4BE7-A646-57AC4DB8C6AD}" type="pres">
      <dgm:prSet presAssocID="{D0BC3B35-627F-4D59-BE76-B67DE710CCA1}" presName="hierChild3" presStyleCnt="0"/>
      <dgm:spPr/>
    </dgm:pt>
    <dgm:pt modelId="{4E9AA226-2827-4341-8351-EF3BE6D5A3EE}" type="pres">
      <dgm:prSet presAssocID="{E6ECC4D6-1D36-4D22-84EF-13DCFC16534E}" presName="Name19" presStyleLbl="parChTrans1D2" presStyleIdx="3" presStyleCnt="4"/>
      <dgm:spPr/>
      <dgm:t>
        <a:bodyPr/>
        <a:lstStyle/>
        <a:p>
          <a:endParaRPr lang="en-US"/>
        </a:p>
      </dgm:t>
    </dgm:pt>
    <dgm:pt modelId="{ECA65358-6D53-44A6-A37D-A1BD1A4E3626}" type="pres">
      <dgm:prSet presAssocID="{78362C01-7F0C-453C-A4EE-443808A2C2AA}" presName="Name21" presStyleCnt="0"/>
      <dgm:spPr/>
    </dgm:pt>
    <dgm:pt modelId="{54B8C3F2-CAFC-4980-9673-49D9D301D8A9}" type="pres">
      <dgm:prSet presAssocID="{78362C01-7F0C-453C-A4EE-443808A2C2AA}" presName="level2Shape" presStyleLbl="node2" presStyleIdx="3" presStyleCnt="4"/>
      <dgm:spPr/>
      <dgm:t>
        <a:bodyPr/>
        <a:lstStyle/>
        <a:p>
          <a:endParaRPr lang="en-US"/>
        </a:p>
      </dgm:t>
    </dgm:pt>
    <dgm:pt modelId="{7C20BDF2-7BC2-4E70-A2C5-2F5B5CD1AE61}" type="pres">
      <dgm:prSet presAssocID="{78362C01-7F0C-453C-A4EE-443808A2C2AA}" presName="hierChild3" presStyleCnt="0"/>
      <dgm:spPr/>
    </dgm:pt>
    <dgm:pt modelId="{590366FC-430F-4026-AC2D-222D64C15D6B}" type="pres">
      <dgm:prSet presAssocID="{FAE8B54F-8FE1-45B8-9E82-C83D2906C037}" presName="bgShapesFlow" presStyleCnt="0"/>
      <dgm:spPr/>
    </dgm:pt>
  </dgm:ptLst>
  <dgm:cxnLst>
    <dgm:cxn modelId="{19FD26A9-4699-4420-AC07-880B68743883}" type="presOf" srcId="{E1D05950-0CAB-4182-AFB9-5BB3D56ECCA2}" destId="{E99F5C5C-F195-49A5-9D9C-D39537F7C3B8}" srcOrd="0" destOrd="0" presId="urn:microsoft.com/office/officeart/2005/8/layout/hierarchy6"/>
    <dgm:cxn modelId="{BFD58DE8-9EDE-4BFA-AC97-1BB37EA5F064}" srcId="{C5F3746C-5D54-4AF4-BB27-865AB2950122}" destId="{D0BC3B35-627F-4D59-BE76-B67DE710CCA1}" srcOrd="2" destOrd="0" parTransId="{E1D05950-0CAB-4182-AFB9-5BB3D56ECCA2}" sibTransId="{154633BF-3398-4E9C-AE73-9CC6C58D0975}"/>
    <dgm:cxn modelId="{2419A68B-1893-4575-B890-E0791EF06022}" type="presOf" srcId="{FAE8B54F-8FE1-45B8-9E82-C83D2906C037}" destId="{21157E34-3798-49F7-8B6F-D642384A9FAC}" srcOrd="0" destOrd="0" presId="urn:microsoft.com/office/officeart/2005/8/layout/hierarchy6"/>
    <dgm:cxn modelId="{CA54D0A1-7A28-493B-9084-01EFF506B278}" srcId="{C5F3746C-5D54-4AF4-BB27-865AB2950122}" destId="{D4B69811-700E-4629-8363-C67A17AA4421}" srcOrd="1" destOrd="0" parTransId="{D4BEB0E2-1A70-430D-9C4A-D25940E2AB9E}" sibTransId="{A198B6B1-A43F-452F-B630-E3F890E0276E}"/>
    <dgm:cxn modelId="{1B73E9EC-E960-41BF-AE8A-9069D6F1142E}" type="presOf" srcId="{D4B69811-700E-4629-8363-C67A17AA4421}" destId="{E1E608B8-E08B-405E-895F-196F37CDE54C}" srcOrd="0" destOrd="0" presId="urn:microsoft.com/office/officeart/2005/8/layout/hierarchy6"/>
    <dgm:cxn modelId="{0B8EEAAF-4C96-458A-A2B0-7AC35F3A6625}" srcId="{C5F3746C-5D54-4AF4-BB27-865AB2950122}" destId="{78362C01-7F0C-453C-A4EE-443808A2C2AA}" srcOrd="3" destOrd="0" parTransId="{E6ECC4D6-1D36-4D22-84EF-13DCFC16534E}" sibTransId="{7843C81D-2264-4A54-B49A-C322357792EB}"/>
    <dgm:cxn modelId="{97DB8DF4-E8EF-4874-AC0C-A025C3D80D5B}" type="presOf" srcId="{E6ECC4D6-1D36-4D22-84EF-13DCFC16534E}" destId="{4E9AA226-2827-4341-8351-EF3BE6D5A3EE}" srcOrd="0" destOrd="0" presId="urn:microsoft.com/office/officeart/2005/8/layout/hierarchy6"/>
    <dgm:cxn modelId="{67A2D598-8199-443D-9676-119F9CF6871F}" type="presOf" srcId="{C73EAB7C-CC99-4971-B17F-3CBBCE50E6A3}" destId="{089A60C5-D28F-483C-8A41-A47272EB8762}" srcOrd="0" destOrd="0" presId="urn:microsoft.com/office/officeart/2005/8/layout/hierarchy6"/>
    <dgm:cxn modelId="{FFEBBF84-D526-4E46-9FB6-80F507136D84}" type="presOf" srcId="{D4BEB0E2-1A70-430D-9C4A-D25940E2AB9E}" destId="{D98B23FB-79B7-49E1-9F96-8F5D05B8ED3B}" srcOrd="0" destOrd="0" presId="urn:microsoft.com/office/officeart/2005/8/layout/hierarchy6"/>
    <dgm:cxn modelId="{5F944A2B-640E-4D29-A6C0-03E29C5A886D}" srcId="{FAE8B54F-8FE1-45B8-9E82-C83D2906C037}" destId="{C5F3746C-5D54-4AF4-BB27-865AB2950122}" srcOrd="0" destOrd="0" parTransId="{F0F77B09-EE70-4CC5-85FE-CA4C2D14DFBE}" sibTransId="{3F5FA1CF-F656-4917-BCB2-87AE2419ED50}"/>
    <dgm:cxn modelId="{06C3E2BA-64C3-42F5-97DB-658B573DFEE2}" type="presOf" srcId="{FFE90347-2F7E-4641-827F-485475CAE310}" destId="{912EC490-7713-42CF-9FB0-C57CC04F4A71}" srcOrd="0" destOrd="0" presId="urn:microsoft.com/office/officeart/2005/8/layout/hierarchy6"/>
    <dgm:cxn modelId="{3D1A13C9-ED22-4609-9EF2-770D5A660348}" srcId="{C5F3746C-5D54-4AF4-BB27-865AB2950122}" destId="{C73EAB7C-CC99-4971-B17F-3CBBCE50E6A3}" srcOrd="0" destOrd="0" parTransId="{FFE90347-2F7E-4641-827F-485475CAE310}" sibTransId="{1046C8C1-A4DF-490A-8D41-A4D8C1FD1320}"/>
    <dgm:cxn modelId="{ADB242C7-EC69-44F3-994C-6811C4DE4F77}" type="presOf" srcId="{C5F3746C-5D54-4AF4-BB27-865AB2950122}" destId="{99339CD7-B600-4008-A608-0FA189C12B9B}" srcOrd="0" destOrd="0" presId="urn:microsoft.com/office/officeart/2005/8/layout/hierarchy6"/>
    <dgm:cxn modelId="{88B6B7FB-6A3D-43C6-B43E-349383505B76}" type="presOf" srcId="{78362C01-7F0C-453C-A4EE-443808A2C2AA}" destId="{54B8C3F2-CAFC-4980-9673-49D9D301D8A9}" srcOrd="0" destOrd="0" presId="urn:microsoft.com/office/officeart/2005/8/layout/hierarchy6"/>
    <dgm:cxn modelId="{13AFC919-6A91-4EE1-8711-19EB70F9AD7D}" type="presOf" srcId="{D0BC3B35-627F-4D59-BE76-B67DE710CCA1}" destId="{405E472E-A411-4ADB-A90F-2363D5574B47}" srcOrd="0" destOrd="0" presId="urn:microsoft.com/office/officeart/2005/8/layout/hierarchy6"/>
    <dgm:cxn modelId="{22929251-105A-4E7B-9E04-6A1069C719CA}" type="presParOf" srcId="{21157E34-3798-49F7-8B6F-D642384A9FAC}" destId="{3353E39A-9864-4E58-B3B0-FF44EA1564AE}" srcOrd="0" destOrd="0" presId="urn:microsoft.com/office/officeart/2005/8/layout/hierarchy6"/>
    <dgm:cxn modelId="{80B1C9F2-5680-41CB-BDF5-1C91C10800E3}" type="presParOf" srcId="{3353E39A-9864-4E58-B3B0-FF44EA1564AE}" destId="{D594C8BC-5E9C-4E83-8773-169B519A809C}" srcOrd="0" destOrd="0" presId="urn:microsoft.com/office/officeart/2005/8/layout/hierarchy6"/>
    <dgm:cxn modelId="{907FC1AE-7F18-45F9-9F15-A73BFCA6038A}" type="presParOf" srcId="{D594C8BC-5E9C-4E83-8773-169B519A809C}" destId="{A3FE725C-B571-440A-BEE6-6C22185BF062}" srcOrd="0" destOrd="0" presId="urn:microsoft.com/office/officeart/2005/8/layout/hierarchy6"/>
    <dgm:cxn modelId="{9C0F0A90-2AA1-49B1-9285-FC97A2A4A25B}" type="presParOf" srcId="{A3FE725C-B571-440A-BEE6-6C22185BF062}" destId="{99339CD7-B600-4008-A608-0FA189C12B9B}" srcOrd="0" destOrd="0" presId="urn:microsoft.com/office/officeart/2005/8/layout/hierarchy6"/>
    <dgm:cxn modelId="{4F9D6176-CBBF-454B-90D6-483B3F9ED67D}" type="presParOf" srcId="{A3FE725C-B571-440A-BEE6-6C22185BF062}" destId="{48F6DC47-E5C9-4D42-AF16-6CE4A31EBCE1}" srcOrd="1" destOrd="0" presId="urn:microsoft.com/office/officeart/2005/8/layout/hierarchy6"/>
    <dgm:cxn modelId="{A1833A2F-1AAF-41AD-BC67-EE76B68B5F1D}" type="presParOf" srcId="{48F6DC47-E5C9-4D42-AF16-6CE4A31EBCE1}" destId="{912EC490-7713-42CF-9FB0-C57CC04F4A71}" srcOrd="0" destOrd="0" presId="urn:microsoft.com/office/officeart/2005/8/layout/hierarchy6"/>
    <dgm:cxn modelId="{2FC0EDD9-60F8-4374-A874-4B16119DDE96}" type="presParOf" srcId="{48F6DC47-E5C9-4D42-AF16-6CE4A31EBCE1}" destId="{E2C2D0A8-9F75-491B-AA3D-929233020257}" srcOrd="1" destOrd="0" presId="urn:microsoft.com/office/officeart/2005/8/layout/hierarchy6"/>
    <dgm:cxn modelId="{BA12C248-B52F-403E-B6E6-B5B228C5BD7C}" type="presParOf" srcId="{E2C2D0A8-9F75-491B-AA3D-929233020257}" destId="{089A60C5-D28F-483C-8A41-A47272EB8762}" srcOrd="0" destOrd="0" presId="urn:microsoft.com/office/officeart/2005/8/layout/hierarchy6"/>
    <dgm:cxn modelId="{D8F9FE63-389A-4638-B449-00C9A911608B}" type="presParOf" srcId="{E2C2D0A8-9F75-491B-AA3D-929233020257}" destId="{29DAD3BC-CC89-4AC9-8E60-3361C4F13308}" srcOrd="1" destOrd="0" presId="urn:microsoft.com/office/officeart/2005/8/layout/hierarchy6"/>
    <dgm:cxn modelId="{85A2AB5B-CF5D-4A83-B312-69C01FAD8F78}" type="presParOf" srcId="{48F6DC47-E5C9-4D42-AF16-6CE4A31EBCE1}" destId="{D98B23FB-79B7-49E1-9F96-8F5D05B8ED3B}" srcOrd="2" destOrd="0" presId="urn:microsoft.com/office/officeart/2005/8/layout/hierarchy6"/>
    <dgm:cxn modelId="{6C96460C-06DC-4651-B9D6-B2B2F0617C1E}" type="presParOf" srcId="{48F6DC47-E5C9-4D42-AF16-6CE4A31EBCE1}" destId="{F945AD76-E9DC-41F2-BB9B-F224C52D0E8F}" srcOrd="3" destOrd="0" presId="urn:microsoft.com/office/officeart/2005/8/layout/hierarchy6"/>
    <dgm:cxn modelId="{AFC99DC4-A478-4131-82B5-C4BA31DEE8B9}" type="presParOf" srcId="{F945AD76-E9DC-41F2-BB9B-F224C52D0E8F}" destId="{E1E608B8-E08B-405E-895F-196F37CDE54C}" srcOrd="0" destOrd="0" presId="urn:microsoft.com/office/officeart/2005/8/layout/hierarchy6"/>
    <dgm:cxn modelId="{F0861B41-08EC-40D2-AC84-C662E42CEA16}" type="presParOf" srcId="{F945AD76-E9DC-41F2-BB9B-F224C52D0E8F}" destId="{54F5189B-7A7E-4010-8224-59A2F8D879E8}" srcOrd="1" destOrd="0" presId="urn:microsoft.com/office/officeart/2005/8/layout/hierarchy6"/>
    <dgm:cxn modelId="{B85FB9EE-0F78-448A-BAD5-8B04C783719A}" type="presParOf" srcId="{48F6DC47-E5C9-4D42-AF16-6CE4A31EBCE1}" destId="{E99F5C5C-F195-49A5-9D9C-D39537F7C3B8}" srcOrd="4" destOrd="0" presId="urn:microsoft.com/office/officeart/2005/8/layout/hierarchy6"/>
    <dgm:cxn modelId="{A38986D0-D556-4958-AA8B-1D8A3E89B2CA}" type="presParOf" srcId="{48F6DC47-E5C9-4D42-AF16-6CE4A31EBCE1}" destId="{323C9E37-94FE-4767-9553-B9D41FEE4AF6}" srcOrd="5" destOrd="0" presId="urn:microsoft.com/office/officeart/2005/8/layout/hierarchy6"/>
    <dgm:cxn modelId="{E57EDC1D-77A0-4EDB-A0EB-14AF5D747262}" type="presParOf" srcId="{323C9E37-94FE-4767-9553-B9D41FEE4AF6}" destId="{405E472E-A411-4ADB-A90F-2363D5574B47}" srcOrd="0" destOrd="0" presId="urn:microsoft.com/office/officeart/2005/8/layout/hierarchy6"/>
    <dgm:cxn modelId="{C2DF883D-F0A7-4600-AA80-F22418CA0200}" type="presParOf" srcId="{323C9E37-94FE-4767-9553-B9D41FEE4AF6}" destId="{605FD3D4-020E-4BE7-A646-57AC4DB8C6AD}" srcOrd="1" destOrd="0" presId="urn:microsoft.com/office/officeart/2005/8/layout/hierarchy6"/>
    <dgm:cxn modelId="{EA1D76DE-14D2-4012-9FC5-040B3A593986}" type="presParOf" srcId="{48F6DC47-E5C9-4D42-AF16-6CE4A31EBCE1}" destId="{4E9AA226-2827-4341-8351-EF3BE6D5A3EE}" srcOrd="6" destOrd="0" presId="urn:microsoft.com/office/officeart/2005/8/layout/hierarchy6"/>
    <dgm:cxn modelId="{C6477D33-9111-4B19-B568-2A29E88D0097}" type="presParOf" srcId="{48F6DC47-E5C9-4D42-AF16-6CE4A31EBCE1}" destId="{ECA65358-6D53-44A6-A37D-A1BD1A4E3626}" srcOrd="7" destOrd="0" presId="urn:microsoft.com/office/officeart/2005/8/layout/hierarchy6"/>
    <dgm:cxn modelId="{757F0EB9-931B-4514-83BF-02C904296680}" type="presParOf" srcId="{ECA65358-6D53-44A6-A37D-A1BD1A4E3626}" destId="{54B8C3F2-CAFC-4980-9673-49D9D301D8A9}" srcOrd="0" destOrd="0" presId="urn:microsoft.com/office/officeart/2005/8/layout/hierarchy6"/>
    <dgm:cxn modelId="{8788EDCE-9A8F-4F05-9FF5-464F90F3FEC0}" type="presParOf" srcId="{ECA65358-6D53-44A6-A37D-A1BD1A4E3626}" destId="{7C20BDF2-7BC2-4E70-A2C5-2F5B5CD1AE61}" srcOrd="1" destOrd="0" presId="urn:microsoft.com/office/officeart/2005/8/layout/hierarchy6"/>
    <dgm:cxn modelId="{87928A4B-AD3B-4C8D-A96B-E6952E7A58BB}" type="presParOf" srcId="{21157E34-3798-49F7-8B6F-D642384A9FAC}" destId="{590366FC-430F-4026-AC2D-222D64C15D6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A609-879E-4FF3-8CC8-9FE90162D9F4}">
      <dsp:nvSpPr>
        <dsp:cNvPr id="0" name=""/>
        <dsp:cNvSpPr/>
      </dsp:nvSpPr>
      <dsp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/>
            <a:t>علاقه؟!</a:t>
          </a:r>
        </a:p>
      </dsp:txBody>
      <dsp:txXfrm>
        <a:off x="1600565" y="21658"/>
        <a:ext cx="1397013" cy="677430"/>
      </dsp:txXfrm>
    </dsp:sp>
    <dsp:sp modelId="{459C4B8B-63CC-4AAD-9546-38035B6E6E80}">
      <dsp:nvSpPr>
        <dsp:cNvPr id="0" name=""/>
        <dsp:cNvSpPr/>
      </dsp:nvSpPr>
      <dsp:spPr>
        <a:xfrm rot="3600000">
          <a:off x="2518516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2594072" y="1313142"/>
        <a:ext cx="597406" cy="151111"/>
      </dsp:txXfrm>
    </dsp:sp>
    <dsp:sp modelId="{A2DB23CB-FE3B-4827-ADF8-B49C3EBD95DF}">
      <dsp:nvSpPr>
        <dsp:cNvPr id="0" name=""/>
        <dsp:cNvSpPr/>
      </dsp:nvSpPr>
      <dsp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sp:txBody>
      <dsp:txXfrm>
        <a:off x="2787971" y="2078307"/>
        <a:ext cx="1397013" cy="677430"/>
      </dsp:txXfrm>
    </dsp:sp>
    <dsp:sp modelId="{E111621C-11B5-44EF-B314-EF0B88F3BFD5}">
      <dsp:nvSpPr>
        <dsp:cNvPr id="0" name=""/>
        <dsp:cNvSpPr/>
      </dsp:nvSpPr>
      <dsp:spPr>
        <a:xfrm rot="10800000">
          <a:off x="1924812" y="2291095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 rot="10800000">
        <a:off x="2000368" y="2341466"/>
        <a:ext cx="597406" cy="151111"/>
      </dsp:txXfrm>
    </dsp:sp>
    <dsp:sp modelId="{BA823F36-728F-4024-BEB2-95A909F65B09}">
      <dsp:nvSpPr>
        <dsp:cNvPr id="0" name=""/>
        <dsp:cNvSpPr/>
      </dsp:nvSpPr>
      <dsp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/>
            <a:t>کار</a:t>
          </a:r>
        </a:p>
      </dsp:txBody>
      <dsp:txXfrm>
        <a:off x="413158" y="2078307"/>
        <a:ext cx="1397013" cy="677430"/>
      </dsp:txXfrm>
    </dsp:sp>
    <dsp:sp modelId="{5210B94B-3822-4C17-88A9-B793E7B2F0EE}">
      <dsp:nvSpPr>
        <dsp:cNvPr id="0" name=""/>
        <dsp:cNvSpPr/>
      </dsp:nvSpPr>
      <dsp:spPr>
        <a:xfrm rot="18000000">
          <a:off x="1331109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1406665" y="1313142"/>
        <a:ext cx="597406" cy="151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A609-879E-4FF3-8CC8-9FE90162D9F4}">
      <dsp:nvSpPr>
        <dsp:cNvPr id="0" name=""/>
        <dsp:cNvSpPr/>
      </dsp:nvSpPr>
      <dsp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/>
            <a:t>علاقه</a:t>
          </a:r>
        </a:p>
      </dsp:txBody>
      <dsp:txXfrm>
        <a:off x="1600565" y="21658"/>
        <a:ext cx="1397013" cy="677430"/>
      </dsp:txXfrm>
    </dsp:sp>
    <dsp:sp modelId="{459C4B8B-63CC-4AAD-9546-38035B6E6E80}">
      <dsp:nvSpPr>
        <dsp:cNvPr id="0" name=""/>
        <dsp:cNvSpPr/>
      </dsp:nvSpPr>
      <dsp:spPr>
        <a:xfrm rot="3600000">
          <a:off x="2518516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2594072" y="1313142"/>
        <a:ext cx="597406" cy="151111"/>
      </dsp:txXfrm>
    </dsp:sp>
    <dsp:sp modelId="{A2DB23CB-FE3B-4827-ADF8-B49C3EBD95DF}">
      <dsp:nvSpPr>
        <dsp:cNvPr id="0" name=""/>
        <dsp:cNvSpPr/>
      </dsp:nvSpPr>
      <dsp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sp:txBody>
      <dsp:txXfrm>
        <a:off x="2787971" y="2078307"/>
        <a:ext cx="1397013" cy="677430"/>
      </dsp:txXfrm>
    </dsp:sp>
    <dsp:sp modelId="{E111621C-11B5-44EF-B314-EF0B88F3BFD5}">
      <dsp:nvSpPr>
        <dsp:cNvPr id="0" name=""/>
        <dsp:cNvSpPr/>
      </dsp:nvSpPr>
      <dsp:spPr>
        <a:xfrm rot="10800000">
          <a:off x="1924812" y="2291095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 rot="10800000">
        <a:off x="2000368" y="2341466"/>
        <a:ext cx="597406" cy="151111"/>
      </dsp:txXfrm>
    </dsp:sp>
    <dsp:sp modelId="{BA823F36-728F-4024-BEB2-95A909F65B09}">
      <dsp:nvSpPr>
        <dsp:cNvPr id="0" name=""/>
        <dsp:cNvSpPr/>
      </dsp:nvSpPr>
      <dsp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کار؟!</a:t>
          </a:r>
        </a:p>
      </dsp:txBody>
      <dsp:txXfrm>
        <a:off x="413158" y="2078307"/>
        <a:ext cx="1397013" cy="677430"/>
      </dsp:txXfrm>
    </dsp:sp>
    <dsp:sp modelId="{5210B94B-3822-4C17-88A9-B793E7B2F0EE}">
      <dsp:nvSpPr>
        <dsp:cNvPr id="0" name=""/>
        <dsp:cNvSpPr/>
      </dsp:nvSpPr>
      <dsp:spPr>
        <a:xfrm rot="18000000">
          <a:off x="1331109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1406665" y="1313142"/>
        <a:ext cx="597406" cy="151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A609-879E-4FF3-8CC8-9FE90162D9F4}">
      <dsp:nvSpPr>
        <dsp:cNvPr id="0" name=""/>
        <dsp:cNvSpPr/>
      </dsp:nvSpPr>
      <dsp:spPr>
        <a:xfrm>
          <a:off x="1556793" y="582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علاقه</a:t>
          </a:r>
        </a:p>
      </dsp:txBody>
      <dsp:txXfrm>
        <a:off x="1577869" y="21658"/>
        <a:ext cx="1397013" cy="677430"/>
      </dsp:txXfrm>
    </dsp:sp>
    <dsp:sp modelId="{459C4B8B-63CC-4AAD-9546-38035B6E6E80}">
      <dsp:nvSpPr>
        <dsp:cNvPr id="0" name=""/>
        <dsp:cNvSpPr/>
      </dsp:nvSpPr>
      <dsp:spPr>
        <a:xfrm rot="3600000">
          <a:off x="2513976" y="1262771"/>
          <a:ext cx="712205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2589532" y="1313142"/>
        <a:ext cx="561093" cy="151111"/>
      </dsp:txXfrm>
    </dsp:sp>
    <dsp:sp modelId="{A2DB23CB-FE3B-4827-ADF8-B49C3EBD95DF}">
      <dsp:nvSpPr>
        <dsp:cNvPr id="0" name=""/>
        <dsp:cNvSpPr/>
      </dsp:nvSpPr>
      <dsp:spPr>
        <a:xfrm>
          <a:off x="2698809" y="2057231"/>
          <a:ext cx="1529947" cy="7195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توانایی؟!</a:t>
          </a:r>
        </a:p>
      </dsp:txBody>
      <dsp:txXfrm>
        <a:off x="2719885" y="2078307"/>
        <a:ext cx="1487795" cy="677430"/>
      </dsp:txXfrm>
    </dsp:sp>
    <dsp:sp modelId="{E111621C-11B5-44EF-B314-EF0B88F3BFD5}">
      <dsp:nvSpPr>
        <dsp:cNvPr id="0" name=""/>
        <dsp:cNvSpPr/>
      </dsp:nvSpPr>
      <dsp:spPr>
        <a:xfrm rot="10800000">
          <a:off x="1897578" y="2291095"/>
          <a:ext cx="712205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 rot="10800000">
        <a:off x="1973134" y="2341466"/>
        <a:ext cx="561093" cy="151111"/>
      </dsp:txXfrm>
    </dsp:sp>
    <dsp:sp modelId="{BA823F36-728F-4024-BEB2-95A909F65B09}">
      <dsp:nvSpPr>
        <dsp:cNvPr id="0" name=""/>
        <dsp:cNvSpPr/>
      </dsp:nvSpPr>
      <dsp:spPr>
        <a:xfrm>
          <a:off x="369387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</a:t>
          </a:r>
        </a:p>
      </dsp:txBody>
      <dsp:txXfrm>
        <a:off x="390463" y="2078307"/>
        <a:ext cx="1397013" cy="677430"/>
      </dsp:txXfrm>
    </dsp:sp>
    <dsp:sp modelId="{5210B94B-3822-4C17-88A9-B793E7B2F0EE}">
      <dsp:nvSpPr>
        <dsp:cNvPr id="0" name=""/>
        <dsp:cNvSpPr/>
      </dsp:nvSpPr>
      <dsp:spPr>
        <a:xfrm rot="18000000">
          <a:off x="1326570" y="1262771"/>
          <a:ext cx="712205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1402126" y="1313142"/>
        <a:ext cx="561093" cy="151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A609-879E-4FF3-8CC8-9FE90162D9F4}">
      <dsp:nvSpPr>
        <dsp:cNvPr id="0" name=""/>
        <dsp:cNvSpPr/>
      </dsp:nvSpPr>
      <dsp:spPr>
        <a:xfrm>
          <a:off x="1579489" y="582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علاقه</a:t>
          </a:r>
        </a:p>
      </dsp:txBody>
      <dsp:txXfrm>
        <a:off x="1600565" y="21658"/>
        <a:ext cx="1397013" cy="677430"/>
      </dsp:txXfrm>
    </dsp:sp>
    <dsp:sp modelId="{459C4B8B-63CC-4AAD-9546-38035B6E6E80}">
      <dsp:nvSpPr>
        <dsp:cNvPr id="0" name=""/>
        <dsp:cNvSpPr/>
      </dsp:nvSpPr>
      <dsp:spPr>
        <a:xfrm rot="3600000">
          <a:off x="2518516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2594072" y="1313142"/>
        <a:ext cx="597406" cy="151111"/>
      </dsp:txXfrm>
    </dsp:sp>
    <dsp:sp modelId="{A2DB23CB-FE3B-4827-ADF8-B49C3EBD95DF}">
      <dsp:nvSpPr>
        <dsp:cNvPr id="0" name=""/>
        <dsp:cNvSpPr/>
      </dsp:nvSpPr>
      <dsp:spPr>
        <a:xfrm>
          <a:off x="2766895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توانایی</a:t>
          </a:r>
        </a:p>
      </dsp:txBody>
      <dsp:txXfrm>
        <a:off x="2787971" y="2078307"/>
        <a:ext cx="1397013" cy="677430"/>
      </dsp:txXfrm>
    </dsp:sp>
    <dsp:sp modelId="{E111621C-11B5-44EF-B314-EF0B88F3BFD5}">
      <dsp:nvSpPr>
        <dsp:cNvPr id="0" name=""/>
        <dsp:cNvSpPr/>
      </dsp:nvSpPr>
      <dsp:spPr>
        <a:xfrm rot="10800000">
          <a:off x="1924812" y="2291095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 rot="10800000">
        <a:off x="2000368" y="2341466"/>
        <a:ext cx="597406" cy="151111"/>
      </dsp:txXfrm>
    </dsp:sp>
    <dsp:sp modelId="{BA823F36-728F-4024-BEB2-95A909F65B09}">
      <dsp:nvSpPr>
        <dsp:cNvPr id="0" name=""/>
        <dsp:cNvSpPr/>
      </dsp:nvSpPr>
      <dsp:spPr>
        <a:xfrm>
          <a:off x="392082" y="2057231"/>
          <a:ext cx="1439165" cy="71958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prstClr val="white"/>
              </a:solidFill>
              <a:latin typeface="Perpetua"/>
              <a:ea typeface="+mn-ea"/>
              <a:cs typeface="Times New Roman" panose="02020603050405020304" pitchFamily="18" charset="0"/>
            </a:rPr>
            <a:t>کار</a:t>
          </a:r>
        </a:p>
      </dsp:txBody>
      <dsp:txXfrm>
        <a:off x="413158" y="2078307"/>
        <a:ext cx="1397013" cy="677430"/>
      </dsp:txXfrm>
    </dsp:sp>
    <dsp:sp modelId="{5210B94B-3822-4C17-88A9-B793E7B2F0EE}">
      <dsp:nvSpPr>
        <dsp:cNvPr id="0" name=""/>
        <dsp:cNvSpPr/>
      </dsp:nvSpPr>
      <dsp:spPr>
        <a:xfrm rot="18000000">
          <a:off x="1331109" y="1262771"/>
          <a:ext cx="748518" cy="2518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1406665" y="1313142"/>
        <a:ext cx="597406" cy="151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7D7DB-08E8-4098-BB06-5EC30BE72037}">
      <dsp:nvSpPr>
        <dsp:cNvPr id="0" name=""/>
        <dsp:cNvSpPr/>
      </dsp:nvSpPr>
      <dsp:spPr>
        <a:xfrm>
          <a:off x="5357996" y="1941556"/>
          <a:ext cx="3931035" cy="21304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شاخه ها ی تحصیلی</a:t>
          </a:r>
          <a:endParaRPr lang="en-US" sz="5400" kern="12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</dsp:txBody>
      <dsp:txXfrm>
        <a:off x="5420394" y="2003954"/>
        <a:ext cx="3806239" cy="2005645"/>
      </dsp:txXfrm>
    </dsp:sp>
    <dsp:sp modelId="{22989126-E136-4659-A8F0-F96D5A0C601B}">
      <dsp:nvSpPr>
        <dsp:cNvPr id="0" name=""/>
        <dsp:cNvSpPr/>
      </dsp:nvSpPr>
      <dsp:spPr>
        <a:xfrm rot="14747371">
          <a:off x="3773350" y="1964530"/>
          <a:ext cx="2247582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2247582" y="17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840951" y="1925638"/>
        <a:ext cx="112379" cy="112379"/>
      </dsp:txXfrm>
    </dsp:sp>
    <dsp:sp modelId="{1B78412E-A285-45A5-AA7E-F21328D8CD11}">
      <dsp:nvSpPr>
        <dsp:cNvPr id="0" name=""/>
        <dsp:cNvSpPr/>
      </dsp:nvSpPr>
      <dsp:spPr>
        <a:xfrm>
          <a:off x="715092" y="18797"/>
          <a:ext cx="3721193" cy="187616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ln>
                <a:solidFill>
                  <a:srgbClr val="4229FB"/>
                </a:solidFill>
              </a:ln>
              <a:cs typeface="B Titr" pitchFamily="2" charset="-78"/>
            </a:rPr>
            <a:t>نظری</a:t>
          </a:r>
          <a:endParaRPr lang="en-US" sz="60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70043" y="73748"/>
        <a:ext cx="3611291" cy="1766262"/>
      </dsp:txXfrm>
    </dsp:sp>
    <dsp:sp modelId="{BBF34A74-182B-4F76-97A4-04ED38293BCB}">
      <dsp:nvSpPr>
        <dsp:cNvPr id="0" name=""/>
        <dsp:cNvSpPr/>
      </dsp:nvSpPr>
      <dsp:spPr>
        <a:xfrm rot="10923633">
          <a:off x="4435987" y="2972898"/>
          <a:ext cx="922306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22306" y="17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74083" y="2967138"/>
        <a:ext cx="46115" cy="46115"/>
      </dsp:txXfrm>
    </dsp:sp>
    <dsp:sp modelId="{2752E40A-DC59-4035-8732-253DF81E0EC4}">
      <dsp:nvSpPr>
        <dsp:cNvPr id="0" name=""/>
        <dsp:cNvSpPr/>
      </dsp:nvSpPr>
      <dsp:spPr>
        <a:xfrm>
          <a:off x="673202" y="2012215"/>
          <a:ext cx="3763083" cy="19227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فنی و حرفه ای</a:t>
          </a:r>
          <a:endParaRPr lang="en-US" sz="52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29519" y="2068532"/>
        <a:ext cx="3650449" cy="1810164"/>
      </dsp:txXfrm>
    </dsp:sp>
    <dsp:sp modelId="{CBDF50CD-D349-46DF-8B70-6A8AAE9D9EBF}">
      <dsp:nvSpPr>
        <dsp:cNvPr id="0" name=""/>
        <dsp:cNvSpPr/>
      </dsp:nvSpPr>
      <dsp:spPr>
        <a:xfrm rot="6871327">
          <a:off x="3786765" y="3999700"/>
          <a:ext cx="2220751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2220751" y="17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4841622" y="3961479"/>
        <a:ext cx="111037" cy="111037"/>
      </dsp:txXfrm>
    </dsp:sp>
    <dsp:sp modelId="{6539B5AE-6201-4475-91D6-32A42668D102}">
      <dsp:nvSpPr>
        <dsp:cNvPr id="0" name=""/>
        <dsp:cNvSpPr/>
      </dsp:nvSpPr>
      <dsp:spPr>
        <a:xfrm>
          <a:off x="653650" y="4107732"/>
          <a:ext cx="3782635" cy="183897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ln>
                <a:solidFill>
                  <a:srgbClr val="4229FB"/>
                </a:solidFill>
              </a:ln>
              <a:cs typeface="B Titr" pitchFamily="2" charset="-78"/>
            </a:rPr>
            <a:t>کاردانش</a:t>
          </a:r>
          <a:endParaRPr lang="en-US" sz="60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07512" y="4161594"/>
        <a:ext cx="3674911" cy="1731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9CD7-B600-4008-A608-0FA189C12B9B}">
      <dsp:nvSpPr>
        <dsp:cNvPr id="0" name=""/>
        <dsp:cNvSpPr/>
      </dsp:nvSpPr>
      <dsp:spPr>
        <a:xfrm>
          <a:off x="283637" y="544179"/>
          <a:ext cx="8721758" cy="2083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400" kern="12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نظـری</a:t>
          </a:r>
        </a:p>
        <a:p>
          <a:pPr lvl="0" algn="just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cs typeface="B Nazanin" pitchFamily="2" charset="-78"/>
            </a:rPr>
            <a:t>شناخت بهتر استعداد و علاقه دانش آموزان و ایجاد زمینه مساعد جهت هدایت آنان به مسیرهای تحصیلی مناسب؛ احراز آمادگی نسبی دانش آموزان </a:t>
          </a:r>
          <a:r>
            <a:rPr lang="fa-IR" sz="1800" b="1" kern="1200" dirty="0">
              <a:solidFill>
                <a:srgbClr val="FF0000"/>
              </a:solidFill>
              <a:cs typeface="B Nazanin" pitchFamily="2" charset="-78"/>
            </a:rPr>
            <a:t>برای ادامه تحصیل در آموزش عالی</a:t>
          </a:r>
          <a:endParaRPr lang="fa-IR" sz="1800" b="1" kern="1200" dirty="0">
            <a:ln>
              <a:solidFill>
                <a:srgbClr val="00B0F0"/>
              </a:solidFill>
            </a:ln>
            <a:solidFill>
              <a:srgbClr val="FF0000"/>
            </a:solidFill>
            <a:cs typeface="B Nazanin" pitchFamily="2" charset="-78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ln>
              <a:solidFill>
                <a:srgbClr val="00B0F0"/>
              </a:solidFill>
            </a:ln>
            <a:solidFill>
              <a:schemeClr val="tx1"/>
            </a:solidFill>
            <a:cs typeface="B Titr" pitchFamily="2" charset="-78"/>
          </a:endParaRPr>
        </a:p>
      </dsp:txBody>
      <dsp:txXfrm>
        <a:off x="344660" y="605202"/>
        <a:ext cx="8599712" cy="1961423"/>
      </dsp:txXfrm>
    </dsp:sp>
    <dsp:sp modelId="{912EC490-7713-42CF-9FB0-C57CC04F4A71}">
      <dsp:nvSpPr>
        <dsp:cNvPr id="0" name=""/>
        <dsp:cNvSpPr/>
      </dsp:nvSpPr>
      <dsp:spPr>
        <a:xfrm>
          <a:off x="951921" y="2627649"/>
          <a:ext cx="3692595" cy="1167705"/>
        </a:xfrm>
        <a:custGeom>
          <a:avLst/>
          <a:gdLst/>
          <a:ahLst/>
          <a:cxnLst/>
          <a:rect l="0" t="0" r="0" b="0"/>
          <a:pathLst>
            <a:path>
              <a:moveTo>
                <a:pt x="3692595" y="0"/>
              </a:moveTo>
              <a:lnTo>
                <a:pt x="3692595" y="583852"/>
              </a:lnTo>
              <a:lnTo>
                <a:pt x="0" y="583852"/>
              </a:lnTo>
              <a:lnTo>
                <a:pt x="0" y="116770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A60C5-D28F-483C-8A41-A47272EB8762}">
      <dsp:nvSpPr>
        <dsp:cNvPr id="0" name=""/>
        <dsp:cNvSpPr/>
      </dsp:nvSpPr>
      <dsp:spPr>
        <a:xfrm>
          <a:off x="5102" y="3795355"/>
          <a:ext cx="1893638" cy="126242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ریاضی و فیزیک</a:t>
          </a:r>
          <a:endParaRPr lang="en-US" sz="24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42077" y="3832330"/>
        <a:ext cx="1819688" cy="1188475"/>
      </dsp:txXfrm>
    </dsp:sp>
    <dsp:sp modelId="{32FA143F-4BF0-461D-81B9-A813E83C7B1B}">
      <dsp:nvSpPr>
        <dsp:cNvPr id="0" name=""/>
        <dsp:cNvSpPr/>
      </dsp:nvSpPr>
      <dsp:spPr>
        <a:xfrm>
          <a:off x="3413651" y="2627649"/>
          <a:ext cx="1230865" cy="1167705"/>
        </a:xfrm>
        <a:custGeom>
          <a:avLst/>
          <a:gdLst/>
          <a:ahLst/>
          <a:cxnLst/>
          <a:rect l="0" t="0" r="0" b="0"/>
          <a:pathLst>
            <a:path>
              <a:moveTo>
                <a:pt x="1230865" y="0"/>
              </a:moveTo>
              <a:lnTo>
                <a:pt x="1230865" y="583852"/>
              </a:lnTo>
              <a:lnTo>
                <a:pt x="0" y="583852"/>
              </a:lnTo>
              <a:lnTo>
                <a:pt x="0" y="116770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D270-A434-43D7-A16F-B7EEE010CA84}">
      <dsp:nvSpPr>
        <dsp:cNvPr id="0" name=""/>
        <dsp:cNvSpPr/>
      </dsp:nvSpPr>
      <dsp:spPr>
        <a:xfrm>
          <a:off x="2466832" y="3795355"/>
          <a:ext cx="1893638" cy="1262425"/>
        </a:xfrm>
        <a:prstGeom prst="roundRect">
          <a:avLst>
            <a:gd name="adj" fmla="val 10000"/>
          </a:avLst>
        </a:prstGeom>
        <a:solidFill>
          <a:srgbClr val="4229FB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تجربی</a:t>
          </a:r>
          <a:endParaRPr lang="en-US" sz="24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2503807" y="3832330"/>
        <a:ext cx="1819688" cy="1188475"/>
      </dsp:txXfrm>
    </dsp:sp>
    <dsp:sp modelId="{D98B23FB-79B7-49E1-9F96-8F5D05B8ED3B}">
      <dsp:nvSpPr>
        <dsp:cNvPr id="0" name=""/>
        <dsp:cNvSpPr/>
      </dsp:nvSpPr>
      <dsp:spPr>
        <a:xfrm>
          <a:off x="4644516" y="2627649"/>
          <a:ext cx="1230865" cy="116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52"/>
              </a:lnTo>
              <a:lnTo>
                <a:pt x="1230865" y="583852"/>
              </a:lnTo>
              <a:lnTo>
                <a:pt x="1230865" y="116770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08B8-E08B-405E-895F-196F37CDE54C}">
      <dsp:nvSpPr>
        <dsp:cNvPr id="0" name=""/>
        <dsp:cNvSpPr/>
      </dsp:nvSpPr>
      <dsp:spPr>
        <a:xfrm>
          <a:off x="4928562" y="3795355"/>
          <a:ext cx="1893638" cy="126242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و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معارف اسلامی</a:t>
          </a:r>
          <a:endParaRPr lang="en-US" sz="24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4965537" y="3832330"/>
        <a:ext cx="1819688" cy="1188475"/>
      </dsp:txXfrm>
    </dsp:sp>
    <dsp:sp modelId="{4E9AA226-2827-4341-8351-EF3BE6D5A3EE}">
      <dsp:nvSpPr>
        <dsp:cNvPr id="0" name=""/>
        <dsp:cNvSpPr/>
      </dsp:nvSpPr>
      <dsp:spPr>
        <a:xfrm>
          <a:off x="4644516" y="2627649"/>
          <a:ext cx="3692595" cy="116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52"/>
              </a:lnTo>
              <a:lnTo>
                <a:pt x="3692595" y="583852"/>
              </a:lnTo>
              <a:lnTo>
                <a:pt x="3692595" y="116770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8C3F2-CAFC-4980-9673-49D9D301D8A9}">
      <dsp:nvSpPr>
        <dsp:cNvPr id="0" name=""/>
        <dsp:cNvSpPr/>
      </dsp:nvSpPr>
      <dsp:spPr>
        <a:xfrm>
          <a:off x="7390292" y="3795355"/>
          <a:ext cx="1893638" cy="1262425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ادبیات و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علوم انسانی</a:t>
          </a:r>
          <a:endParaRPr lang="en-US" sz="24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427267" y="3832330"/>
        <a:ext cx="1819688" cy="1188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9CD7-B600-4008-A608-0FA189C12B9B}">
      <dsp:nvSpPr>
        <dsp:cNvPr id="0" name=""/>
        <dsp:cNvSpPr/>
      </dsp:nvSpPr>
      <dsp:spPr>
        <a:xfrm>
          <a:off x="504052" y="576066"/>
          <a:ext cx="8457970" cy="2242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فنـی و حـرفه ای</a:t>
          </a:r>
        </a:p>
        <a:p>
          <a:pPr lvl="0" algn="just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solidFill>
                <a:srgbClr val="4229FB"/>
              </a:solidFill>
              <a:cs typeface="B Nazanin" pitchFamily="2" charset="-78"/>
            </a:rPr>
            <a:t>شناخت بهتر استعداد و علاقه دانش آموزان و ایجاد زمینه مساعد جهت </a:t>
          </a:r>
          <a:r>
            <a:rPr lang="fa-IR" sz="1800" b="1" kern="1200" dirty="0">
              <a:solidFill>
                <a:srgbClr val="FF0000"/>
              </a:solidFill>
              <a:cs typeface="B Nazanin" pitchFamily="2" charset="-78"/>
            </a:rPr>
            <a:t>هدایت آنان به سمت اشتغال مفید</a:t>
          </a:r>
          <a:r>
            <a:rPr lang="fa-IR" sz="1800" b="1" kern="1200" dirty="0">
              <a:solidFill>
                <a:srgbClr val="4229FB"/>
              </a:solidFill>
              <a:cs typeface="B Nazanin" pitchFamily="2" charset="-78"/>
            </a:rPr>
            <a:t>؛ احراز آمادگی نسبی دانش آموزان برای ادامه تحصیل در رشته های علمی – کاربردی (تکنولوژِی)</a:t>
          </a:r>
          <a:endParaRPr lang="en-US" sz="1800" b="1" kern="1200" dirty="0">
            <a:ln>
              <a:solidFill>
                <a:srgbClr val="00B0F0"/>
              </a:solidFill>
            </a:ln>
            <a:solidFill>
              <a:srgbClr val="4229FB"/>
            </a:solidFill>
            <a:cs typeface="B Nazanin" pitchFamily="2" charset="-78"/>
          </a:endParaRPr>
        </a:p>
      </dsp:txBody>
      <dsp:txXfrm>
        <a:off x="569718" y="641732"/>
        <a:ext cx="8326638" cy="2110687"/>
      </dsp:txXfrm>
    </dsp:sp>
    <dsp:sp modelId="{912EC490-7713-42CF-9FB0-C57CC04F4A71}">
      <dsp:nvSpPr>
        <dsp:cNvPr id="0" name=""/>
        <dsp:cNvSpPr/>
      </dsp:nvSpPr>
      <dsp:spPr>
        <a:xfrm>
          <a:off x="959301" y="2818085"/>
          <a:ext cx="3773736" cy="981600"/>
        </a:xfrm>
        <a:custGeom>
          <a:avLst/>
          <a:gdLst/>
          <a:ahLst/>
          <a:cxnLst/>
          <a:rect l="0" t="0" r="0" b="0"/>
          <a:pathLst>
            <a:path>
              <a:moveTo>
                <a:pt x="3773736" y="0"/>
              </a:moveTo>
              <a:lnTo>
                <a:pt x="3773736" y="490800"/>
              </a:lnTo>
              <a:lnTo>
                <a:pt x="0" y="490800"/>
              </a:lnTo>
              <a:lnTo>
                <a:pt x="0" y="98160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A60C5-D28F-483C-8A41-A47272EB8762}">
      <dsp:nvSpPr>
        <dsp:cNvPr id="0" name=""/>
        <dsp:cNvSpPr/>
      </dsp:nvSpPr>
      <dsp:spPr>
        <a:xfrm>
          <a:off x="5142" y="3799685"/>
          <a:ext cx="1908317" cy="1272211"/>
        </a:xfrm>
        <a:prstGeom prst="roundRect">
          <a:avLst>
            <a:gd name="adj" fmla="val 10000"/>
          </a:avLst>
        </a:prstGeom>
        <a:solidFill>
          <a:srgbClr val="00B050"/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کشاورزی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42404" y="3836947"/>
        <a:ext cx="1833793" cy="1197687"/>
      </dsp:txXfrm>
    </dsp:sp>
    <dsp:sp modelId="{D98B23FB-79B7-49E1-9F96-8F5D05B8ED3B}">
      <dsp:nvSpPr>
        <dsp:cNvPr id="0" name=""/>
        <dsp:cNvSpPr/>
      </dsp:nvSpPr>
      <dsp:spPr>
        <a:xfrm>
          <a:off x="3440114" y="2818085"/>
          <a:ext cx="1292923" cy="981600"/>
        </a:xfrm>
        <a:custGeom>
          <a:avLst/>
          <a:gdLst/>
          <a:ahLst/>
          <a:cxnLst/>
          <a:rect l="0" t="0" r="0" b="0"/>
          <a:pathLst>
            <a:path>
              <a:moveTo>
                <a:pt x="1292923" y="0"/>
              </a:moveTo>
              <a:lnTo>
                <a:pt x="1292923" y="490800"/>
              </a:lnTo>
              <a:lnTo>
                <a:pt x="0" y="490800"/>
              </a:lnTo>
              <a:lnTo>
                <a:pt x="0" y="98160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08B8-E08B-405E-895F-196F37CDE54C}">
      <dsp:nvSpPr>
        <dsp:cNvPr id="0" name=""/>
        <dsp:cNvSpPr/>
      </dsp:nvSpPr>
      <dsp:spPr>
        <a:xfrm>
          <a:off x="2485955" y="3799685"/>
          <a:ext cx="1908317" cy="1272211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صنعت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2523217" y="3836947"/>
        <a:ext cx="1833793" cy="1197687"/>
      </dsp:txXfrm>
    </dsp:sp>
    <dsp:sp modelId="{6065BE86-5165-45E4-AA74-66E69381050C}">
      <dsp:nvSpPr>
        <dsp:cNvPr id="0" name=""/>
        <dsp:cNvSpPr/>
      </dsp:nvSpPr>
      <dsp:spPr>
        <a:xfrm>
          <a:off x="4733037" y="2818085"/>
          <a:ext cx="1187889" cy="98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800"/>
              </a:lnTo>
              <a:lnTo>
                <a:pt x="1187889" y="490800"/>
              </a:lnTo>
              <a:lnTo>
                <a:pt x="1187889" y="981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C2BD9-1EC1-4516-9FF0-15E588D60D90}">
      <dsp:nvSpPr>
        <dsp:cNvPr id="0" name=""/>
        <dsp:cNvSpPr/>
      </dsp:nvSpPr>
      <dsp:spPr>
        <a:xfrm>
          <a:off x="4966768" y="3799685"/>
          <a:ext cx="1908317" cy="127221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8575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solidFill>
                <a:prstClr val="white"/>
              </a:solidFill>
              <a:latin typeface="Perpetua"/>
              <a:ea typeface="+mn-ea"/>
              <a:cs typeface="B Titr" pitchFamily="2" charset="-78"/>
            </a:rPr>
            <a:t>هنر</a:t>
          </a:r>
          <a:endParaRPr lang="en-US" sz="3600" kern="1200" dirty="0">
            <a:ln>
              <a:solidFill>
                <a:srgbClr val="4229FB"/>
              </a:solidFill>
            </a:ln>
            <a:solidFill>
              <a:prstClr val="white"/>
            </a:solidFill>
            <a:latin typeface="Perpetua"/>
            <a:ea typeface="+mn-ea"/>
            <a:cs typeface="B Titr" pitchFamily="2" charset="-78"/>
          </a:endParaRPr>
        </a:p>
      </dsp:txBody>
      <dsp:txXfrm>
        <a:off x="5004030" y="3836947"/>
        <a:ext cx="1833793" cy="1197687"/>
      </dsp:txXfrm>
    </dsp:sp>
    <dsp:sp modelId="{4E9AA226-2827-4341-8351-EF3BE6D5A3EE}">
      <dsp:nvSpPr>
        <dsp:cNvPr id="0" name=""/>
        <dsp:cNvSpPr/>
      </dsp:nvSpPr>
      <dsp:spPr>
        <a:xfrm>
          <a:off x="4733037" y="2818085"/>
          <a:ext cx="3668702" cy="98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800"/>
              </a:lnTo>
              <a:lnTo>
                <a:pt x="3668702" y="490800"/>
              </a:lnTo>
              <a:lnTo>
                <a:pt x="3668702" y="98160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8C3F2-CAFC-4980-9673-49D9D301D8A9}">
      <dsp:nvSpPr>
        <dsp:cNvPr id="0" name=""/>
        <dsp:cNvSpPr/>
      </dsp:nvSpPr>
      <dsp:spPr>
        <a:xfrm>
          <a:off x="7447581" y="3799685"/>
          <a:ext cx="1908317" cy="127221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خدمات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484843" y="3836947"/>
        <a:ext cx="1833793" cy="1197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9CD7-B600-4008-A608-0FA189C12B9B}">
      <dsp:nvSpPr>
        <dsp:cNvPr id="0" name=""/>
        <dsp:cNvSpPr/>
      </dsp:nvSpPr>
      <dsp:spPr>
        <a:xfrm>
          <a:off x="182959" y="576066"/>
          <a:ext cx="8890051" cy="24521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ln>
                <a:solidFill>
                  <a:srgbClr val="00B0F0"/>
                </a:solidFill>
              </a:ln>
              <a:solidFill>
                <a:schemeClr val="tx1"/>
              </a:solidFill>
              <a:cs typeface="B Titr" pitchFamily="2" charset="-78"/>
            </a:rPr>
            <a:t>شاخـه کـــاردانـش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>
              <a:solidFill>
                <a:srgbClr val="4229FB"/>
              </a:solidFill>
              <a:cs typeface="B Nazanin" pitchFamily="2" charset="-78"/>
            </a:rPr>
            <a:t>تربیت نیروی انسانی در سطوح نیمه ماهر – ماهر و استادکاری و سرپرستی برای بخش های صنعت – کشاورزی و خدمات؛ احراز آمادگی نسبی دانش آموزان برای ادامه تحصیل در رشته های خاص علمی – کاربردی </a:t>
          </a:r>
          <a:endParaRPr lang="en-US" sz="1700" b="1" kern="1200" dirty="0">
            <a:ln>
              <a:solidFill>
                <a:srgbClr val="00B0F0"/>
              </a:solidFill>
            </a:ln>
            <a:solidFill>
              <a:srgbClr val="4229FB"/>
            </a:solidFill>
            <a:cs typeface="B Nazanin" pitchFamily="2" charset="-78"/>
          </a:endParaRPr>
        </a:p>
      </dsp:txBody>
      <dsp:txXfrm>
        <a:off x="254779" y="647886"/>
        <a:ext cx="8746411" cy="2308472"/>
      </dsp:txXfrm>
    </dsp:sp>
    <dsp:sp modelId="{912EC490-7713-42CF-9FB0-C57CC04F4A71}">
      <dsp:nvSpPr>
        <dsp:cNvPr id="0" name=""/>
        <dsp:cNvSpPr/>
      </dsp:nvSpPr>
      <dsp:spPr>
        <a:xfrm>
          <a:off x="959301" y="3028178"/>
          <a:ext cx="3668683" cy="876554"/>
        </a:xfrm>
        <a:custGeom>
          <a:avLst/>
          <a:gdLst/>
          <a:ahLst/>
          <a:cxnLst/>
          <a:rect l="0" t="0" r="0" b="0"/>
          <a:pathLst>
            <a:path>
              <a:moveTo>
                <a:pt x="3668683" y="0"/>
              </a:moveTo>
              <a:lnTo>
                <a:pt x="3668683" y="438277"/>
              </a:lnTo>
              <a:lnTo>
                <a:pt x="0" y="438277"/>
              </a:lnTo>
              <a:lnTo>
                <a:pt x="0" y="87655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A60C5-D28F-483C-8A41-A47272EB8762}">
      <dsp:nvSpPr>
        <dsp:cNvPr id="0" name=""/>
        <dsp:cNvSpPr/>
      </dsp:nvSpPr>
      <dsp:spPr>
        <a:xfrm>
          <a:off x="5142" y="3904732"/>
          <a:ext cx="1908317" cy="1272211"/>
        </a:xfrm>
        <a:prstGeom prst="roundRect">
          <a:avLst>
            <a:gd name="adj" fmla="val 10000"/>
          </a:avLst>
        </a:prstGeom>
        <a:solidFill>
          <a:srgbClr val="00B050"/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کشاورزی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42404" y="3941994"/>
        <a:ext cx="1833793" cy="1197687"/>
      </dsp:txXfrm>
    </dsp:sp>
    <dsp:sp modelId="{D98B23FB-79B7-49E1-9F96-8F5D05B8ED3B}">
      <dsp:nvSpPr>
        <dsp:cNvPr id="0" name=""/>
        <dsp:cNvSpPr/>
      </dsp:nvSpPr>
      <dsp:spPr>
        <a:xfrm>
          <a:off x="3440114" y="3028178"/>
          <a:ext cx="1187870" cy="876554"/>
        </a:xfrm>
        <a:custGeom>
          <a:avLst/>
          <a:gdLst/>
          <a:ahLst/>
          <a:cxnLst/>
          <a:rect l="0" t="0" r="0" b="0"/>
          <a:pathLst>
            <a:path>
              <a:moveTo>
                <a:pt x="1187870" y="0"/>
              </a:moveTo>
              <a:lnTo>
                <a:pt x="1187870" y="438277"/>
              </a:lnTo>
              <a:lnTo>
                <a:pt x="0" y="438277"/>
              </a:lnTo>
              <a:lnTo>
                <a:pt x="0" y="87655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08B8-E08B-405E-895F-196F37CDE54C}">
      <dsp:nvSpPr>
        <dsp:cNvPr id="0" name=""/>
        <dsp:cNvSpPr/>
      </dsp:nvSpPr>
      <dsp:spPr>
        <a:xfrm>
          <a:off x="2485955" y="3904732"/>
          <a:ext cx="1908317" cy="127221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صنعت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2523217" y="3941994"/>
        <a:ext cx="1833793" cy="1197687"/>
      </dsp:txXfrm>
    </dsp:sp>
    <dsp:sp modelId="{E99F5C5C-F195-49A5-9D9C-D39537F7C3B8}">
      <dsp:nvSpPr>
        <dsp:cNvPr id="0" name=""/>
        <dsp:cNvSpPr/>
      </dsp:nvSpPr>
      <dsp:spPr>
        <a:xfrm>
          <a:off x="4627985" y="3028178"/>
          <a:ext cx="1292942" cy="87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77"/>
              </a:lnTo>
              <a:lnTo>
                <a:pt x="1292942" y="438277"/>
              </a:lnTo>
              <a:lnTo>
                <a:pt x="1292942" y="876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472E-A411-4ADB-A90F-2363D5574B47}">
      <dsp:nvSpPr>
        <dsp:cNvPr id="0" name=""/>
        <dsp:cNvSpPr/>
      </dsp:nvSpPr>
      <dsp:spPr>
        <a:xfrm>
          <a:off x="4966768" y="3904732"/>
          <a:ext cx="1908317" cy="127221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3810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solidFill>
                <a:prstClr val="white"/>
              </a:solidFill>
              <a:latin typeface="Perpetua"/>
              <a:ea typeface="+mn-ea"/>
              <a:cs typeface="B Titr" pitchFamily="2" charset="-78"/>
            </a:rPr>
            <a:t>هنر</a:t>
          </a:r>
          <a:endParaRPr lang="en-US" sz="3600" kern="1200" dirty="0">
            <a:ln>
              <a:solidFill>
                <a:srgbClr val="4229FB"/>
              </a:solidFill>
            </a:ln>
            <a:solidFill>
              <a:prstClr val="white"/>
            </a:solidFill>
            <a:latin typeface="Perpetua"/>
            <a:ea typeface="+mn-ea"/>
            <a:cs typeface="B Titr" pitchFamily="2" charset="-78"/>
          </a:endParaRPr>
        </a:p>
      </dsp:txBody>
      <dsp:txXfrm>
        <a:off x="5004030" y="3941994"/>
        <a:ext cx="1833793" cy="1197687"/>
      </dsp:txXfrm>
    </dsp:sp>
    <dsp:sp modelId="{4E9AA226-2827-4341-8351-EF3BE6D5A3EE}">
      <dsp:nvSpPr>
        <dsp:cNvPr id="0" name=""/>
        <dsp:cNvSpPr/>
      </dsp:nvSpPr>
      <dsp:spPr>
        <a:xfrm>
          <a:off x="4627985" y="3028178"/>
          <a:ext cx="3773755" cy="87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77"/>
              </a:lnTo>
              <a:lnTo>
                <a:pt x="3773755" y="438277"/>
              </a:lnTo>
              <a:lnTo>
                <a:pt x="3773755" y="87655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8C3F2-CAFC-4980-9673-49D9D301D8A9}">
      <dsp:nvSpPr>
        <dsp:cNvPr id="0" name=""/>
        <dsp:cNvSpPr/>
      </dsp:nvSpPr>
      <dsp:spPr>
        <a:xfrm>
          <a:off x="7447581" y="3904732"/>
          <a:ext cx="1908317" cy="127221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ln>
                <a:solidFill>
                  <a:srgbClr val="4229FB"/>
                </a:solidFill>
              </a:ln>
              <a:cs typeface="B Titr" pitchFamily="2" charset="-78"/>
            </a:rPr>
            <a:t>خدمات</a:t>
          </a:r>
          <a:endParaRPr lang="en-US" sz="3600" kern="1200" dirty="0">
            <a:ln>
              <a:solidFill>
                <a:srgbClr val="4229FB"/>
              </a:solidFill>
            </a:ln>
            <a:cs typeface="B Titr" pitchFamily="2" charset="-78"/>
          </a:endParaRPr>
        </a:p>
      </dsp:txBody>
      <dsp:txXfrm>
        <a:off x="7484843" y="3941994"/>
        <a:ext cx="1833793" cy="1197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3B31E8-E31D-4265-9444-0D05D0C62344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03F260-2F1E-4302-9C4F-DC6341AC93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938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1- انتخاب به دليل اختيار (تحسين و تقبيح)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2- مجبور به انتخابيم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3- محصول انتخابيم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4- مانند انتخاب ريل (تو پاي به ره در نه و هيج مپرس) </a:t>
            </a:r>
            <a:r>
              <a:rPr lang="fa-IR" dirty="0" smtClean="0"/>
              <a:t>انتخاب ريل در ايستگاه و توكل به خداي سبحان</a:t>
            </a:r>
            <a:r>
              <a:rPr lang="fa-IR" baseline="0" dirty="0" smtClean="0"/>
              <a:t> و ناخداي سبحان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5- </a:t>
            </a:r>
            <a:r>
              <a:rPr lang="fa-IR" b="1" dirty="0" smtClean="0"/>
              <a:t>انتخاب رشته تحصيلي در دروه دبيرستان مقدمه اي براي انتخاب شغل مي باشد . </a:t>
            </a:r>
            <a:endParaRPr lang="fa-IR" baseline="0" dirty="0" smtClean="0"/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6- هزينه انتخاب نادرست (ناكامي – رفع خودباوري و عزت نفس – مشكلات روحي و اختلالات رواني فردي و جمعي – هدررفت منابع از همه مهمتر عمر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7- چگونه انتخاب رشته درست كنيم؟ نقطه آغاز ما من حركة الا و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9F2B6-69A0-47A8-9E4C-982D2BF55070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00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281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2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376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42DB7-1702-43FB-9A47-42059C0FC814}" type="datetime8">
              <a:rPr lang="fa-IR"/>
              <a:pPr>
                <a:defRPr/>
              </a:pPr>
              <a:t>29 نوامبر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936-ACE6-4350-99F9-A15F0D31D5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959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2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87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04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34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27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576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44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601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15B6-A13C-4886-9EC1-616ED8411A12}" type="datetimeFigureOut">
              <a:rPr lang="fa-IR" smtClean="0"/>
              <a:t>14/04/1442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BDBB-9635-45E0-9886-FB94EE1327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91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qiq.ir/entekhabreshteh/faniherfeei2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qiq.ir/entekhabreshteh/kardanesh2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880" y="2089165"/>
            <a:ext cx="12192000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96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413093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D90F-B85C-4F8A-978F-A1FB70EEC2C8}" type="slidenum">
              <a:rPr lang="fa-IR" smtClean="0"/>
              <a:pPr>
                <a:defRPr/>
              </a:pPr>
              <a:t>10</a:t>
            </a:fld>
            <a:endParaRPr lang="fa-IR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59496" y="188640"/>
          <a:ext cx="928903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D90F-B85C-4F8A-978F-A1FB70EEC2C8}" type="slidenum">
              <a:rPr lang="fa-IR" smtClean="0"/>
              <a:pPr>
                <a:defRPr/>
              </a:pPr>
              <a:t>11</a:t>
            </a:fld>
            <a:endParaRPr lang="fa-IR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87488" y="332656"/>
          <a:ext cx="936104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D90F-B85C-4F8A-978F-A1FB70EEC2C8}" type="slidenum">
              <a:rPr lang="fa-IR" smtClean="0"/>
              <a:pPr>
                <a:defRPr/>
              </a:pPr>
              <a:t>12</a:t>
            </a:fld>
            <a:endParaRPr lang="fa-IR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87488" y="332656"/>
          <a:ext cx="936104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2412-A5EB-4B92-A1C1-00EDDA8F09FB}" type="slidenum">
              <a:rPr lang="fa-IR" smtClean="0"/>
              <a:pPr>
                <a:defRPr/>
              </a:pPr>
              <a:t>13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8666303" y="1082582"/>
            <a:ext cx="2264973" cy="489364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-457200" algn="r" rtl="1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1pPr>
          </a:lstStyle>
          <a:p>
            <a:r>
              <a:rPr lang="fa-IR" b="1" dirty="0">
                <a:solidFill>
                  <a:schemeClr val="tx1"/>
                </a:solidFill>
              </a:rPr>
              <a:t>شبکه نرم افزار  رایانه</a:t>
            </a:r>
          </a:p>
          <a:p>
            <a:r>
              <a:rPr lang="fa-IR" b="1" dirty="0">
                <a:solidFill>
                  <a:schemeClr val="tx1"/>
                </a:solidFill>
              </a:rPr>
              <a:t>الکترونیک</a:t>
            </a:r>
          </a:p>
          <a:p>
            <a:r>
              <a:rPr lang="fa-IR" b="1" dirty="0">
                <a:solidFill>
                  <a:schemeClr val="tx1"/>
                </a:solidFill>
              </a:rPr>
              <a:t>صنایع شیمیایی</a:t>
            </a:r>
          </a:p>
          <a:p>
            <a:r>
              <a:rPr lang="fa-IR" b="1" dirty="0">
                <a:solidFill>
                  <a:schemeClr val="tx1"/>
                </a:solidFill>
              </a:rPr>
              <a:t>متالوژی</a:t>
            </a:r>
          </a:p>
          <a:p>
            <a:r>
              <a:rPr lang="fa-IR" b="1" dirty="0">
                <a:solidFill>
                  <a:schemeClr val="tx1"/>
                </a:solidFill>
              </a:rPr>
              <a:t>سرامیک</a:t>
            </a:r>
          </a:p>
          <a:p>
            <a:r>
              <a:rPr lang="fa-IR" b="1" dirty="0">
                <a:solidFill>
                  <a:schemeClr val="tx1"/>
                </a:solidFill>
              </a:rPr>
              <a:t>صنایع نساجی</a:t>
            </a:r>
          </a:p>
          <a:p>
            <a:r>
              <a:rPr lang="fa-IR" b="1" dirty="0">
                <a:solidFill>
                  <a:schemeClr val="tx1"/>
                </a:solidFill>
              </a:rPr>
              <a:t>تاسیسات مکانیکی</a:t>
            </a:r>
          </a:p>
          <a:p>
            <a:r>
              <a:rPr lang="fa-IR" b="1" dirty="0">
                <a:solidFill>
                  <a:schemeClr val="tx1"/>
                </a:solidFill>
              </a:rPr>
              <a:t>ماشین ابزار</a:t>
            </a:r>
          </a:p>
          <a:p>
            <a:r>
              <a:rPr lang="fa-IR" b="1" dirty="0">
                <a:solidFill>
                  <a:schemeClr val="tx1"/>
                </a:solidFill>
              </a:rPr>
              <a:t>صنایع فلزی</a:t>
            </a:r>
          </a:p>
          <a:p>
            <a:r>
              <a:rPr lang="fa-IR" b="1" dirty="0">
                <a:solidFill>
                  <a:schemeClr val="tx1"/>
                </a:solidFill>
              </a:rPr>
              <a:t>مکانیک خودرو</a:t>
            </a:r>
          </a:p>
          <a:p>
            <a:r>
              <a:rPr lang="fa-IR" b="1" dirty="0">
                <a:solidFill>
                  <a:schemeClr val="tx1"/>
                </a:solidFill>
              </a:rPr>
              <a:t>چاپ</a:t>
            </a:r>
          </a:p>
          <a:p>
            <a:r>
              <a:rPr lang="fa-IR" b="1" dirty="0">
                <a:solidFill>
                  <a:schemeClr val="tx1"/>
                </a:solidFill>
              </a:rPr>
              <a:t>ساختمان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5512" y="1111937"/>
            <a:ext cx="2716643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-457200" algn="r" rtl="1">
              <a:buFont typeface="Wingdings" panose="05000000000000000000" pitchFamily="2" charset="2"/>
              <a:buChar char="§"/>
              <a:defRPr sz="2200"/>
            </a:lvl1pPr>
          </a:lstStyle>
          <a:p>
            <a:r>
              <a:rPr lang="fa-IR" b="1" dirty="0"/>
              <a:t>نقاشی</a:t>
            </a:r>
          </a:p>
          <a:p>
            <a:r>
              <a:rPr lang="fa-IR" b="1" dirty="0"/>
              <a:t>پویا نمایی</a:t>
            </a:r>
          </a:p>
          <a:p>
            <a:r>
              <a:rPr lang="fa-IR" b="1" dirty="0"/>
              <a:t>گرافیک</a:t>
            </a:r>
          </a:p>
          <a:p>
            <a:r>
              <a:rPr lang="fa-IR" b="1" dirty="0"/>
              <a:t>موسیقی</a:t>
            </a:r>
          </a:p>
          <a:p>
            <a:r>
              <a:rPr lang="fa-IR" b="1" dirty="0"/>
              <a:t>سینما</a:t>
            </a:r>
          </a:p>
          <a:p>
            <a:r>
              <a:rPr lang="fa-IR" b="1" dirty="0"/>
              <a:t>نمایش</a:t>
            </a:r>
          </a:p>
          <a:p>
            <a:r>
              <a:rPr lang="fa-IR" b="1" dirty="0"/>
              <a:t>معماری داخلی</a:t>
            </a:r>
          </a:p>
          <a:p>
            <a:r>
              <a:rPr lang="fa-IR" b="1" dirty="0"/>
              <a:t>طراحی و دوخت</a:t>
            </a:r>
          </a:p>
          <a:p>
            <a:r>
              <a:rPr lang="fa-IR" b="1" dirty="0"/>
              <a:t>نقشه کشی معماری </a:t>
            </a:r>
          </a:p>
          <a:p>
            <a:r>
              <a:rPr lang="fa-IR" b="1" dirty="0"/>
              <a:t>صنایع دستی</a:t>
            </a:r>
          </a:p>
          <a:p>
            <a:r>
              <a:rPr lang="fa-IR" b="1" dirty="0"/>
              <a:t>تولید برنامه تلویزیونی</a:t>
            </a:r>
          </a:p>
          <a:p>
            <a:r>
              <a:rPr lang="fa-IR" b="1" dirty="0"/>
              <a:t>فتو گرافیک</a:t>
            </a:r>
          </a:p>
          <a:p>
            <a:endParaRPr lang="fa-I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92882" y="620108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a-I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13129" y="1080545"/>
            <a:ext cx="2088232" cy="44935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-457200" algn="r" rtl="1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1pPr>
          </a:lstStyle>
          <a:p>
            <a:r>
              <a:rPr lang="fa-IR" b="1" dirty="0"/>
              <a:t>ماشین های کشاورزی</a:t>
            </a:r>
          </a:p>
          <a:p>
            <a:r>
              <a:rPr lang="fa-IR" b="1" dirty="0"/>
              <a:t>صنایع غذایی</a:t>
            </a:r>
          </a:p>
          <a:p>
            <a:r>
              <a:rPr lang="fa-IR" b="1" dirty="0"/>
              <a:t>امور دامی</a:t>
            </a:r>
          </a:p>
          <a:p>
            <a:r>
              <a:rPr lang="fa-IR" b="1" dirty="0"/>
              <a:t>امور زراعی</a:t>
            </a:r>
          </a:p>
          <a:p>
            <a:r>
              <a:rPr lang="fa-IR" b="1" dirty="0"/>
              <a:t>امور باغی</a:t>
            </a:r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9025" y="1080546"/>
            <a:ext cx="2088232" cy="4431983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-457200" algn="r" rtl="1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1pPr>
          </a:lstStyle>
          <a:p>
            <a:r>
              <a:rPr lang="fa-IR" b="1" dirty="0"/>
              <a:t>تربیت کودک</a:t>
            </a:r>
          </a:p>
          <a:p>
            <a:r>
              <a:rPr lang="fa-IR" b="1" dirty="0"/>
              <a:t>تربیت بدنی</a:t>
            </a:r>
          </a:p>
          <a:p>
            <a:r>
              <a:rPr lang="fa-IR" b="1" dirty="0"/>
              <a:t>حمل و نقل</a:t>
            </a:r>
          </a:p>
          <a:p>
            <a:r>
              <a:rPr lang="fa-IR" b="1" dirty="0"/>
              <a:t>ناوبری</a:t>
            </a:r>
          </a:p>
          <a:p>
            <a:r>
              <a:rPr lang="fa-IR" b="1" dirty="0"/>
              <a:t>حسابداری</a:t>
            </a:r>
          </a:p>
          <a:p>
            <a:endParaRPr lang="fa-IR" b="1" dirty="0"/>
          </a:p>
          <a:p>
            <a:pPr lvl="1"/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fa-I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3551" y="168905"/>
            <a:ext cx="9323577" cy="769441"/>
          </a:xfrm>
          <a:prstGeom prst="rect">
            <a:avLst/>
          </a:prstGeom>
          <a:solidFill>
            <a:srgbClr val="4229F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200" b="1" dirty="0">
                <a:cs typeface="B Nazanin" panose="00000400000000000000" pitchFamily="2" charset="-78"/>
              </a:rPr>
              <a:t>برخی از رشته های شاخه فنی حرفه ای در زمینه های صنعت، هنر، کشاورزی و خدمات</a:t>
            </a:r>
            <a:endParaRPr lang="en-US" sz="2200" b="1" dirty="0">
              <a:cs typeface="B Nazanin" panose="00000400000000000000" pitchFamily="2" charset="-78"/>
            </a:endParaRPr>
          </a:p>
          <a:p>
            <a:pPr algn="ctr"/>
            <a:r>
              <a:rPr lang="fa-IR" sz="2200" b="1" dirty="0">
                <a:cs typeface="B Nazanin" panose="00000400000000000000" pitchFamily="2" charset="-78"/>
              </a:rPr>
              <a:t>در هنرستان های فنی و حرفه ای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7589" y="6115737"/>
            <a:ext cx="80154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/>
              <a:t>دریافت فایل کامل رشته ها :</a:t>
            </a:r>
            <a:r>
              <a:rPr lang="en-US" dirty="0"/>
              <a:t>           </a:t>
            </a:r>
            <a:r>
              <a:rPr lang="en-US" dirty="0">
                <a:hlinkClick r:id="rId2"/>
              </a:rPr>
              <a:t>http://eqiq.ir/entekhabreshteh/faniherfeei2.pdf</a:t>
            </a:r>
            <a:r>
              <a:rPr lang="en-US" dirty="0"/>
              <a:t>          </a:t>
            </a:r>
          </a:p>
          <a:p>
            <a:pPr algn="r" rtl="1"/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1258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2412-A5EB-4B92-A1C1-00EDDA8F09FB}" type="slidenum">
              <a:rPr lang="fa-IR" smtClean="0"/>
              <a:pPr>
                <a:defRPr/>
              </a:pPr>
              <a:t>14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4744345" y="1003108"/>
            <a:ext cx="3096344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تصویر سازی با رایانه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برنامه نویسی پایگاه داده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طراحی و توسعه صفحات وب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گرافیک رایانه ای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عکاسی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طراحی لباس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صحافی و جلد سازی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قلم زنی روی فلز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خاتم سازی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هنر فرش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منبت کاری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طلا و جواهر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دوزنده کفش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صفحه آرایی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خیاطی لباس زنانه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675" y="3691833"/>
            <a:ext cx="3096344" cy="2462213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امور اداری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ایمنی و آتش نشانی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مدد یاری سالمندان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هوانوردی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آشپزی و قنادی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هتلداری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راهنمای گردشگری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0018" y="1003111"/>
            <a:ext cx="2902767" cy="584775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الکترونیک صنعتی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تعمیر ابزار دقیق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سیستم های صوتی و تصوری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تعمیر تلفن ثابت و همراه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برق ساختمان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سرویس آسانسور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برق صنعتی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تعمیر موتور و برق خودرو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کابینت سازی چوبی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ریخته گری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معماری داخلی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خدمات فنی خودرو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چاپ افست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جوشکاری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/>
              <a:t>فرز کاری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633" y="1009059"/>
            <a:ext cx="3096344" cy="313932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تعمیر ماشین های کشاورزی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مکانیک تراکتور و تیلر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ایجاد و نگهداری فضای سبز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پرورش و نگهداری اسب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پرورش گوسفند و بز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پرورش پرنگان زینتی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a-IR" sz="2200" dirty="0">
                <a:solidFill>
                  <a:schemeClr val="bg1"/>
                </a:solidFill>
              </a:rPr>
              <a:t>کشت و کار مکانیزه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146" y="61833"/>
            <a:ext cx="9355028" cy="830997"/>
          </a:xfrm>
          <a:prstGeom prst="rect">
            <a:avLst/>
          </a:prstGeom>
          <a:solidFill>
            <a:srgbClr val="4229F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cs typeface="B Nazanin" panose="00000400000000000000" pitchFamily="2" charset="-78"/>
              </a:rPr>
              <a:t>برخی از رشته های شاخه کار و دانش در زمینه های صنعت، هنر، کشاورزی و خدمات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ctr"/>
            <a:r>
              <a:rPr lang="fa-IR" sz="2400" b="1" dirty="0">
                <a:cs typeface="B Nazanin" panose="00000400000000000000" pitchFamily="2" charset="-78"/>
              </a:rPr>
              <a:t>در هنرستان های کار و دانش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7757" y="6268519"/>
            <a:ext cx="7776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solidFill>
                  <a:srgbClr val="4229FB"/>
                </a:solidFill>
              </a:rPr>
              <a:t>دریافت فایل کامل رشته ها در آدرس :     </a:t>
            </a:r>
            <a:r>
              <a:rPr lang="en-US" dirty="0">
                <a:solidFill>
                  <a:srgbClr val="4229FB"/>
                </a:solidFill>
                <a:hlinkClick r:id="rId2"/>
              </a:rPr>
              <a:t>http://eqiq.ir/entekhabreshteh/kardanesh2.pdf</a:t>
            </a:r>
            <a:endParaRPr lang="en-US" dirty="0">
              <a:solidFill>
                <a:srgbClr val="4229FB"/>
              </a:solidFill>
            </a:endParaRPr>
          </a:p>
          <a:p>
            <a:pPr algn="r" rtl="1"/>
            <a:endParaRPr lang="fa-IR" dirty="0">
              <a:solidFill>
                <a:srgbClr val="4229F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2526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81" y="2272937"/>
            <a:ext cx="237841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7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97" y="2534195"/>
            <a:ext cx="25035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52" y="5264331"/>
            <a:ext cx="1877693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60649"/>
            <a:ext cx="9145016" cy="56969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2412-A5EB-4B92-A1C1-00EDDA8F09FB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487488" y="1412776"/>
            <a:ext cx="15841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10 امتیاز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0002"/>
            <a:ext cx="2002536" cy="14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511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57" y="5902243"/>
            <a:ext cx="1688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دبیرستان </a:t>
            </a:r>
            <a:r>
              <a:rPr lang="fa-IR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دوره </a:t>
            </a:r>
            <a:r>
              <a:rPr lang="fa-IR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اول </a:t>
            </a:r>
            <a:r>
              <a:rPr lang="fa-IR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دخترانه کوثر</a:t>
            </a:r>
            <a:endParaRPr lang="fa-IR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01 Orlan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9409" y="563220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343" y="1145772"/>
            <a:ext cx="10986866" cy="452431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آشنایی بامراحل  انتخاب رشته  نهم</a:t>
            </a:r>
          </a:p>
          <a:p>
            <a:pPr algn="ctr"/>
            <a:endParaRPr lang="fa-IR" sz="72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72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سال تحصیلی </a:t>
            </a:r>
          </a:p>
          <a:p>
            <a:pPr algn="ctr"/>
            <a:r>
              <a:rPr lang="fa-IR" sz="72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1400-1399</a:t>
            </a:r>
            <a:endParaRPr lang="fa-IR" sz="72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7" y="4622083"/>
            <a:ext cx="175251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95667"/>
            <a:ext cx="8712968" cy="5309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6936-ACE6-4350-99F9-A15F0D31D51E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3512" y="1268760"/>
            <a:ext cx="15841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5  امتیاز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280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6936-ACE6-4350-99F9-A15F0D31D51E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643288"/>
            <a:ext cx="8712968" cy="55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80" y="193980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نمون برگ شماره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110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21564" r="19860" b="74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784" y="332656"/>
            <a:ext cx="4392488" cy="795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یادآوری مهم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23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703512" y="1484784"/>
            <a:ext cx="8928992" cy="427809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fa-IR" sz="600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Titr" pitchFamily="2" charset="-78"/>
              </a:rPr>
              <a:t>مسوولیت اصلی انتخاب رشته به عهده ی دانش آموز است.</a:t>
            </a:r>
          </a:p>
          <a:p>
            <a:pPr algn="just" rtl="1"/>
            <a:endParaRPr lang="fa-IR" sz="320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cs typeface="B Titr" pitchFamily="2" charset="-78"/>
            </a:endParaRPr>
          </a:p>
          <a:p>
            <a:pPr algn="just" rtl="1"/>
            <a:r>
              <a:rPr lang="fa-IR" sz="600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Titr" pitchFamily="2" charset="-78"/>
              </a:rPr>
              <a:t>مشاور، پدر و مادر، معلمان و سایر افراد نقش راهنما دارند!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87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87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64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750" y="2528391"/>
            <a:ext cx="11718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a-IR" sz="48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انتخاب صحيح رشته تحصيلي، پشتوانه موفقيت دانش آموزان است.</a:t>
            </a:r>
          </a:p>
          <a:p>
            <a:pPr algn="ctr" fontAlgn="base"/>
            <a:r>
              <a:rPr lang="fa-IR" sz="4800" b="1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قدم گذاشتن در مسير شغلي و تحصيلي که آينده فرد را تضمين کند مستلزم انتخاب رشته تحصيلي صحيح است. </a:t>
            </a:r>
            <a:endParaRPr lang="en-US" sz="48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86" y="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74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68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8610600" cy="671513"/>
          </a:xfrm>
        </p:spPr>
        <p:txBody>
          <a:bodyPr/>
          <a:lstStyle/>
          <a:p>
            <a:pPr algn="r"/>
            <a:r>
              <a:rPr lang="fa-IR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نظريه هالند در انتخاب رشته</a:t>
            </a:r>
            <a:endParaRPr lang="en-US" sz="3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3" y="381000"/>
            <a:ext cx="4563703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600" y="2819400"/>
            <a:ext cx="5410200" cy="396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8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02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38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8</a:t>
            </a:fld>
            <a:endParaRPr lang="fa-IR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59496" y="260651"/>
          <a:ext cx="4598144" cy="27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6312024" y="260651"/>
          <a:ext cx="4598144" cy="27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559496" y="3573019"/>
          <a:ext cx="4598144" cy="27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312024" y="3573019"/>
          <a:ext cx="4598144" cy="27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40416" y="3645024"/>
            <a:ext cx="9361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dirty="0">
                <a:solidFill>
                  <a:srgbClr val="4229FB"/>
                </a:solidFill>
                <a:sym typeface="Wingdings" panose="05000000000000000000" pitchFamily="2" charset="2"/>
              </a:rPr>
              <a:t></a:t>
            </a:r>
            <a:endParaRPr lang="fa-IR" sz="9600" dirty="0">
              <a:solidFill>
                <a:srgbClr val="4229F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18776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213497"/>
              </p:ext>
            </p:extLst>
          </p:nvPr>
        </p:nvGraphicFramePr>
        <p:xfrm>
          <a:off x="1559496" y="318220"/>
          <a:ext cx="9289032" cy="5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0"/>
            <a:ext cx="200287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620</Words>
  <Application>Microsoft Office PowerPoint</Application>
  <PresentationFormat>Widescreen</PresentationFormat>
  <Paragraphs>167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 Nazanin</vt:lpstr>
      <vt:lpstr>B Titr</vt:lpstr>
      <vt:lpstr>Calibri</vt:lpstr>
      <vt:lpstr>Calibri Light</vt:lpstr>
      <vt:lpstr>IranNastaliq</vt:lpstr>
      <vt:lpstr>Perpetua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نظريه هالند در انتخاب رشته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یادآوری مهم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</cp:lastModifiedBy>
  <cp:revision>36</cp:revision>
  <dcterms:created xsi:type="dcterms:W3CDTF">2018-11-18T04:49:02Z</dcterms:created>
  <dcterms:modified xsi:type="dcterms:W3CDTF">2020-11-29T18:22:00Z</dcterms:modified>
</cp:coreProperties>
</file>