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0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1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0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8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5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D82C6-D0A8-4F6B-9762-35B6DE75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038" y="1258348"/>
            <a:ext cx="7256477" cy="4554174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  <a:t>پذیرفته شدگان کنکور سراسری 99</a:t>
            </a:r>
            <a:b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  <a:t/>
            </a:r>
            <a:b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  <a:t>رشته علوم انسانی </a:t>
            </a:r>
            <a:b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  <a:t/>
            </a:r>
            <a:br>
              <a:rPr lang="fa-IR" sz="4400" dirty="0">
                <a:latin typeface="IranNastaliq" panose="02000503000000020003" pitchFamily="2" charset="0"/>
                <a:cs typeface="IranNastaliq" panose="02000503000000020003" pitchFamily="2" charset="0"/>
              </a:rPr>
            </a:br>
            <a:r>
              <a:rPr lang="fa-IR" sz="2400" dirty="0">
                <a:latin typeface="IranNastaliq" panose="02000503000000020003" pitchFamily="2" charset="0"/>
                <a:cs typeface="IranNastaliq" panose="02000503000000020003" pitchFamily="2" charset="0"/>
              </a:rPr>
              <a:t>دبیرستان غیردولتی دخترانه کوثر </a:t>
            </a:r>
            <a:endParaRPr lang="en-US" sz="44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9BCD71-67FC-44FE-A777-1C54112F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97" y="649030"/>
            <a:ext cx="1470003" cy="107379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3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D82C6-D0A8-4F6B-9762-35B6DE75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588" y="135272"/>
            <a:ext cx="3906823" cy="799051"/>
          </a:xfrm>
        </p:spPr>
        <p:txBody>
          <a:bodyPr>
            <a:noAutofit/>
          </a:bodyPr>
          <a:lstStyle/>
          <a:p>
            <a:pPr algn="ctr"/>
            <a:r>
              <a:rPr lang="fa-IR" sz="2000" dirty="0">
                <a:latin typeface="IranNastaliq" panose="02000503000000020003" pitchFamily="2" charset="0"/>
                <a:cs typeface="IranNastaliq" panose="02000503000000020003" pitchFamily="2" charset="0"/>
              </a:rPr>
              <a:t>پذیرفته شدگان کنکور سراسری 99رشته علوم انسانی </a:t>
            </a:r>
            <a:endParaRPr lang="en-US" sz="20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DCE9068-D71B-4546-BC21-557AD522FE5C}"/>
              </a:ext>
            </a:extLst>
          </p:cNvPr>
          <p:cNvGraphicFramePr>
            <a:graphicFrameLocks noGrp="1"/>
          </p:cNvGraphicFramePr>
          <p:nvPr/>
        </p:nvGraphicFramePr>
        <p:xfrm>
          <a:off x="2320953" y="912301"/>
          <a:ext cx="7938782" cy="55723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7165">
                  <a:extLst>
                    <a:ext uri="{9D8B030D-6E8A-4147-A177-3AD203B41FA5}">
                      <a16:colId xmlns:a16="http://schemas.microsoft.com/office/drawing/2014/main" xmlns="" val="106659953"/>
                    </a:ext>
                  </a:extLst>
                </a:gridCol>
                <a:gridCol w="2241607">
                  <a:extLst>
                    <a:ext uri="{9D8B030D-6E8A-4147-A177-3AD203B41FA5}">
                      <a16:colId xmlns:a16="http://schemas.microsoft.com/office/drawing/2014/main" xmlns="" val="746983891"/>
                    </a:ext>
                  </a:extLst>
                </a:gridCol>
                <a:gridCol w="1039416">
                  <a:extLst>
                    <a:ext uri="{9D8B030D-6E8A-4147-A177-3AD203B41FA5}">
                      <a16:colId xmlns:a16="http://schemas.microsoft.com/office/drawing/2014/main" xmlns="" val="3710086622"/>
                    </a:ext>
                  </a:extLst>
                </a:gridCol>
                <a:gridCol w="2055297">
                  <a:extLst>
                    <a:ext uri="{9D8B030D-6E8A-4147-A177-3AD203B41FA5}">
                      <a16:colId xmlns:a16="http://schemas.microsoft.com/office/drawing/2014/main" xmlns="" val="1052187004"/>
                    </a:ext>
                  </a:extLst>
                </a:gridCol>
                <a:gridCol w="2055297">
                  <a:extLst>
                    <a:ext uri="{9D8B030D-6E8A-4147-A177-3AD203B41FA5}">
                      <a16:colId xmlns:a16="http://schemas.microsoft.com/office/drawing/2014/main" xmlns="" val="4192001194"/>
                    </a:ext>
                  </a:extLst>
                </a:gridCol>
              </a:tblGrid>
              <a:tr h="4920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رديف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vert="vert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نام و نام  خانوادگي  دانش آموز پذيرفته شده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رتبه  كنكور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نام دانشگاه پذيرفته شده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رشته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extLst>
                  <a:ext uri="{0D108BD9-81ED-4DB2-BD59-A6C34878D82A}">
                    <a16:rowId xmlns:a16="http://schemas.microsoft.com/office/drawing/2014/main" xmlns="" val="3775617596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ریحانه فلاح منش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تهران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حقوق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988691314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محدثه فتحعلی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935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مطهری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روانشناسی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2183939794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نرجس رجایی اربابی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1453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شهیدبهشتی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فلسفه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1427825826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طاهره عبدالله زاده پارسا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1812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علامه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علوم تربیتی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1405371832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فاطمه لولاچیان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2171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الزهرا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جامعه شناسی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237337383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سیده زهرا بهبهانی زاده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2735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شاهد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علوم تربیتی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001541152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مهدیه عباس میرزایی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2799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مطهری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روانشناسی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057808585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فاطمه جهرودی مقدم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3813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شاهد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جامعه شناسی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817232134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فاطمه مداح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3939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فرهنگیان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آموزش ابتدائی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632187012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مریم غضنفری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4064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امام صادق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فلسفه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1104450468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زهرا احمدی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4445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فرهنگیان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آموزش ابتدائی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434247350"/>
                  </a:ext>
                </a:extLst>
              </a:tr>
              <a:tr h="4233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فاطمه فردپور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4478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رفاه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روانشناسی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2085543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9BCD71-67FC-44FE-A777-1C54112F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809" y="276836"/>
            <a:ext cx="1470003" cy="107379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435" r="5260" b="5769"/>
          <a:stretch/>
        </p:blipFill>
        <p:spPr>
          <a:xfrm>
            <a:off x="18875" y="0"/>
            <a:ext cx="121731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D82C6-D0A8-4F6B-9762-35B6DE75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588" y="135272"/>
            <a:ext cx="3906823" cy="799051"/>
          </a:xfrm>
        </p:spPr>
        <p:txBody>
          <a:bodyPr>
            <a:noAutofit/>
          </a:bodyPr>
          <a:lstStyle/>
          <a:p>
            <a:pPr algn="ctr"/>
            <a:r>
              <a:rPr lang="fa-IR" sz="2000" dirty="0">
                <a:latin typeface="IranNastaliq" panose="02000503000000020003" pitchFamily="2" charset="0"/>
                <a:cs typeface="IranNastaliq" panose="02000503000000020003" pitchFamily="2" charset="0"/>
              </a:rPr>
              <a:t>پذیرفته شدگان کنکور سراسری 99رشته علوم انسانی </a:t>
            </a:r>
            <a:endParaRPr lang="en-US" sz="20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9BCD71-67FC-44FE-A777-1C54112F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809" y="276836"/>
            <a:ext cx="1470003" cy="1073791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FDBB5FD5-055D-4053-BB5E-AD384AEEA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825775"/>
              </p:ext>
            </p:extLst>
          </p:nvPr>
        </p:nvGraphicFramePr>
        <p:xfrm>
          <a:off x="2327945" y="912301"/>
          <a:ext cx="7938781" cy="55723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7164">
                  <a:extLst>
                    <a:ext uri="{9D8B030D-6E8A-4147-A177-3AD203B41FA5}">
                      <a16:colId xmlns:a16="http://schemas.microsoft.com/office/drawing/2014/main" xmlns="" val="3323080317"/>
                    </a:ext>
                  </a:extLst>
                </a:gridCol>
                <a:gridCol w="2241607">
                  <a:extLst>
                    <a:ext uri="{9D8B030D-6E8A-4147-A177-3AD203B41FA5}">
                      <a16:colId xmlns:a16="http://schemas.microsoft.com/office/drawing/2014/main" xmlns="" val="341568359"/>
                    </a:ext>
                  </a:extLst>
                </a:gridCol>
                <a:gridCol w="1039416">
                  <a:extLst>
                    <a:ext uri="{9D8B030D-6E8A-4147-A177-3AD203B41FA5}">
                      <a16:colId xmlns:a16="http://schemas.microsoft.com/office/drawing/2014/main" xmlns="" val="81923041"/>
                    </a:ext>
                  </a:extLst>
                </a:gridCol>
                <a:gridCol w="2055297">
                  <a:extLst>
                    <a:ext uri="{9D8B030D-6E8A-4147-A177-3AD203B41FA5}">
                      <a16:colId xmlns:a16="http://schemas.microsoft.com/office/drawing/2014/main" xmlns="" val="2295975070"/>
                    </a:ext>
                  </a:extLst>
                </a:gridCol>
                <a:gridCol w="2055297">
                  <a:extLst>
                    <a:ext uri="{9D8B030D-6E8A-4147-A177-3AD203B41FA5}">
                      <a16:colId xmlns:a16="http://schemas.microsoft.com/office/drawing/2014/main" xmlns="" val="2239279430"/>
                    </a:ext>
                  </a:extLst>
                </a:gridCol>
              </a:tblGrid>
              <a:tr h="4644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رديف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vert="vert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نام و نام  خانوادگي  دانش آموز پذيرفته شده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رتبه  كنكور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نام دانشگاه پذيرفته شده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600" dirty="0">
                          <a:effectLst/>
                        </a:rPr>
                        <a:t>رشته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extLst>
                  <a:ext uri="{0D108BD9-81ED-4DB2-BD59-A6C34878D82A}">
                    <a16:rowId xmlns:a16="http://schemas.microsoft.com/office/drawing/2014/main" xmlns="" val="1191654140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زهرا خرم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5337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پیام نور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روانشناسی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1588388760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فاطمه قاسمی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5662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شاهد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فلسفه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1355971116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فاطمه باقریان موحد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7015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شاهد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فلسفه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628192766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زهرا کمالی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7391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شاهد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علوم قرآن و حدیث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1574362601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شقایق سلیمی پور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7555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رفاه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مشاوره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371308885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کوثر آل علی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9902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مذاهب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زبان و ادبیات عرب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159606936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19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اسما مجتهدزاده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11415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تهران جنوب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روانشناسی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783127597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فاطمه زنگنه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12025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اصول الدین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فقه و حقوق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788255868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ریحانه عرب غربی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12599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سوره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روابط عمومی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296136914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فاطمه سادات طباطبایی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13623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رفاه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مشاوره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759525705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</a:rPr>
                        <a:t>23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هانیه اسوار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Baran" panose="00000400000000000000" pitchFamily="2" charset="-78"/>
                        </a:rPr>
                        <a:t>20719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تهران مرکز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مشاوره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356155371"/>
                  </a:ext>
                </a:extLst>
              </a:tr>
              <a:tr h="4256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</a:rPr>
                        <a:t>24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فاطمه قنبرپور ملکی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21497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تهران مرکز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Baran" panose="00000400000000000000" pitchFamily="2" charset="-78"/>
                        </a:rPr>
                        <a:t>حسابداری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Baran" panose="00000400000000000000" pitchFamily="2" charset="-78"/>
                      </a:endParaRPr>
                    </a:p>
                  </a:txBody>
                  <a:tcPr marL="46521" marR="46521" marT="0" marB="0"/>
                </a:tc>
                <a:extLst>
                  <a:ext uri="{0D108BD9-81ED-4DB2-BD59-A6C34878D82A}">
                    <a16:rowId xmlns:a16="http://schemas.microsoft.com/office/drawing/2014/main" xmlns="" val="2243176641"/>
                  </a:ext>
                </a:extLst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435" r="5260" b="5769"/>
          <a:stretch/>
        </p:blipFill>
        <p:spPr>
          <a:xfrm>
            <a:off x="18875" y="0"/>
            <a:ext cx="121731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8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230</Words>
  <Application>Microsoft Office PowerPoint</Application>
  <PresentationFormat>Widescreen</PresentationFormat>
  <Paragraphs>133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Baran</vt:lpstr>
      <vt:lpstr>Calibri</vt:lpstr>
      <vt:lpstr>Calibri Light</vt:lpstr>
      <vt:lpstr>IranNastaliq</vt:lpstr>
      <vt:lpstr>Times New Roman</vt:lpstr>
      <vt:lpstr>Office Theme</vt:lpstr>
      <vt:lpstr>پذیرفته شدگان کنکور سراسری 99  رشته علوم انسانی   دبیرستان غیردولتی دخترانه کوثر </vt:lpstr>
      <vt:lpstr>پذیرفته شدگان کنکور سراسری 99رشته علوم انسانی </vt:lpstr>
      <vt:lpstr>پذیرفته شدگان کنکور سراسری 99رشته علوم انسانی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پذیرفته شدگان کنکور سراسری 99رشته علوم انسانی</dc:title>
  <dc:creator>kosarhighschool</dc:creator>
  <cp:lastModifiedBy>7</cp:lastModifiedBy>
  <cp:revision>4</cp:revision>
  <dcterms:created xsi:type="dcterms:W3CDTF">2021-03-03T10:29:49Z</dcterms:created>
  <dcterms:modified xsi:type="dcterms:W3CDTF">2021-03-03T10:54:42Z</dcterms:modified>
</cp:coreProperties>
</file>