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9BEA1-DEF3-4B3D-A58B-376F2F1D70D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82A4-87E8-4554-BD5B-8FD350FFB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82A4-87E8-4554-BD5B-8FD350FFB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F9E6-D4C4-44C1-AD36-931154FB70B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4441-6278-4E9C-B662-59201B7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285750"/>
            <a:ext cx="1114425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05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Esfehan" pitchFamily="2" charset="-78"/>
              </a:rPr>
              <a:t>اقدامادت قبل از قوع زلزله</a:t>
            </a:r>
            <a:endParaRPr lang="en-US" dirty="0">
              <a:cs typeface="B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15" y="1772816"/>
            <a:ext cx="7882773" cy="4525963"/>
          </a:xfrm>
        </p:spPr>
        <p:txBody>
          <a:bodyPr/>
          <a:lstStyle/>
          <a:p>
            <a:pPr algn="justLow" rtl="1"/>
            <a:r>
              <a:rPr lang="fa-I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یک کیف شامل ضروریترین وسایل تهیه کرده، در محل امن و قابل دسترس  قرار دهید</a:t>
            </a:r>
            <a:br>
              <a:rPr lang="fa-I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rtl="1"/>
            <a:r>
              <a:rPr lang="fa-I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محل خواب خود را در محلی دور از پنجره، شیشه، لوستر، آینه، و اجسام سنگین مثل قفسه کتاب قرار دهیم.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18656"/>
            <a:ext cx="13681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235"/>
            <a:ext cx="20162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769096" cy="158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93022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Homa" pitchFamily="2" charset="-78"/>
              </a:rPr>
              <a:t>• افراد خانواده با کمک‌های اولیه آشنایی داشته باشند.</a:t>
            </a:r>
            <a:br>
              <a:rPr lang="fa-IR" dirty="0" smtClean="0">
                <a:cs typeface="B Homa" pitchFamily="2" charset="-78"/>
              </a:rPr>
            </a:b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Badr" pitchFamily="2" charset="-78"/>
              </a:rPr>
              <a:t>• افراد خانواده با نحوه‌ی قطع شیر </a:t>
            </a:r>
          </a:p>
          <a:p>
            <a:pPr marL="0" indent="0" algn="r">
              <a:buNone/>
            </a:pPr>
            <a:r>
              <a:rPr lang="fa-IR" dirty="0" smtClean="0">
                <a:cs typeface="B Badr" pitchFamily="2" charset="-78"/>
              </a:rPr>
              <a:t>اصلی آب و گاز و همچنین قطع برق</a:t>
            </a:r>
          </a:p>
          <a:p>
            <a:pPr marL="0" indent="0" algn="r">
              <a:buNone/>
            </a:pPr>
            <a:r>
              <a:rPr lang="fa-IR" dirty="0" smtClean="0">
                <a:cs typeface="B Badr" pitchFamily="2" charset="-78"/>
              </a:rPr>
              <a:t> آشنایی کامل داشته باشند.</a:t>
            </a:r>
            <a:endParaRPr lang="en-US" dirty="0">
              <a:cs typeface="B Bad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0725"/>
            <a:ext cx="2747020" cy="245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8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Badr" pitchFamily="2" charset="-78"/>
              </a:rPr>
              <a:t>اقدامات در زمان وقوع زلزله :</a:t>
            </a:r>
            <a:endParaRPr lang="en-US" dirty="0">
              <a:cs typeface="B Bad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 برای اینکه زلزله شما را زمین نزند، روی زانوهای خود بنشیند. 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همان جا که پناه گرفته‌اید، بمانید تا لرزه‌ها تمام شود. به هیچ وجه جا به جا نشوید. 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از پله ها یا آسانسور استفاده نکنید.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اگر هنگام وقوع زلزله، در رختخواب هستید‌، همان جا بمانید و بالش را روی سر خود قرار دهید . اما اگر رختخواب زیر اشیائی مانند لوستر قرار دارد، ‌فوراً جا به جا شوید و به نزدیکترین محل امن پناه ببرید.</a:t>
            </a: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 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16" y="4725144"/>
            <a:ext cx="2337048" cy="18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5776"/>
            <a:ext cx="2304256" cy="139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Esfehan" pitchFamily="2" charset="-78"/>
              </a:rPr>
              <a:t>اقدامات حین وقوع زلزله، برای مدارس:</a:t>
            </a:r>
            <a:endParaRPr lang="en-US" dirty="0">
              <a:cs typeface="B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قبل از هر چیز آرامش خود را حفظ کنید، ترس و وحشت از سرعت و صحت کارهای شما میکاهد، پس نکات ایمنی را با اعتماد به نفس انجام دهید. همچنین دیگران را به آرامش دعوت نموده و نکات مذکور را انجام دهید.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به‌ سمت درب‌ خروج هجوم نبرید.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• از دستورات معلم و والدین اطاعت کنید.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4090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0" y="4267963"/>
            <a:ext cx="2838822" cy="25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33" y="2636912"/>
            <a:ext cx="1788790" cy="110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2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 smtClean="0">
                <a:latin typeface="Arabic Typesetting" pitchFamily="66" charset="-78"/>
                <a:cs typeface="Arabic Typesetting" pitchFamily="66" charset="-78"/>
              </a:rPr>
              <a:t>توصیه های ایمنی بعد از زلزله:</a:t>
            </a:r>
            <a:endParaRPr lang="en-US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Elham" pitchFamily="2" charset="-78"/>
              </a:rPr>
              <a:t> وقتی لرزه‌ها پایان یافت؛ اطراف را نگاه کنید. اگر ساختمان صدمه دیده و مسیر باز و امنی برای خروج وجود دارد ، ساختمان را با احتیاط ترک کنید و به فضای باز و دور از نواحی آسیب‌دیده بروید. </a:t>
            </a:r>
          </a:p>
          <a:p>
            <a:pPr algn="r" rtl="1"/>
            <a:r>
              <a:rPr lang="fa-IR" sz="2800" dirty="0" smtClean="0">
                <a:cs typeface="B Elham" pitchFamily="2" charset="-78"/>
              </a:rPr>
              <a:t> خونسردی و آرامش خود را حفظ کنید.</a:t>
            </a:r>
          </a:p>
          <a:p>
            <a:pPr algn="r" rtl="1"/>
            <a:r>
              <a:rPr lang="fa-IR" sz="2800" dirty="0" smtClean="0">
                <a:cs typeface="B Elham" pitchFamily="2" charset="-78"/>
              </a:rPr>
              <a:t> از طریق رادیو یا تلویزیون یا شبکه‌های اجتماعی رسمی و معتبر، اخبار و اطلاعات موثق و دستورالعمل‌های مربوط به اقدامات اضطراری را کسب کنید.</a:t>
            </a:r>
          </a:p>
          <a:p>
            <a:pPr algn="r" rtl="1"/>
            <a:r>
              <a:rPr lang="fa-IR" sz="2800" dirty="0" smtClean="0">
                <a:cs typeface="B Elham" pitchFamily="2" charset="-78"/>
              </a:rPr>
              <a:t>به محض استشمام بوی گاز در صورت امکان فلکه اصلی را قطع کنید و اگر نتوانستید، فوراً محل را ترک کنید.</a:t>
            </a:r>
          </a:p>
          <a:p>
            <a:pPr algn="r" rtl="1"/>
            <a:r>
              <a:rPr lang="fa-IR" sz="2800" dirty="0" smtClean="0">
                <a:cs typeface="B Elham" pitchFamily="2" charset="-78"/>
              </a:rPr>
              <a:t> آتش‌سوزی‌های کوچک را مهار کنید.</a:t>
            </a:r>
          </a:p>
          <a:p>
            <a:pPr algn="r" rtl="1"/>
            <a:r>
              <a:rPr lang="fa-IR" sz="2800" dirty="0" smtClean="0">
                <a:cs typeface="B Elham" pitchFamily="2" charset="-78"/>
              </a:rPr>
              <a:t> مکانی امن را جهت استراحت و ذخیره مواد دارویی و غذایی آماده کنید.</a:t>
            </a:r>
            <a:endParaRPr lang="en-US" sz="2800" dirty="0">
              <a:cs typeface="B El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7175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977380" cy="112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351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اقدامادت قبل از قوع زلزله</vt:lpstr>
      <vt:lpstr>• افراد خانواده با کمک‌های اولیه آشنایی داشته باشند. </vt:lpstr>
      <vt:lpstr>اقدامات در زمان وقوع زلزله :</vt:lpstr>
      <vt:lpstr>اقدامات حین وقوع زلزله، برای مدارس:</vt:lpstr>
      <vt:lpstr>توصیه های ایمنی بعد از زلزله: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safaie</dc:creator>
  <cp:lastModifiedBy>safaie</cp:lastModifiedBy>
  <cp:revision>12</cp:revision>
  <dcterms:created xsi:type="dcterms:W3CDTF">2020-12-02T11:50:00Z</dcterms:created>
  <dcterms:modified xsi:type="dcterms:W3CDTF">2020-12-02T16:09:30Z</dcterms:modified>
</cp:coreProperties>
</file>