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477" autoAdjust="0"/>
  </p:normalViewPr>
  <p:slideViewPr>
    <p:cSldViewPr>
      <p:cViewPr varScale="1">
        <p:scale>
          <a:sx n="63" d="100"/>
          <a:sy n="63" d="100"/>
        </p:scale>
        <p:origin x="-8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A072-F561-400C-A970-9D0C793518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007C-A12B-4F87-BCBC-ABB7911014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A072-F561-400C-A970-9D0C793518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007C-A12B-4F87-BCBC-ABB7911014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A072-F561-400C-A970-9D0C793518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007C-A12B-4F87-BCBC-ABB79110141B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A072-F561-400C-A970-9D0C793518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007C-A12B-4F87-BCBC-ABB79110141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A072-F561-400C-A970-9D0C793518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007C-A12B-4F87-BCBC-ABB7911014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A072-F561-400C-A970-9D0C793518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007C-A12B-4F87-BCBC-ABB7911014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A072-F561-400C-A970-9D0C793518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007C-A12B-4F87-BCBC-ABB7911014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A072-F561-400C-A970-9D0C793518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007C-A12B-4F87-BCBC-ABB7911014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A072-F561-400C-A970-9D0C793518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007C-A12B-4F87-BCBC-ABB7911014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A072-F561-400C-A970-9D0C793518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007C-A12B-4F87-BCBC-ABB79110141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A072-F561-400C-A970-9D0C793518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007C-A12B-4F87-BCBC-ABB79110141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26DA072-F561-400C-A970-9D0C793518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94B007C-A12B-4F87-BCBC-ABB79110141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مانور زلزله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زهرا استاد هاشمی </a:t>
            </a:r>
          </a:p>
          <a:p>
            <a:r>
              <a:rPr lang="fa-IR" dirty="0" smtClean="0"/>
              <a:t>دبیر : سرکار خانوم متین صدری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78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خانه های مقاوم در برابر زلزله بسازیم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مکان های امن خانه یا محل کار را شناسایی کنیم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در ماشین وسایل لازم را نگهداری کنیم و برای وقوع زلزله آماده باشیم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زیر لوستر یا زیر کتابخانه نخوابیم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از آگاهی لازم برای وقوع زلزله بهره مند باشیم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درب کابینت ها را محکم کنیم تا در وقوع زلزله اتفاقی نیفتد و چیزی بیرون نریزد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به کودکان آموزش های لازم را بدهیم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قبل از زلزله چه کار هایی را باید انجام داد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385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خونسردی خود را حفظ کنیم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خیلی زود پناه بگیریم و صبر کنیم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خیلی سریع از خانه یا جاهای سرپوشیده بیرون برویم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از چیز هایی مثل درخت و ساختمان های بلند دور باشیم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اگر در حال رانندگی هستید آماده ایستادن شوید و در جایی امن پناه بگیرید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اگر روی تخت هستید به پایین تخت بغلتید و در مکانی امن پنا بگیرید ... توجه کنید که به زیر تخت نروید چون آوار ها بر روی سرتان میریزد  </a:t>
            </a:r>
          </a:p>
          <a:p>
            <a:pPr algn="r" rtl="1">
              <a:buFont typeface="Wingdings" pitchFamily="2" charset="2"/>
              <a:buChar char="§"/>
            </a:pPr>
            <a:endParaRPr lang="fa-I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در حین وقوع زلزله چه کار هایی باید انجام داد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631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حفظ هوشیاری و دنبال کردن اخبار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استفاده نکردن از شمع برای جلو گیری از آتش سوزی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کمک به دیگران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جلوگیری از نشت گاز و...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درمان مجروحین و آسیب دیدگان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در حالت آماده باش باشید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بعد از زلزله چه کار هایی باید انجام داد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896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420888"/>
            <a:ext cx="6840760" cy="352839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15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348880"/>
            <a:ext cx="6768752" cy="377728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23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8" y="2276872"/>
            <a:ext cx="7408862" cy="383183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603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</TotalTime>
  <Words>221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مانور زلزله </vt:lpstr>
      <vt:lpstr>قبل از زلزله چه کار هایی را باید انجام داد </vt:lpstr>
      <vt:lpstr>در حین وقوع زلزله چه کار هایی باید انجام داد </vt:lpstr>
      <vt:lpstr>بعد از زلزله چه کار هایی باید انجام داد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مانور زلزله</dc:title>
  <dc:creator>p6</dc:creator>
  <cp:lastModifiedBy>p6</cp:lastModifiedBy>
  <cp:revision>3</cp:revision>
  <dcterms:created xsi:type="dcterms:W3CDTF">2020-12-02T18:45:10Z</dcterms:created>
  <dcterms:modified xsi:type="dcterms:W3CDTF">2020-12-02T19:06:36Z</dcterms:modified>
</cp:coreProperties>
</file>